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F27E9AE-0452-4365-B9FB-F136BC6819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9092650-491A-4F88-B5BB-0F3D4B8BAE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 noEditPoints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EditPoints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4638B5A-BD19-4106-844B-A4924D47C65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003F4EB-22E9-410A-B61E-8E46E1AC7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9982" y="2124222"/>
            <a:ext cx="89189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EXCEPTION</a:t>
            </a:r>
            <a:r>
              <a:rPr lang="en-US" sz="6600" dirty="0"/>
              <a:t>   </a:t>
            </a:r>
          </a:p>
          <a:p>
            <a:r>
              <a:rPr lang="en-US" sz="6600" dirty="0"/>
              <a:t>        HANDLING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215" y="643469"/>
            <a:ext cx="8271187" cy="875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0326" y="1702191"/>
            <a:ext cx="8693834" cy="377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  Errors and Exceptions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  Exception Handling Mechanism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    (Try, Throw ,Catch)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696" y="742122"/>
            <a:ext cx="6904382" cy="295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166" y="393895"/>
            <a:ext cx="10549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an error 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2800" dirty="0"/>
              <a:t> </a:t>
            </a:r>
            <a:r>
              <a:rPr lang="en-US" sz="3200" dirty="0"/>
              <a:t>An error is a term used to describe any issue that arises unexpectedly and result in incorrect output.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Types of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Errors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There are two types of errors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Compile time error ( syntax error) e.g , ; ()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Run time error (logical error)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166" y="337625"/>
            <a:ext cx="99770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an Exception?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Exceptions are run time anomalies or unusual conditions that a program may encounter while executing.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680" y="407963"/>
            <a:ext cx="9678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EXCEPTION HANDLING MECHANISM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612" y="1323833"/>
            <a:ext cx="96785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It provides to detect and report exception circumstances: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Find the problem( Hit the exception)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Inform that an error has occurred (Throw the exception)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Receive the error information(Catch the exception)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Take corrective actions(handle the exceptions</a:t>
            </a:r>
            <a:r>
              <a:rPr lang="en-US" sz="32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" y="506437"/>
            <a:ext cx="11113477" cy="55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Exception Handling Mechanism is built upon three keywords: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TRY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It  used to preface a block of statements which may generate exceptions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Throw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When an exception is detected , it is thrown using a throw statement in try block.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05" y="464234"/>
            <a:ext cx="11085341" cy="350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Catch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A catch block defined by the keyword catch catches the exception thrown by the throw statement in the try block and handles it appropriately.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41413" y="-98474"/>
            <a:ext cx="9905998" cy="1786597"/>
          </a:xfrm>
        </p:spPr>
        <p:txBody>
          <a:bodyPr>
            <a:normAutofit/>
          </a:bodyPr>
          <a:lstStyle/>
          <a:p>
            <a:r>
              <a:rPr lang="en-US" sz="3600" dirty="0"/>
              <a:t>EXCEPTION HANDLING MECHANISM</a:t>
            </a:r>
          </a:p>
        </p:txBody>
      </p:sp>
      <p:pic>
        <p:nvPicPr>
          <p:cNvPr id="10" name="Content Placeholder 9" descr="A screenshot of a cell phone  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80959" y="1252025"/>
            <a:ext cx="3981157" cy="50221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249" y="1378634"/>
            <a:ext cx="6597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When the try block throws the exception the program control leaves the try block and enters the catch statement of the catch block.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Otherwise the </a:t>
            </a:r>
            <a:r>
              <a:rPr lang="en-US" sz="2800" dirty="0"/>
              <a:t>program is </a:t>
            </a:r>
            <a:r>
              <a:rPr lang="en-US" sz="2800" dirty="0" smtClean="0"/>
              <a:t>terminated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n animal  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8806" y="773723"/>
            <a:ext cx="10199077" cy="528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240</Words>
  <Application>Microsoft Office PowerPoint</Application>
  <PresentationFormat>Custom</PresentationFormat>
  <Paragraphs>37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Slide 1</vt:lpstr>
      <vt:lpstr>Slide 2</vt:lpstr>
      <vt:lpstr>Slide 3</vt:lpstr>
      <vt:lpstr>Slide 4</vt:lpstr>
      <vt:lpstr>Slide 5</vt:lpstr>
      <vt:lpstr>Slide 6</vt:lpstr>
      <vt:lpstr>Slide 7</vt:lpstr>
      <vt:lpstr>EXCEPTION HANDLING MECHANISM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 UL MOHSIN</dc:creator>
  <cp:lastModifiedBy>Windows User</cp:lastModifiedBy>
  <cp:revision>20</cp:revision>
  <dcterms:created xsi:type="dcterms:W3CDTF">2019-05-12T17:34:42Z</dcterms:created>
  <dcterms:modified xsi:type="dcterms:W3CDTF">2019-05-13T17:18:54Z</dcterms:modified>
</cp:coreProperties>
</file>