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sldIdLst>
    <p:sldId id="358" r:id="rId2"/>
    <p:sldId id="362" r:id="rId3"/>
    <p:sldId id="361" r:id="rId4"/>
    <p:sldId id="359" r:id="rId5"/>
    <p:sldId id="360" r:id="rId6"/>
    <p:sldId id="363" r:id="rId7"/>
    <p:sldId id="364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6" autoAdjust="0"/>
    <p:restoredTop sz="95374" autoAdjust="0"/>
  </p:normalViewPr>
  <p:slideViewPr>
    <p:cSldViewPr>
      <p:cViewPr>
        <p:scale>
          <a:sx n="66" d="100"/>
          <a:sy n="66" d="100"/>
        </p:scale>
        <p:origin x="-1428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95D398A-054F-4B73-9FDA-0B48F8FA186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95D398A-054F-4B73-9FDA-0B48F8FA186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95D398A-054F-4B73-9FDA-0B48F8FA186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95D398A-054F-4B73-9FDA-0B48F8FA1861}" type="datetimeFigureOut">
              <a:rPr lang="en-US" smtClean="0"/>
              <a:t>5/16/2020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0BF6EA0-EC5E-43C8-B8ED-1F45D81114F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Islam" TargetMode="External"/><Relationship Id="rId3" Type="http://schemas.openxmlformats.org/officeDocument/2006/relationships/hyperlink" Target="https://en.wikipedia.org/wiki/Persian_language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en.wikipedia.org/wiki/Arabic_languag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Ibn_Muqlah_Shirazi" TargetMode="External"/><Relationship Id="rId11" Type="http://schemas.openxmlformats.org/officeDocument/2006/relationships/hyperlink" Target="https://en.wiktionary.org/wiki/oblique" TargetMode="External"/><Relationship Id="rId5" Type="http://schemas.openxmlformats.org/officeDocument/2006/relationships/hyperlink" Target="https://en.wikipedia.org/wiki/Islamic_calligraphy" TargetMode="External"/><Relationship Id="rId10" Type="http://schemas.openxmlformats.org/officeDocument/2006/relationships/hyperlink" Target="https://en.wikipedia.org/wiki/Kufic" TargetMode="External"/><Relationship Id="rId4" Type="http://schemas.openxmlformats.org/officeDocument/2006/relationships/hyperlink" Target="https://en.wikipedia.org/wiki/Turkish_language" TargetMode="External"/><Relationship Id="rId9" Type="http://schemas.openxmlformats.org/officeDocument/2006/relationships/hyperlink" Target="https://en.wikipedia.org/wiki/Sala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aj_Maha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en.wikipedia.org/wiki/Flag_of_Saudi_Arabia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ikiart.org/en/mustafa-raki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ilye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ikiart.org/en/hafiz-osman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1800" b="1" i="1" dirty="0" err="1">
                <a:latin typeface="Times New Roman" pitchFamily="18" charset="0"/>
                <a:cs typeface="Times New Roman" pitchFamily="18" charset="0"/>
              </a:rPr>
              <a:t>Thuluth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hlinkClick r:id="rId2" tooltip="Arabic language"/>
              </a:rPr>
              <a:t>Arabic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ar-AE" sz="1800" dirty="0">
                <a:latin typeface="Times New Roman" pitchFamily="18" charset="0"/>
                <a:cs typeface="Times New Roman" pitchFamily="18" charset="0"/>
              </a:rPr>
              <a:t>ثُلُث‎, 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hlinkClick r:id="rId3" tooltip="Persian language"/>
              </a:rPr>
              <a:t>Persian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ar-AE" sz="1800" dirty="0">
                <a:latin typeface="Times New Roman" pitchFamily="18" charset="0"/>
                <a:cs typeface="Times New Roman" pitchFamily="18" charset="0"/>
              </a:rPr>
              <a:t>ثلث‎ 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sols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hlinkClick r:id="rId4" tooltip="Turkish language"/>
              </a:rPr>
              <a:t>Turkish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Sülüs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from </a:t>
            </a:r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thuluth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 "one-third") is a script variety of 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hlinkClick r:id="rId5" tooltip="Islamic calligraphy"/>
              </a:rPr>
              <a:t>Islamic calligraphy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 invented by 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  <a:hlinkClick r:id="rId6" tooltip="Ibn Muqlah Shirazi"/>
              </a:rPr>
              <a:t>Ibn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hlinkClick r:id="rId6" tooltip="Ibn Muqlah Shirazi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  <a:hlinkClick r:id="rId6" tooltip="Ibn Muqlah Shirazi"/>
              </a:rPr>
              <a:t>Muqlah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hlinkClick r:id="rId6" tooltip="Ibn Muqlah Shirazi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  <a:hlinkClick r:id="rId6" tooltip="Ibn Muqlah Shirazi"/>
              </a:rPr>
              <a:t>Shirazi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49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Sulus</a:t>
            </a:r>
            <a:r>
              <a:rPr lang="en-US" sz="49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9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Thuluth</a:t>
            </a:r>
            <a:r>
              <a:rPr lang="en-US" sz="49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)Style Calligraphy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28921" r="8874" b="20693"/>
          <a:stretch/>
        </p:blipFill>
        <p:spPr bwMode="auto">
          <a:xfrm>
            <a:off x="4876800" y="2286000"/>
            <a:ext cx="3886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76800" y="4311579"/>
            <a:ext cx="388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 simple 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  <a:hlinkClick r:id="rId8" tooltip="Islam"/>
              </a:rPr>
              <a:t>Islamic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  <a:hlinkClick r:id="rId9" tooltip="Salat"/>
              </a:rPr>
              <a:t>prayer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 in the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Thuluth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script. Translation: the grasping of God brings the knowledge of His comfort.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3257728"/>
            <a:ext cx="4267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straight angular forms of 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10" tooltip="Kufic"/>
              </a:rPr>
              <a:t>Kufic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were replaced in the new script by curved and 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11" tooltip="wikt:oblique"/>
              </a:rPr>
              <a:t>oblique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lines.Though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rarely utilized for writing the Holy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Qur’an,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Thuluth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has enjoyed great popularity as an ornamental script for calligraphic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inscriptions, titles, headings,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colophons.It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still the most crucial of all the ornamental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scripts.Thuluth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known for its elaborate graphics and stunning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plasticity</a:t>
            </a:r>
            <a:r>
              <a:rPr lang="en-US" dirty="0" smtClean="0"/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2057399"/>
            <a:ext cx="426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Thuluth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script was first formulated in the 7th century at the time of the Umayyad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caliphate</a:t>
            </a:r>
            <a:r>
              <a:rPr lang="en-US" dirty="0" smtClean="0"/>
              <a:t>,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but it did not progress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entirely until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late 9th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century.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805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CALLIGRAPHY\SULUS STYLE CALLIGRAPHY\31035fec39e6e51386f02ff1527545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367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CALLIGRAPHY\SULUS STYLE CALLIGRAPHY\91bc12fc1737b50fea7dd1049587db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1534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340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895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5214610"/>
            <a:ext cx="289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Times New Roman" pitchFamily="18" charset="0"/>
                <a:cs typeface="Times New Roman" pitchFamily="18" charset="0"/>
                <a:hlinkClick r:id="rId3" tooltip="Taj Mahal"/>
              </a:rPr>
              <a:t>Taj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  <a:hlinkClick r:id="rId3" tooltip="Taj Mahal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  <a:hlinkClick r:id="rId3" tooltip="Taj Mahal"/>
              </a:rPr>
              <a:t>Mahal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, monumental calligraphy by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Abd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ul-Haq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1609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"/>
            <a:ext cx="510540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81400" y="203359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The 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  <a:hlinkClick r:id="rId5" tooltip="Flag of Saudi Arabia"/>
              </a:rPr>
              <a:t>flag of Saudi Arabia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, also in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Thuluth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4" t="27667" r="19643" b="15067"/>
          <a:stretch/>
        </p:blipFill>
        <p:spPr bwMode="auto">
          <a:xfrm>
            <a:off x="3581400" y="2501281"/>
            <a:ext cx="5105400" cy="351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82319" y="6172200"/>
            <a:ext cx="13035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Indian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thuluth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656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7"/>
          <a:stretch/>
        </p:blipFill>
        <p:spPr bwMode="auto">
          <a:xfrm>
            <a:off x="304800" y="850900"/>
            <a:ext cx="4572000" cy="500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8"/>
          <a:stretch/>
        </p:blipFill>
        <p:spPr bwMode="auto">
          <a:xfrm>
            <a:off x="5334000" y="3505200"/>
            <a:ext cx="3619500" cy="313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0"/>
          <a:stretch/>
        </p:blipFill>
        <p:spPr bwMode="auto">
          <a:xfrm>
            <a:off x="5334000" y="228600"/>
            <a:ext cx="36195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329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3" y="869568"/>
            <a:ext cx="4020457" cy="431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100127"/>
            <a:ext cx="8686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Mustafa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Râkim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Calligrapher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706" y="5312359"/>
            <a:ext cx="3902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Calligraphic panel written by Mustafa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Rakim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, late 18th - early 19th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century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96973"/>
            <a:ext cx="4191000" cy="428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10944" y="5312359"/>
            <a:ext cx="38171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Levha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Allâhu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Vahdehû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Mustafa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  <a:hlinkClick r:id="rId4"/>
              </a:rPr>
              <a:t>Rakim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916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1" y="1074241"/>
            <a:ext cx="3356429" cy="425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304800"/>
            <a:ext cx="8686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Hâfiz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Osman Calligraphy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8337" y="5518666"/>
            <a:ext cx="2576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 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  <a:hlinkClick r:id="rId3" tooltip="Hilye"/>
              </a:rPr>
              <a:t>hilye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 by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Hâfiz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Osman.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1074241"/>
            <a:ext cx="5029201" cy="425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38599" y="551866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Murakka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(calligraphic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album) 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  <a:hlinkClick r:id="rId5"/>
              </a:rPr>
              <a:t>Hafiz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  <a:hlinkClick r:id="rId5"/>
              </a:rPr>
              <a:t>Osman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3746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1919</TotalTime>
  <Words>74</Words>
  <Application>Microsoft Office PowerPoint</Application>
  <PresentationFormat>On-screen Show (4:3)</PresentationFormat>
  <Paragraphs>14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Concourse</vt:lpstr>
      <vt:lpstr>Sulus (Thuluth)Style Calligraphy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NAME:                    ANEELA NOOR CLASS:                                     BS FINE ARTS ROLL NO:                                BFAF15M012 SMESTER:                                                8th  SUBJECT:                            ART PRESENTATION             UO</dc:title>
  <dc:creator>Windows User</dc:creator>
  <cp:lastModifiedBy>Windows User</cp:lastModifiedBy>
  <cp:revision>254</cp:revision>
  <dcterms:created xsi:type="dcterms:W3CDTF">2019-03-24T16:55:44Z</dcterms:created>
  <dcterms:modified xsi:type="dcterms:W3CDTF">2020-05-16T08:00:31Z</dcterms:modified>
</cp:coreProperties>
</file>