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77F3-B8EE-405A-839D-B777FE00CBE2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2870-D9FA-461A-A7B5-C871736B5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4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77F3-B8EE-405A-839D-B777FE00CBE2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2870-D9FA-461A-A7B5-C871736B5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4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77F3-B8EE-405A-839D-B777FE00CBE2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2870-D9FA-461A-A7B5-C871736B5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7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77F3-B8EE-405A-839D-B777FE00CBE2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2870-D9FA-461A-A7B5-C871736B5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7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77F3-B8EE-405A-839D-B777FE00CBE2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2870-D9FA-461A-A7B5-C871736B5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0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77F3-B8EE-405A-839D-B777FE00CBE2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2870-D9FA-461A-A7B5-C871736B5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28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77F3-B8EE-405A-839D-B777FE00CBE2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2870-D9FA-461A-A7B5-C871736B5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77F3-B8EE-405A-839D-B777FE00CBE2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2870-D9FA-461A-A7B5-C871736B5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5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77F3-B8EE-405A-839D-B777FE00CBE2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2870-D9FA-461A-A7B5-C871736B5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1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77F3-B8EE-405A-839D-B777FE00CBE2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2870-D9FA-461A-A7B5-C871736B5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7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77F3-B8EE-405A-839D-B777FE00CBE2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2870-D9FA-461A-A7B5-C871736B5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03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777F3-B8EE-405A-839D-B777FE00CBE2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F2870-D9FA-461A-A7B5-C871736B5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9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</a:t>
            </a:r>
            <a:r>
              <a:rPr lang="en-US" dirty="0" err="1" smtClean="0"/>
              <a:t>atayi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65959"/>
            <a:ext cx="455121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38100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889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5638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04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33637" y="-909640"/>
            <a:ext cx="4200525" cy="815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28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Penc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4" y="1537855"/>
            <a:ext cx="4343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35448"/>
            <a:ext cx="3793657" cy="436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5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</Words>
  <Application>Microsoft Office PowerPoint</Application>
  <PresentationFormat>On-screen Show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Hatayi</vt:lpstr>
      <vt:lpstr>PowerPoint Presentation</vt:lpstr>
      <vt:lpstr>PowerPoint Presentation</vt:lpstr>
      <vt:lpstr>Penc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yaprak</dc:title>
  <dc:creator>infolink</dc:creator>
  <cp:lastModifiedBy>infolink</cp:lastModifiedBy>
  <cp:revision>3</cp:revision>
  <dcterms:created xsi:type="dcterms:W3CDTF">2020-12-03T14:02:46Z</dcterms:created>
  <dcterms:modified xsi:type="dcterms:W3CDTF">2020-12-03T14:27:12Z</dcterms:modified>
</cp:coreProperties>
</file>