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47D54C-F9CA-44F2-A405-B5645CADBE8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EF7D0C3-2B9B-4E3C-9F2D-A671B24D9F9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INFORMATION SOCIETY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IS INFORMATION SOCIETY?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An </a:t>
            </a:r>
            <a:r>
              <a:rPr lang="en-US" dirty="0"/>
              <a:t>“Information Society” is a society where the creations, distribution, use, integration &amp; manipulation of information is a significant economic, political &amp; cultural activity.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643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DEVELOPMENT OF THE INFORMATION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This concept originally </a:t>
            </a:r>
            <a:r>
              <a:rPr lang="en-US" dirty="0" smtClean="0"/>
              <a:t>born in </a:t>
            </a:r>
            <a:r>
              <a:rPr lang="en-US" dirty="0"/>
              <a:t>Japan in 1960’s &amp; then spread around the world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Japanese economist Fritz </a:t>
            </a:r>
            <a:r>
              <a:rPr lang="en-US" dirty="0" err="1"/>
              <a:t>Machlup</a:t>
            </a:r>
            <a:r>
              <a:rPr lang="en-US" dirty="0"/>
              <a:t> was one of the first few people who developed this concept.</a:t>
            </a:r>
          </a:p>
          <a:p>
            <a:r>
              <a:rPr lang="en-US" dirty="0"/>
              <a:t>The aim of the “Information Society” is to gain competitive advantage internationally, through using Information Technology in a creative &amp; productive way.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16736"/>
          </a:xfrm>
        </p:spPr>
        <p:txBody>
          <a:bodyPr/>
          <a:lstStyle/>
          <a:p>
            <a:r>
              <a:rPr lang="en-US" dirty="0" smtClean="0"/>
              <a:t>THE DEVELOPMENT OF THE INFORMATION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Humanity has progressed from agricultural revolution to the industrial revolution and is now </a:t>
            </a:r>
            <a:r>
              <a:rPr lang="en-US" dirty="0" smtClean="0"/>
              <a:t>moving </a:t>
            </a:r>
            <a:r>
              <a:rPr lang="en-US" dirty="0" smtClean="0"/>
              <a:t>to an information revolution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It allows computers to being networked over global telecoms </a:t>
            </a:r>
            <a:r>
              <a:rPr lang="en-US" dirty="0" smtClean="0"/>
              <a:t>highways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1240536"/>
          </a:xfrm>
        </p:spPr>
        <p:txBody>
          <a:bodyPr/>
          <a:lstStyle/>
          <a:p>
            <a:r>
              <a:rPr lang="en-US" dirty="0" smtClean="0"/>
              <a:t>THE DEVELOPMENT OF THE INFORMATION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3931440"/>
          </a:xfrm>
        </p:spPr>
        <p:txBody>
          <a:bodyPr>
            <a:normAutofit/>
          </a:bodyPr>
          <a:lstStyle/>
          <a:p>
            <a:r>
              <a:rPr lang="en-US" dirty="0" smtClean="0"/>
              <a:t>The invention of printing was the first big breakthrough in IT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helped </a:t>
            </a:r>
            <a:r>
              <a:rPr lang="en-US" dirty="0" smtClean="0"/>
              <a:t>literacy </a:t>
            </a:r>
            <a:r>
              <a:rPr lang="en-US" dirty="0" smtClean="0"/>
              <a:t>and education to grow up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40536"/>
          </a:xfrm>
        </p:spPr>
        <p:txBody>
          <a:bodyPr/>
          <a:lstStyle/>
          <a:p>
            <a:r>
              <a:rPr lang="en-US" dirty="0" smtClean="0"/>
              <a:t>THE DEVELOPMENT OF THE INFORMATION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807240"/>
          </a:xfrm>
        </p:spPr>
        <p:txBody>
          <a:bodyPr/>
          <a:lstStyle/>
          <a:p>
            <a:r>
              <a:rPr lang="en-US" dirty="0" smtClean="0"/>
              <a:t>Other break-through in IT</a:t>
            </a:r>
          </a:p>
          <a:p>
            <a:endParaRPr lang="en-US" dirty="0"/>
          </a:p>
        </p:txBody>
      </p:sp>
      <p:pic>
        <p:nvPicPr>
          <p:cNvPr id="7" name="Picture 6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362200"/>
            <a:ext cx="2362200" cy="1679786"/>
          </a:xfrm>
          <a:prstGeom prst="rect">
            <a:avLst/>
          </a:prstGeom>
        </p:spPr>
      </p:pic>
      <p:pic>
        <p:nvPicPr>
          <p:cNvPr id="8" name="Picture 7" descr="8906254_R_Z001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343400"/>
            <a:ext cx="2590800" cy="1756664"/>
          </a:xfrm>
          <a:prstGeom prst="rect">
            <a:avLst/>
          </a:prstGeom>
        </p:spPr>
      </p:pic>
      <p:pic>
        <p:nvPicPr>
          <p:cNvPr id="9" name="Picture 8" descr="download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2286000"/>
            <a:ext cx="2143125" cy="1752600"/>
          </a:xfrm>
          <a:prstGeom prst="rect">
            <a:avLst/>
          </a:prstGeom>
        </p:spPr>
      </p:pic>
      <p:pic>
        <p:nvPicPr>
          <p:cNvPr id="10" name="Picture 9" descr="download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400" y="4191000"/>
            <a:ext cx="2286000" cy="2000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INFORMATION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Empowerment</a:t>
            </a:r>
          </a:p>
          <a:p>
            <a:r>
              <a:rPr lang="en-US" dirty="0"/>
              <a:t>Information </a:t>
            </a:r>
            <a:r>
              <a:rPr lang="en-US" dirty="0" smtClean="0"/>
              <a:t>Consciousness</a:t>
            </a:r>
          </a:p>
          <a:p>
            <a:r>
              <a:rPr lang="en-US" dirty="0"/>
              <a:t>Use of information as economic resource </a:t>
            </a:r>
            <a:endParaRPr lang="en-US" dirty="0" smtClean="0"/>
          </a:p>
          <a:p>
            <a:r>
              <a:rPr lang="en-US" dirty="0"/>
              <a:t>Development of an Information sector &amp; emergence of Information Industry.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 SOCIETY - AT PRESENT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Internet &amp; the computer networks have made the whole world a family. </a:t>
            </a:r>
          </a:p>
          <a:p>
            <a:r>
              <a:rPr lang="en-US" dirty="0" smtClean="0"/>
              <a:t>No </a:t>
            </a:r>
            <a:r>
              <a:rPr lang="en-US" dirty="0"/>
              <a:t>need to meet the buyer &amp; seller in the business activities. </a:t>
            </a:r>
          </a:p>
          <a:p>
            <a:r>
              <a:rPr lang="en-US" dirty="0" smtClean="0"/>
              <a:t>Less </a:t>
            </a:r>
            <a:r>
              <a:rPr lang="en-US" dirty="0"/>
              <a:t>use of books &amp; the literal resources.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Mental power is more important than the physical power.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Organizations make predictions without making any huge effort.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</TotalTime>
  <Words>230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INFORMATION SOCIETY</vt:lpstr>
      <vt:lpstr>WHAT IS INFORMATION SOCIETY?</vt:lpstr>
      <vt:lpstr>THE DEVELOPMENT OF THE INFORMATION SOCIETY</vt:lpstr>
      <vt:lpstr>THE DEVELOPMENT OF THE INFORMATION SOCIETY</vt:lpstr>
      <vt:lpstr>THE DEVELOPMENT OF THE INFORMATION SOCIETY</vt:lpstr>
      <vt:lpstr>THE DEVELOPMENT OF THE INFORMATION SOCIETY</vt:lpstr>
      <vt:lpstr>CHARACTERISTICS OF INFORMATION SOCIETY</vt:lpstr>
      <vt:lpstr>INFORMATION SOCIETY - AT PRESENT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SOCIETY</dc:title>
  <dc:creator>Hbybh khan</dc:creator>
  <cp:lastModifiedBy>Hbybh khan</cp:lastModifiedBy>
  <cp:revision>10</cp:revision>
  <dcterms:created xsi:type="dcterms:W3CDTF">2020-03-17T05:52:23Z</dcterms:created>
  <dcterms:modified xsi:type="dcterms:W3CDTF">2020-03-17T06:30:05Z</dcterms:modified>
</cp:coreProperties>
</file>