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00" y="1600200"/>
            <a:ext cx="5031400" cy="4525963"/>
          </a:xfrm>
        </p:spPr>
      </p:pic>
    </p:spTree>
    <p:extLst>
      <p:ext uri="{BB962C8B-B14F-4D97-AF65-F5344CB8AC3E}">
        <p14:creationId xmlns:p14="http://schemas.microsoft.com/office/powerpoint/2010/main" val="66557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5029200"/>
          </a:xfrm>
        </p:spPr>
      </p:pic>
    </p:spTree>
    <p:extLst>
      <p:ext uri="{BB962C8B-B14F-4D97-AF65-F5344CB8AC3E}">
        <p14:creationId xmlns:p14="http://schemas.microsoft.com/office/powerpoint/2010/main" val="22995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638799"/>
          </a:xfrm>
        </p:spPr>
      </p:pic>
    </p:spTree>
    <p:extLst>
      <p:ext uri="{BB962C8B-B14F-4D97-AF65-F5344CB8AC3E}">
        <p14:creationId xmlns:p14="http://schemas.microsoft.com/office/powerpoint/2010/main" val="112156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56" y="1600200"/>
            <a:ext cx="6698243" cy="4525963"/>
          </a:xfrm>
        </p:spPr>
      </p:pic>
    </p:spTree>
    <p:extLst>
      <p:ext uri="{BB962C8B-B14F-4D97-AF65-F5344CB8AC3E}">
        <p14:creationId xmlns:p14="http://schemas.microsoft.com/office/powerpoint/2010/main" val="378082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36" y="838200"/>
            <a:ext cx="7040764" cy="5287963"/>
          </a:xfrm>
        </p:spPr>
      </p:pic>
    </p:spTree>
    <p:extLst>
      <p:ext uri="{BB962C8B-B14F-4D97-AF65-F5344CB8AC3E}">
        <p14:creationId xmlns:p14="http://schemas.microsoft.com/office/powerpoint/2010/main" val="146791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2303"/>
            <a:ext cx="8229600" cy="4261757"/>
          </a:xfrm>
        </p:spPr>
      </p:pic>
    </p:spTree>
    <p:extLst>
      <p:ext uri="{BB962C8B-B14F-4D97-AF65-F5344CB8AC3E}">
        <p14:creationId xmlns:p14="http://schemas.microsoft.com/office/powerpoint/2010/main" val="199259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29600" cy="4887545"/>
          </a:xfrm>
        </p:spPr>
      </p:pic>
    </p:spTree>
    <p:extLst>
      <p:ext uri="{BB962C8B-B14F-4D97-AF65-F5344CB8AC3E}">
        <p14:creationId xmlns:p14="http://schemas.microsoft.com/office/powerpoint/2010/main" val="307492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239000" cy="5668963"/>
          </a:xfrm>
        </p:spPr>
      </p:pic>
    </p:spTree>
    <p:extLst>
      <p:ext uri="{BB962C8B-B14F-4D97-AF65-F5344CB8AC3E}">
        <p14:creationId xmlns:p14="http://schemas.microsoft.com/office/powerpoint/2010/main" val="332833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</cp:revision>
  <dcterms:created xsi:type="dcterms:W3CDTF">2006-08-16T00:00:00Z</dcterms:created>
  <dcterms:modified xsi:type="dcterms:W3CDTF">2020-05-03T13:31:39Z</dcterms:modified>
</cp:coreProperties>
</file>