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0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493B-B90A-428E-9158-44FAF4DEC9E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4A21D51-EC03-44F1-B3FD-CCB04A6F9F2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493B-B90A-428E-9158-44FAF4DEC9E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1D51-EC03-44F1-B3FD-CCB04A6F9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493B-B90A-428E-9158-44FAF4DEC9E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1D51-EC03-44F1-B3FD-CCB04A6F9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493B-B90A-428E-9158-44FAF4DEC9E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1D51-EC03-44F1-B3FD-CCB04A6F9F2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493B-B90A-428E-9158-44FAF4DEC9E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4A21D51-EC03-44F1-B3FD-CCB04A6F9F2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493B-B90A-428E-9158-44FAF4DEC9E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1D51-EC03-44F1-B3FD-CCB04A6F9F2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493B-B90A-428E-9158-44FAF4DEC9E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1D51-EC03-44F1-B3FD-CCB04A6F9F2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493B-B90A-428E-9158-44FAF4DEC9E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1D51-EC03-44F1-B3FD-CCB04A6F9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493B-B90A-428E-9158-44FAF4DEC9E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1D51-EC03-44F1-B3FD-CCB04A6F9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493B-B90A-428E-9158-44FAF4DEC9E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1D51-EC03-44F1-B3FD-CCB04A6F9F2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493B-B90A-428E-9158-44FAF4DEC9E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4A21D51-EC03-44F1-B3FD-CCB04A6F9F2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32493B-B90A-428E-9158-44FAF4DEC9E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4A21D51-EC03-44F1-B3FD-CCB04A6F9F2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Satellites</a:t>
            </a:r>
          </a:p>
          <a:p>
            <a:r>
              <a:rPr lang="en-US" dirty="0" smtClean="0"/>
              <a:t>(Instructor</a:t>
            </a:r>
          </a:p>
          <a:p>
            <a:r>
              <a:rPr lang="en-US" dirty="0" smtClean="0"/>
              <a:t>Amara </a:t>
            </a:r>
            <a:r>
              <a:rPr lang="en-US" dirty="0" err="1" smtClean="0"/>
              <a:t>Saeed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Communication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430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Satellite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An artificial body placed in orbit round the earth or moon or another planet in order to collect information or for communication.</a:t>
            </a:r>
          </a:p>
        </p:txBody>
      </p:sp>
    </p:spTree>
    <p:extLst>
      <p:ext uri="{BB962C8B-B14F-4D97-AF65-F5344CB8AC3E}">
        <p14:creationId xmlns:p14="http://schemas.microsoft.com/office/powerpoint/2010/main" val="2898605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Satellite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communications satellite is an artificial satellite that relays and amplifies radio telecommunications signals via a transponder.</a:t>
            </a:r>
          </a:p>
          <a:p>
            <a:r>
              <a:rPr lang="en-US" dirty="0" smtClean="0"/>
              <a:t> It creates a communication channel between a source transmitter and a receiver at different locations on Earth. </a:t>
            </a:r>
          </a:p>
          <a:p>
            <a:r>
              <a:rPr lang="en-US" dirty="0" smtClean="0"/>
              <a:t>Communications satellites are used for television, telephone, radio, internet, and military applications.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41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Background of communication satellite.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first satellite with radio transmitter was in 1957.</a:t>
            </a:r>
          </a:p>
          <a:p>
            <a:r>
              <a:rPr lang="en-US" dirty="0" smtClean="0"/>
              <a:t>Russian started the Space age by successfully launching SPUTNIK the first artificial spacecraft to orbit the earth, which transmitted telemetry information for 21 days in Oct. 1957.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045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There are about 2,000 communications satellites in Earth's orbit.</a:t>
            </a:r>
          </a:p>
          <a:p>
            <a:r>
              <a:rPr lang="en-US" dirty="0" smtClean="0"/>
              <a:t>The high frequency radio waves used for telecommunications links travel by line of sight and so are obstructed by the curve of the Earth.</a:t>
            </a:r>
          </a:p>
          <a:p>
            <a:r>
              <a:rPr lang="en-US" dirty="0" smtClean="0"/>
              <a:t> The purpose of communications satellites is to relay the signal around the curve of the Earth allowing communication between widely separated geographical points.</a:t>
            </a:r>
          </a:p>
          <a:p>
            <a:r>
              <a:rPr lang="en-US" dirty="0" smtClean="0"/>
              <a:t>Communications satellites use a wide range of radio and microwave frequencies. </a:t>
            </a:r>
          </a:p>
          <a:p>
            <a:r>
              <a:rPr lang="en-US" dirty="0" smtClean="0"/>
              <a:t>To avoid signal interference, international organizations have regulations for which frequency ranges or "bands" certain organizations are allowed to use. This allocation of bands minimizes the risk of signal interference.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523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36</TotalTime>
  <Words>242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Equity</vt:lpstr>
      <vt:lpstr>Communication </vt:lpstr>
      <vt:lpstr>Definition of Satellite</vt:lpstr>
      <vt:lpstr>Communication Satellite</vt:lpstr>
      <vt:lpstr>Background of communication satellite.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923206035640</dc:creator>
  <cp:lastModifiedBy>923206035640</cp:lastModifiedBy>
  <cp:revision>5</cp:revision>
  <dcterms:created xsi:type="dcterms:W3CDTF">2020-04-03T10:17:45Z</dcterms:created>
  <dcterms:modified xsi:type="dcterms:W3CDTF">2020-05-03T14:43:25Z</dcterms:modified>
</cp:coreProperties>
</file>