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autoAdjust="0"/>
    <p:restoredTop sz="94671"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A38F5B-2275-4D60-AA26-12EB46F6CA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1938181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A38F5B-2275-4D60-AA26-12EB46F6CA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1607937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A38F5B-2275-4D60-AA26-12EB46F6CA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1355641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A38F5B-2275-4D60-AA26-12EB46F6CA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199853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A38F5B-2275-4D60-AA26-12EB46F6CA4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232475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A38F5B-2275-4D60-AA26-12EB46F6CA4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2375765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A38F5B-2275-4D60-AA26-12EB46F6CA4B}" type="datetimeFigureOut">
              <a:rPr lang="en-US" smtClean="0"/>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197510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A38F5B-2275-4D60-AA26-12EB46F6CA4B}"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3409242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A38F5B-2275-4D60-AA26-12EB46F6CA4B}" type="datetimeFigureOut">
              <a:rPr lang="en-US" smtClean="0"/>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3559675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38F5B-2275-4D60-AA26-12EB46F6CA4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333639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38F5B-2275-4D60-AA26-12EB46F6CA4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45A72-6AC6-482D-B871-12AAF27FC84E}" type="slidenum">
              <a:rPr lang="en-US" smtClean="0"/>
              <a:t>‹#›</a:t>
            </a:fld>
            <a:endParaRPr lang="en-US"/>
          </a:p>
        </p:txBody>
      </p:sp>
    </p:spTree>
    <p:extLst>
      <p:ext uri="{BB962C8B-B14F-4D97-AF65-F5344CB8AC3E}">
        <p14:creationId xmlns:p14="http://schemas.microsoft.com/office/powerpoint/2010/main" val="2046935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38F5B-2275-4D60-AA26-12EB46F6CA4B}" type="datetimeFigureOut">
              <a:rPr lang="en-US" smtClean="0"/>
              <a:t>12/9/2019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45A72-6AC6-482D-B871-12AAF27FC84E}" type="slidenum">
              <a:rPr lang="en-US" smtClean="0"/>
              <a:t>‹#›</a:t>
            </a:fld>
            <a:endParaRPr lang="en-US"/>
          </a:p>
        </p:txBody>
      </p:sp>
    </p:spTree>
    <p:extLst>
      <p:ext uri="{BB962C8B-B14F-4D97-AF65-F5344CB8AC3E}">
        <p14:creationId xmlns:p14="http://schemas.microsoft.com/office/powerpoint/2010/main" val="2199817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HISTORY OF MODERN ART</a:t>
            </a:r>
            <a:endParaRPr lang="en-US" dirty="0"/>
          </a:p>
        </p:txBody>
      </p:sp>
      <p:sp>
        <p:nvSpPr>
          <p:cNvPr id="3" name="Subtitle 2"/>
          <p:cNvSpPr>
            <a:spLocks noGrp="1"/>
          </p:cNvSpPr>
          <p:nvPr>
            <p:ph type="subTitle" idx="1"/>
          </p:nvPr>
        </p:nvSpPr>
        <p:spPr/>
        <p:txBody>
          <a:bodyPr>
            <a:normAutofit/>
          </a:bodyPr>
          <a:lstStyle/>
          <a:p>
            <a:r>
              <a:rPr lang="en-US" sz="7200" b="1" dirty="0" smtClean="0"/>
              <a:t>OP  ART</a:t>
            </a:r>
            <a:endParaRPr lang="en-US" sz="7200" b="1" dirty="0"/>
          </a:p>
        </p:txBody>
      </p:sp>
    </p:spTree>
    <p:extLst>
      <p:ext uri="{BB962C8B-B14F-4D97-AF65-F5344CB8AC3E}">
        <p14:creationId xmlns:p14="http://schemas.microsoft.com/office/powerpoint/2010/main" val="115257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 ART </a:t>
            </a:r>
            <a:r>
              <a:rPr lang="en-US" dirty="0" smtClean="0"/>
              <a:t>(Optical Art)</a:t>
            </a:r>
            <a:endParaRPr lang="en-US" dirty="0"/>
          </a:p>
        </p:txBody>
      </p:sp>
      <p:sp>
        <p:nvSpPr>
          <p:cNvPr id="3" name="Content Placeholder 2"/>
          <p:cNvSpPr>
            <a:spLocks noGrp="1"/>
          </p:cNvSpPr>
          <p:nvPr>
            <p:ph idx="1"/>
          </p:nvPr>
        </p:nvSpPr>
        <p:spPr/>
        <p:txBody>
          <a:bodyPr/>
          <a:lstStyle/>
          <a:p>
            <a:r>
              <a:rPr lang="en-US" b="1" dirty="0"/>
              <a:t>Op art</a:t>
            </a:r>
            <a:r>
              <a:rPr lang="en-US" dirty="0"/>
              <a:t>, short for </a:t>
            </a:r>
            <a:r>
              <a:rPr lang="en-US" b="1" dirty="0"/>
              <a:t>optical art</a:t>
            </a:r>
            <a:r>
              <a:rPr lang="en-US" dirty="0"/>
              <a:t>, is a style of visual </a:t>
            </a:r>
            <a:r>
              <a:rPr lang="en-US" b="1" dirty="0"/>
              <a:t>art</a:t>
            </a:r>
            <a:r>
              <a:rPr lang="en-US" dirty="0"/>
              <a:t> that uses </a:t>
            </a:r>
            <a:r>
              <a:rPr lang="en-US" b="1" dirty="0"/>
              <a:t>optical</a:t>
            </a:r>
            <a:r>
              <a:rPr lang="en-US" dirty="0"/>
              <a:t> illusions. </a:t>
            </a:r>
            <a:r>
              <a:rPr lang="en-US" b="1" dirty="0"/>
              <a:t>Op art</a:t>
            </a:r>
            <a:r>
              <a:rPr lang="en-US" dirty="0"/>
              <a:t> works are abstract, with many better known pieces created in black and white. Typically, they give the viewer the impression of movement, hidden images, flashing and vibrating patterns, or of swelling or warping</a:t>
            </a:r>
          </a:p>
        </p:txBody>
      </p:sp>
    </p:spTree>
    <p:extLst>
      <p:ext uri="{BB962C8B-B14F-4D97-AF65-F5344CB8AC3E}">
        <p14:creationId xmlns:p14="http://schemas.microsoft.com/office/powerpoint/2010/main" val="2608818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 ART</a:t>
            </a:r>
            <a:endParaRPr lang="en-US"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4114799" cy="4571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724400" y="1600200"/>
            <a:ext cx="3810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50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20512"/>
            <a:ext cx="8458200" cy="2000548"/>
          </a:xfrm>
          <a:prstGeom prst="rect">
            <a:avLst/>
          </a:prstGeom>
        </p:spPr>
        <p:txBody>
          <a:bodyPr wrap="square">
            <a:spAutoFit/>
          </a:bodyPr>
          <a:lstStyle/>
          <a:p>
            <a:r>
              <a:rPr lang="en-US" sz="2400" b="1" dirty="0"/>
              <a:t>What is the purpose of op art?</a:t>
            </a:r>
          </a:p>
          <a:p>
            <a:r>
              <a:rPr lang="en-US" sz="2000" b="1" dirty="0" smtClean="0"/>
              <a:t>                                Op </a:t>
            </a:r>
            <a:r>
              <a:rPr lang="en-US" sz="2000" b="1" dirty="0"/>
              <a:t>Art</a:t>
            </a:r>
            <a:r>
              <a:rPr lang="en-US" sz="2000" dirty="0"/>
              <a:t> or Optical </a:t>
            </a:r>
            <a:r>
              <a:rPr lang="en-US" sz="2000" b="1" dirty="0"/>
              <a:t>Art</a:t>
            </a:r>
            <a:r>
              <a:rPr lang="en-US" sz="2000" dirty="0"/>
              <a:t> is the term used to describe paintings or sculptures which seem to swell and vibrate through their use of optical effects. The movement's leading figures were Bridget Riley and Victor </a:t>
            </a:r>
            <a:r>
              <a:rPr lang="en-US" sz="2000" dirty="0" smtClean="0"/>
              <a:t>Vasa rely </a:t>
            </a:r>
            <a:r>
              <a:rPr lang="en-US" sz="2000" dirty="0"/>
              <a:t>who used patterns and </a:t>
            </a:r>
            <a:r>
              <a:rPr lang="en-US" sz="2000" dirty="0" smtClean="0"/>
              <a:t>colors </a:t>
            </a:r>
            <a:r>
              <a:rPr lang="en-US" sz="2000" dirty="0"/>
              <a:t>in their paintings to achieve a disorientating effect on the viewer</a:t>
            </a:r>
            <a:r>
              <a:rPr lang="en-US" sz="2000" dirty="0" smtClean="0"/>
              <a:t>.  </a:t>
            </a:r>
            <a:endParaRPr lang="en-US" sz="2000" dirty="0"/>
          </a:p>
        </p:txBody>
      </p:sp>
      <p:sp>
        <p:nvSpPr>
          <p:cNvPr id="4" name="Rectangle 3"/>
          <p:cNvSpPr/>
          <p:nvPr/>
        </p:nvSpPr>
        <p:spPr>
          <a:xfrm>
            <a:off x="203577" y="2667000"/>
            <a:ext cx="6553200" cy="400110"/>
          </a:xfrm>
          <a:prstGeom prst="rect">
            <a:avLst/>
          </a:prstGeom>
        </p:spPr>
        <p:txBody>
          <a:bodyPr wrap="square">
            <a:spAutoFit/>
          </a:bodyPr>
          <a:lstStyle/>
          <a:p>
            <a:r>
              <a:rPr lang="en-US" sz="2000" b="1" dirty="0" smtClean="0"/>
              <a:t>When did op art begin?</a:t>
            </a:r>
            <a:endParaRPr lang="en-US" sz="2000" b="1" dirty="0"/>
          </a:p>
        </p:txBody>
      </p:sp>
      <p:sp>
        <p:nvSpPr>
          <p:cNvPr id="6" name="Rectangle 5"/>
          <p:cNvSpPr/>
          <p:nvPr/>
        </p:nvSpPr>
        <p:spPr>
          <a:xfrm>
            <a:off x="232012" y="3067110"/>
            <a:ext cx="8350155" cy="400110"/>
          </a:xfrm>
          <a:prstGeom prst="rect">
            <a:avLst/>
          </a:prstGeom>
        </p:spPr>
        <p:txBody>
          <a:bodyPr wrap="square">
            <a:spAutoFit/>
          </a:bodyPr>
          <a:lstStyle/>
          <a:p>
            <a:r>
              <a:rPr lang="en-US" sz="2000" dirty="0" smtClean="0"/>
              <a:t>     In October of 1964, in an article describing this new style of art.</a:t>
            </a:r>
            <a:endParaRPr lang="en-US" sz="2000" dirty="0"/>
          </a:p>
        </p:txBody>
      </p:sp>
      <p:sp>
        <p:nvSpPr>
          <p:cNvPr id="7" name="Rectangle 6"/>
          <p:cNvSpPr/>
          <p:nvPr/>
        </p:nvSpPr>
        <p:spPr>
          <a:xfrm>
            <a:off x="232012" y="3467220"/>
            <a:ext cx="5353184" cy="400110"/>
          </a:xfrm>
          <a:prstGeom prst="rect">
            <a:avLst/>
          </a:prstGeom>
        </p:spPr>
        <p:txBody>
          <a:bodyPr wrap="square">
            <a:spAutoFit/>
          </a:bodyPr>
          <a:lstStyle/>
          <a:p>
            <a:r>
              <a:rPr lang="en-US" sz="2000" b="1" dirty="0" smtClean="0"/>
              <a:t>Who discovered Op Art?</a:t>
            </a:r>
            <a:endParaRPr lang="en-US" sz="2000" b="1" dirty="0"/>
          </a:p>
        </p:txBody>
      </p:sp>
      <p:sp>
        <p:nvSpPr>
          <p:cNvPr id="8" name="Rectangle 7"/>
          <p:cNvSpPr/>
          <p:nvPr/>
        </p:nvSpPr>
        <p:spPr>
          <a:xfrm rot="10800000" flipV="1">
            <a:off x="232012" y="3859887"/>
            <a:ext cx="8226188" cy="707886"/>
          </a:xfrm>
          <a:prstGeom prst="rect">
            <a:avLst/>
          </a:prstGeom>
        </p:spPr>
        <p:txBody>
          <a:bodyPr wrap="square">
            <a:spAutoFit/>
          </a:bodyPr>
          <a:lstStyle/>
          <a:p>
            <a:r>
              <a:rPr lang="en-US" sz="2000" dirty="0" smtClean="0"/>
              <a:t>      Op art started in the 1960s and the painting above is by Bridget Riley who is one of the main op artists.</a:t>
            </a:r>
            <a:endParaRPr lang="en-US" sz="2000" dirty="0"/>
          </a:p>
        </p:txBody>
      </p:sp>
      <p:sp>
        <p:nvSpPr>
          <p:cNvPr id="9" name="Rectangle 8"/>
          <p:cNvSpPr/>
          <p:nvPr/>
        </p:nvSpPr>
        <p:spPr>
          <a:xfrm>
            <a:off x="232012" y="4584441"/>
            <a:ext cx="2816757" cy="400110"/>
          </a:xfrm>
          <a:prstGeom prst="rect">
            <a:avLst/>
          </a:prstGeom>
        </p:spPr>
        <p:txBody>
          <a:bodyPr wrap="square">
            <a:spAutoFit/>
          </a:bodyPr>
          <a:lstStyle/>
          <a:p>
            <a:r>
              <a:rPr lang="en-US" sz="2000" b="1" dirty="0" smtClean="0"/>
              <a:t>Why was op art created?</a:t>
            </a:r>
            <a:endParaRPr lang="en-US" sz="2000" b="1" dirty="0"/>
          </a:p>
        </p:txBody>
      </p:sp>
      <p:sp>
        <p:nvSpPr>
          <p:cNvPr id="10" name="Rectangle 9"/>
          <p:cNvSpPr/>
          <p:nvPr/>
        </p:nvSpPr>
        <p:spPr>
          <a:xfrm>
            <a:off x="203575" y="4984551"/>
            <a:ext cx="8254623" cy="400110"/>
          </a:xfrm>
          <a:prstGeom prst="rect">
            <a:avLst/>
          </a:prstGeom>
        </p:spPr>
        <p:txBody>
          <a:bodyPr wrap="square">
            <a:spAutoFit/>
          </a:bodyPr>
          <a:lstStyle/>
          <a:p>
            <a:r>
              <a:rPr lang="en-US" sz="2000" dirty="0" smtClean="0"/>
              <a:t>Op art works were first produced in black-and-white, later in vibrant color.</a:t>
            </a:r>
            <a:endParaRPr lang="en-US" sz="2000" dirty="0"/>
          </a:p>
        </p:txBody>
      </p:sp>
    </p:spTree>
    <p:extLst>
      <p:ext uri="{BB962C8B-B14F-4D97-AF65-F5344CB8AC3E}">
        <p14:creationId xmlns:p14="http://schemas.microsoft.com/office/powerpoint/2010/main" val="1409816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946150"/>
          </a:xfrm>
        </p:spPr>
        <p:txBody>
          <a:bodyPr>
            <a:noAutofit/>
          </a:bodyPr>
          <a:lstStyle/>
          <a:p>
            <a:r>
              <a:rPr lang="en-US" sz="3200" dirty="0" smtClean="0"/>
              <a:t>Victor Vasarely</a:t>
            </a:r>
            <a:endParaRPr lang="en-US" sz="3200" dirty="0"/>
          </a:p>
        </p:txBody>
      </p:sp>
      <p:sp>
        <p:nvSpPr>
          <p:cNvPr id="4" name="Text Placeholder 3"/>
          <p:cNvSpPr>
            <a:spLocks noGrp="1"/>
          </p:cNvSpPr>
          <p:nvPr>
            <p:ph type="body" sz="half" idx="2"/>
          </p:nvPr>
        </p:nvSpPr>
        <p:spPr>
          <a:xfrm>
            <a:off x="457200" y="1435100"/>
            <a:ext cx="3008313" cy="5194300"/>
          </a:xfrm>
        </p:spPr>
        <p:txBody>
          <a:bodyPr>
            <a:noAutofit/>
          </a:bodyPr>
          <a:lstStyle/>
          <a:p>
            <a:r>
              <a:rPr lang="en-US" sz="1800" dirty="0" smtClean="0"/>
              <a:t> Victor Vasarely is considered as one of the fathers of op-art.  Born in 1906, he had a passion for art.  Painter Cezanne was his favorite artist, and as he grew older, his talent for art grew as well.  At first, he tried to take up a medical career.  After noticing that it was not working out too well, he decided to model his childhood artist fave and started working on various artworks, eventually developing his own style, later known as op-art.  He continued to work on his pieces until he died in Paris, 1997.</a:t>
            </a:r>
            <a:endParaRPr lang="en-US" sz="18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14800" y="1600200"/>
            <a:ext cx="40386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6361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946150"/>
          </a:xfrm>
        </p:spPr>
        <p:txBody>
          <a:bodyPr>
            <a:normAutofit/>
          </a:bodyPr>
          <a:lstStyle/>
          <a:p>
            <a:r>
              <a:rPr lang="en-US" sz="4000" dirty="0" smtClean="0"/>
              <a:t>Bridget Riley</a:t>
            </a:r>
            <a:endParaRPr lang="en-US" sz="4000" dirty="0"/>
          </a:p>
        </p:txBody>
      </p:sp>
      <p:sp>
        <p:nvSpPr>
          <p:cNvPr id="4" name="Text Placeholder 3"/>
          <p:cNvSpPr>
            <a:spLocks noGrp="1"/>
          </p:cNvSpPr>
          <p:nvPr>
            <p:ph type="body" sz="half" idx="2"/>
          </p:nvPr>
        </p:nvSpPr>
        <p:spPr>
          <a:xfrm>
            <a:off x="457200" y="1295400"/>
            <a:ext cx="3008313" cy="5270500"/>
          </a:xfrm>
        </p:spPr>
        <p:txBody>
          <a:bodyPr>
            <a:noAutofit/>
          </a:bodyPr>
          <a:lstStyle/>
          <a:p>
            <a:r>
              <a:rPr lang="en-US" sz="1100" dirty="0" smtClean="0"/>
              <a:t> </a:t>
            </a:r>
            <a:r>
              <a:rPr lang="en-US" sz="1600" dirty="0" smtClean="0"/>
              <a:t>Fans of op-art consider Bridget Riley to be the mother of op-art, further developing optical art from Victor Vasarely's style and approach.  She was born in 1931 in Norwood.  Her father, a printer, had to move because of work, and so did the family.  They ended up in Lincolnshire, but soon relocated to Cornwall.  She grew up in a free childhood, and had already begun painting and drawing.  She took this up as her main career until her father had been injured in a car accident.  For awhile she was unable to work on art, but in 1958 she took it up again and started using the op-art style to create new things.  She was very successful, and is still alive today.</a:t>
            </a:r>
            <a:endParaRPr lang="en-US" sz="1600"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14800" y="1219200"/>
            <a:ext cx="42672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9309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2932113" cy="838200"/>
          </a:xfrm>
        </p:spPr>
        <p:txBody>
          <a:bodyPr>
            <a:normAutofit fontScale="90000"/>
          </a:bodyPr>
          <a:lstStyle/>
          <a:p>
            <a:r>
              <a:rPr lang="en-US" sz="4400" dirty="0" smtClean="0"/>
              <a:t>Josef Albers</a:t>
            </a:r>
            <a:endParaRPr lang="en-US" sz="4400" dirty="0"/>
          </a:p>
        </p:txBody>
      </p:sp>
      <p:sp>
        <p:nvSpPr>
          <p:cNvPr id="4" name="Text Placeholder 3"/>
          <p:cNvSpPr>
            <a:spLocks noGrp="1"/>
          </p:cNvSpPr>
          <p:nvPr>
            <p:ph type="body" sz="half" idx="2"/>
          </p:nvPr>
        </p:nvSpPr>
        <p:spPr>
          <a:xfrm>
            <a:off x="381000" y="1066800"/>
            <a:ext cx="3008313" cy="5364163"/>
          </a:xfrm>
        </p:spPr>
        <p:txBody>
          <a:bodyPr>
            <a:noAutofit/>
          </a:bodyPr>
          <a:lstStyle/>
          <a:p>
            <a:r>
              <a:rPr lang="en-US" sz="1600" dirty="0" smtClean="0"/>
              <a:t>Josef Albers, born in Bottrop, Germany in 1888, he spent a few years teaching children about "everything", later becoming an art teacher.  After being an art teacher for a few months, he developed into a printmaker and figurative artist.  He enrolled in a school that taught about this kind of art, and continued his line in art.  He taught in Yale for some time, and after that spent his time designing and making op-art.  He integrated color into his art, and used it and his prior knowledge to create a series of artworks known as "Homage to the Square".  He continued his works and died in the 1970's</a:t>
            </a:r>
            <a:endParaRPr lang="en-US" sz="1600"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38600" y="1371600"/>
            <a:ext cx="35052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3952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793750"/>
          </a:xfrm>
        </p:spPr>
        <p:txBody>
          <a:bodyPr>
            <a:noAutofit/>
          </a:bodyPr>
          <a:lstStyle/>
          <a:p>
            <a:r>
              <a:rPr lang="en-US" sz="2400" dirty="0" smtClean="0"/>
              <a:t>Richard Anuskiewicz</a:t>
            </a:r>
            <a:endParaRPr lang="en-US" sz="2400" dirty="0"/>
          </a:p>
        </p:txBody>
      </p:sp>
      <p:sp>
        <p:nvSpPr>
          <p:cNvPr id="4" name="Text Placeholder 3"/>
          <p:cNvSpPr>
            <a:spLocks noGrp="1"/>
          </p:cNvSpPr>
          <p:nvPr>
            <p:ph type="body" sz="half" idx="2"/>
          </p:nvPr>
        </p:nvSpPr>
        <p:spPr>
          <a:xfrm>
            <a:off x="381000" y="1143000"/>
            <a:ext cx="3008313" cy="5257800"/>
          </a:xfrm>
        </p:spPr>
        <p:txBody>
          <a:bodyPr>
            <a:noAutofit/>
          </a:bodyPr>
          <a:lstStyle/>
          <a:p>
            <a:r>
              <a:rPr lang="en-US" sz="1600" dirty="0" smtClean="0"/>
              <a:t>Richard enjoyed art at an early age, and was encouraged by his father.  At the school he ended up at, his passion for art developed and grew, and he eventually was able to draw for seven hours straight.  When he was older, he went to the Cleveland Institution of Art where he found and became interested in op-art.  He graduated and went to Yale and, interestingly enough, was taught by Josef Albers for some time.  He learned about many things from Albers, and used this knowledge to create many artworks.  He still is alive today, creating new paintings.</a:t>
            </a:r>
            <a:endParaRPr lang="en-US" sz="1600"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14800" y="990600"/>
            <a:ext cx="44958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155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869950"/>
          </a:xfrm>
        </p:spPr>
        <p:txBody>
          <a:bodyPr>
            <a:normAutofit/>
          </a:bodyPr>
          <a:lstStyle/>
          <a:p>
            <a:r>
              <a:rPr lang="en-US" sz="4000" dirty="0" smtClean="0"/>
              <a:t>Richard Allen</a:t>
            </a:r>
            <a:endParaRPr lang="en-US" sz="4000" dirty="0"/>
          </a:p>
        </p:txBody>
      </p:sp>
      <p:sp>
        <p:nvSpPr>
          <p:cNvPr id="4" name="Text Placeholder 3"/>
          <p:cNvSpPr>
            <a:spLocks noGrp="1"/>
          </p:cNvSpPr>
          <p:nvPr>
            <p:ph type="body" sz="half" idx="2"/>
          </p:nvPr>
        </p:nvSpPr>
        <p:spPr>
          <a:xfrm>
            <a:off x="457200" y="1143000"/>
            <a:ext cx="3008313" cy="4983163"/>
          </a:xfrm>
        </p:spPr>
        <p:txBody>
          <a:bodyPr>
            <a:normAutofit lnSpcReduction="10000"/>
          </a:bodyPr>
          <a:lstStyle/>
          <a:p>
            <a:r>
              <a:rPr lang="en-US" dirty="0" smtClean="0"/>
              <a:t> </a:t>
            </a:r>
            <a:r>
              <a:rPr lang="en-US" sz="1600" dirty="0" smtClean="0"/>
              <a:t>Born in 1933, Allen gre up in a rural environment, gaining little knowledge of art.  However, at an early age he attempted a few works which failed.  His father, who worked in the Ministry of Agriculture, sent Richard to The Institute of Agriculture, where he learned about key concepts to making optical-art.  As he grew older, he attended the Bath Academy of Art, where he developed his style and skill more.  In later years he taught at the Croydon College of Art while creating op-art.  As he continued to work, he was diagnosed with Motor Neuron Disease, and made little progress with his work because of the symptoms.  He died in February, 1999.</a:t>
            </a:r>
            <a:endParaRPr lang="en-US" sz="1600"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40300" y="1999456"/>
            <a:ext cx="2381250" cy="240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380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726</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HISTORY OF MODERN ART</vt:lpstr>
      <vt:lpstr>OP ART (Optical Art)</vt:lpstr>
      <vt:lpstr>OP ART</vt:lpstr>
      <vt:lpstr>PowerPoint Presentation</vt:lpstr>
      <vt:lpstr>Victor Vasarely</vt:lpstr>
      <vt:lpstr>Bridget Riley</vt:lpstr>
      <vt:lpstr>Josef Albers</vt:lpstr>
      <vt:lpstr>Richard Anuskiewicz</vt:lpstr>
      <vt:lpstr>Richard Allen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Pakisatn</dc:creator>
  <cp:lastModifiedBy>Pakisatn</cp:lastModifiedBy>
  <cp:revision>10</cp:revision>
  <dcterms:created xsi:type="dcterms:W3CDTF">2019-12-09T13:26:46Z</dcterms:created>
  <dcterms:modified xsi:type="dcterms:W3CDTF">2019-12-09T16:11:29Z</dcterms:modified>
</cp:coreProperties>
</file>