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5/3/2020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5/3/2020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Religious diversity </a:t>
            </a:r>
          </a:p>
        </p:txBody>
      </p:sp>
      <p:sp>
        <p:nvSpPr>
          <p:cNvPr id="3" name="Content Placeholder 2"/>
          <p:cNvSpPr>
            <a:spLocks noGrp="1"/>
          </p:cNvSpPr>
          <p:nvPr>
            <p:ph idx="1"/>
          </p:nvPr>
        </p:nvSpPr>
        <p:spPr>
          <a:xfrm>
            <a:off x="457200" y="2057400"/>
            <a:ext cx="8229600" cy="3505200"/>
          </a:xfrm>
        </p:spPr>
        <p:txBody>
          <a:bodyPr/>
          <a:lstStyle/>
          <a:p>
            <a:r>
              <a:rPr lang="en-US" b="1" dirty="0"/>
              <a:t>Religious diversity</a:t>
            </a:r>
            <a:r>
              <a:rPr lang="en-US" dirty="0"/>
              <a:t> is the fact that there are significant differences in </a:t>
            </a:r>
            <a:r>
              <a:rPr lang="en-US" b="1" dirty="0"/>
              <a:t>religious</a:t>
            </a:r>
            <a:r>
              <a:rPr lang="en-US" dirty="0"/>
              <a:t> belief and practice. It has always been recognized by people outside the smallest and most isolated communities.</a:t>
            </a:r>
          </a:p>
          <a:p>
            <a:pPr marL="0" indent="0">
              <a:buNone/>
            </a:pPr>
            <a:endParaRPr lang="en-US" dirty="0"/>
          </a:p>
        </p:txBody>
      </p:sp>
    </p:spTree>
    <p:extLst>
      <p:ext uri="{BB962C8B-B14F-4D97-AF65-F5344CB8AC3E}">
        <p14:creationId xmlns="" xmlns:p14="http://schemas.microsoft.com/office/powerpoint/2010/main" val="3223012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257800"/>
          </a:xfrm>
        </p:spPr>
        <p:txBody>
          <a:bodyPr>
            <a:normAutofit/>
          </a:bodyPr>
          <a:lstStyle/>
          <a:p>
            <a:r>
              <a:rPr lang="en-US" b="1" dirty="0"/>
              <a:t>Religious Festivals:</a:t>
            </a:r>
          </a:p>
          <a:p>
            <a:pPr marL="137160" indent="0">
              <a:buNone/>
            </a:pPr>
            <a:r>
              <a:rPr lang="en-US" dirty="0"/>
              <a:t>Festivals play an important part in our culture. </a:t>
            </a:r>
            <a:r>
              <a:rPr lang="en-US" dirty="0" err="1"/>
              <a:t>Eid-ul-Fitr</a:t>
            </a:r>
            <a:r>
              <a:rPr lang="en-US" dirty="0"/>
              <a:t>, </a:t>
            </a:r>
            <a:r>
              <a:rPr lang="en-US" dirty="0" err="1"/>
              <a:t>Eid-ul-azha</a:t>
            </a:r>
            <a:r>
              <a:rPr lang="en-US" dirty="0"/>
              <a:t> and </a:t>
            </a:r>
            <a:r>
              <a:rPr lang="en-US" dirty="0" err="1"/>
              <a:t>Eid</a:t>
            </a:r>
            <a:r>
              <a:rPr lang="en-US" dirty="0"/>
              <a:t> </a:t>
            </a:r>
            <a:r>
              <a:rPr lang="en-US" dirty="0" err="1"/>
              <a:t>malad</a:t>
            </a:r>
            <a:r>
              <a:rPr lang="en-US" dirty="0"/>
              <a:t>-un- </a:t>
            </a:r>
            <a:r>
              <a:rPr lang="en-US" dirty="0" err="1"/>
              <a:t>Nabi</a:t>
            </a:r>
            <a:r>
              <a:rPr lang="en-US" dirty="0"/>
              <a:t> are our three main religious festivals. They are celebrated with great happiness throughout the country.</a:t>
            </a:r>
          </a:p>
          <a:p>
            <a:r>
              <a:rPr lang="en-US" b="1" dirty="0"/>
              <a:t>Religious Uniformity:</a:t>
            </a:r>
          </a:p>
          <a:p>
            <a:pPr marL="137160" indent="0">
              <a:buNone/>
            </a:pPr>
            <a:r>
              <a:rPr lang="en-US" dirty="0"/>
              <a:t>Pakistan came into existence to provide its people a system of life based on Islam. The people in spite of some differences of language, customs and traditions commonly follow one religion Islam.</a:t>
            </a:r>
          </a:p>
          <a:p>
            <a:endParaRPr lang="en-US" dirty="0"/>
          </a:p>
        </p:txBody>
      </p:sp>
    </p:spTree>
    <p:extLst>
      <p:ext uri="{BB962C8B-B14F-4D97-AF65-F5344CB8AC3E}">
        <p14:creationId xmlns="" xmlns:p14="http://schemas.microsoft.com/office/powerpoint/2010/main" val="408830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495800"/>
          </a:xfrm>
        </p:spPr>
        <p:txBody>
          <a:bodyPr>
            <a:normAutofit/>
          </a:bodyPr>
          <a:lstStyle/>
          <a:p>
            <a:r>
              <a:rPr lang="en-US" dirty="0"/>
              <a:t>Muslims </a:t>
            </a:r>
            <a:r>
              <a:rPr lang="en-US" dirty="0" smtClean="0"/>
              <a:t>also believe that</a:t>
            </a:r>
            <a:r>
              <a:rPr lang="en-US" dirty="0"/>
              <a:t> </a:t>
            </a:r>
            <a:r>
              <a:rPr lang="en-US" b="1" dirty="0" smtClean="0"/>
              <a:t>diversity</a:t>
            </a:r>
            <a:r>
              <a:rPr lang="en-US" dirty="0"/>
              <a:t> in </a:t>
            </a:r>
            <a:r>
              <a:rPr lang="en-US" b="1" dirty="0"/>
              <a:t>religion</a:t>
            </a:r>
            <a:r>
              <a:rPr lang="en-US" dirty="0"/>
              <a:t> is a </a:t>
            </a:r>
            <a:r>
              <a:rPr lang="en-US" b="1" dirty="0"/>
              <a:t>good</a:t>
            </a:r>
            <a:r>
              <a:rPr lang="en-US" dirty="0"/>
              <a:t> thing because each </a:t>
            </a:r>
            <a:r>
              <a:rPr lang="en-US" b="1" dirty="0"/>
              <a:t>religion</a:t>
            </a:r>
            <a:r>
              <a:rPr lang="en-US" dirty="0"/>
              <a:t> has been endowed with certain dominant qualities over others. For example, Muslims believe that Judaism is generally concerned with the pursuit of social justice, through law if necessary, and healing the </a:t>
            </a:r>
            <a:r>
              <a:rPr lang="en-US" dirty="0" smtClean="0"/>
              <a:t>world</a:t>
            </a:r>
          </a:p>
          <a:p>
            <a:r>
              <a:rPr lang="en-US" b="1" dirty="0"/>
              <a:t>Religious pluralism</a:t>
            </a:r>
            <a:r>
              <a:rPr lang="en-US" dirty="0"/>
              <a:t> is an attitude or policy regarding diversity of religious belief systems co-existing in society. </a:t>
            </a:r>
            <a:endParaRPr lang="en-GB" dirty="0"/>
          </a:p>
          <a:p>
            <a:pPr marL="0" indent="0">
              <a:buNone/>
            </a:pPr>
            <a:endParaRPr lang="en-US" dirty="0"/>
          </a:p>
        </p:txBody>
      </p:sp>
    </p:spTree>
    <p:extLst>
      <p:ext uri="{BB962C8B-B14F-4D97-AF65-F5344CB8AC3E}">
        <p14:creationId xmlns="" xmlns:p14="http://schemas.microsoft.com/office/powerpoint/2010/main" val="1929344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29200"/>
          </a:xfrm>
        </p:spPr>
        <p:txBody>
          <a:bodyPr>
            <a:normAutofit/>
          </a:bodyPr>
          <a:lstStyle/>
          <a:p>
            <a:r>
              <a:rPr lang="en-US" b="1" dirty="0"/>
              <a:t>Religious diversity</a:t>
            </a:r>
            <a:r>
              <a:rPr lang="en-US" dirty="0"/>
              <a:t> and </a:t>
            </a:r>
            <a:r>
              <a:rPr lang="en-US" b="1" dirty="0"/>
              <a:t>religious</a:t>
            </a:r>
            <a:r>
              <a:rPr lang="en-US" dirty="0"/>
              <a:t> tolerance are both established in the country by the law and custom; the Constitution </a:t>
            </a:r>
            <a:r>
              <a:rPr lang="en-US" b="1" dirty="0"/>
              <a:t>of Pakistan</a:t>
            </a:r>
            <a:r>
              <a:rPr lang="en-US" dirty="0"/>
              <a:t> has declared the right to freedom of </a:t>
            </a:r>
            <a:r>
              <a:rPr lang="en-US" b="1" dirty="0"/>
              <a:t>religion</a:t>
            </a:r>
            <a:r>
              <a:rPr lang="en-US" dirty="0"/>
              <a:t> to be a fundamental right.</a:t>
            </a:r>
          </a:p>
          <a:p>
            <a:r>
              <a:rPr lang="en-US" dirty="0"/>
              <a:t>Freedom of </a:t>
            </a:r>
            <a:r>
              <a:rPr lang="en-US" b="1" dirty="0"/>
              <a:t>religion</a:t>
            </a:r>
            <a:r>
              <a:rPr lang="en-US" dirty="0"/>
              <a:t> is guaranteed by the </a:t>
            </a:r>
            <a:r>
              <a:rPr lang="en-US" b="1" dirty="0"/>
              <a:t>Pakistani</a:t>
            </a:r>
            <a:r>
              <a:rPr lang="en-US" dirty="0"/>
              <a:t> constitution, which established a fundamental right of </a:t>
            </a:r>
            <a:r>
              <a:rPr lang="en-US" b="1" dirty="0"/>
              <a:t>Pakistani</a:t>
            </a:r>
            <a:r>
              <a:rPr lang="en-US" dirty="0"/>
              <a:t> citizens, irrespective of their </a:t>
            </a:r>
            <a:r>
              <a:rPr lang="en-US" b="1" dirty="0"/>
              <a:t>religion</a:t>
            </a:r>
            <a:r>
              <a:rPr lang="en-US" dirty="0"/>
              <a:t>, to equal rights.</a:t>
            </a:r>
          </a:p>
        </p:txBody>
      </p:sp>
    </p:spTree>
    <p:extLst>
      <p:ext uri="{BB962C8B-B14F-4D97-AF65-F5344CB8AC3E}">
        <p14:creationId xmlns="" xmlns:p14="http://schemas.microsoft.com/office/powerpoint/2010/main" val="1099079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Pakistani Culture</a:t>
            </a:r>
          </a:p>
        </p:txBody>
      </p:sp>
      <p:sp>
        <p:nvSpPr>
          <p:cNvPr id="3" name="Content Placeholder 2"/>
          <p:cNvSpPr>
            <a:spLocks noGrp="1"/>
          </p:cNvSpPr>
          <p:nvPr>
            <p:ph idx="1"/>
          </p:nvPr>
        </p:nvSpPr>
        <p:spPr/>
        <p:txBody>
          <a:bodyPr>
            <a:normAutofit lnSpcReduction="10000"/>
          </a:bodyPr>
          <a:lstStyle/>
          <a:p>
            <a:pPr marL="0" indent="0">
              <a:buNone/>
            </a:pPr>
            <a:r>
              <a:rPr lang="en-US" dirty="0"/>
              <a:t>Pakistan as an Islamic state and Islam is the state religion. Its very existence is due to Islam so the 4culture is primarily based on the Islamic way of life. Pakistani  culture is highlighted by its grandeur, simplicity, firm convictions and noble needs and ideas. Pakistani culture can be called ‘Mixed Culture’. Pakistani society is a ‘ Male oriented society’. The Family is headed by the male member usually the old male. Social customs and traditions reflect Islamic values coupled with dress, social values, economic and political system in general followed.</a:t>
            </a:r>
          </a:p>
        </p:txBody>
      </p:sp>
    </p:spTree>
    <p:extLst>
      <p:ext uri="{BB962C8B-B14F-4D97-AF65-F5344CB8AC3E}">
        <p14:creationId xmlns="" xmlns:p14="http://schemas.microsoft.com/office/powerpoint/2010/main" val="385556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81600"/>
          </a:xfrm>
        </p:spPr>
        <p:txBody>
          <a:bodyPr>
            <a:normAutofit/>
          </a:bodyPr>
          <a:lstStyle/>
          <a:p>
            <a:pPr marL="137160" indent="0">
              <a:buNone/>
            </a:pPr>
            <a:r>
              <a:rPr lang="en-US" dirty="0"/>
              <a:t>English is official language in Pakistan but the national language is Urdu which is widely spoken and understood throughout the country. Punjabi, Sindhi, </a:t>
            </a:r>
            <a:r>
              <a:rPr lang="en-US" dirty="0" err="1"/>
              <a:t>Pushto</a:t>
            </a:r>
            <a:r>
              <a:rPr lang="en-US" dirty="0"/>
              <a:t>, </a:t>
            </a:r>
            <a:r>
              <a:rPr lang="en-US" dirty="0" err="1"/>
              <a:t>Baluchi</a:t>
            </a:r>
            <a:r>
              <a:rPr lang="en-US" dirty="0"/>
              <a:t> and Kashmiri are the regional language presenting Pakistani subcultures. Festivals in Pakistan like </a:t>
            </a:r>
          </a:p>
          <a:p>
            <a:pPr marL="137160" indent="0">
              <a:buNone/>
            </a:pPr>
            <a:r>
              <a:rPr lang="en-US" dirty="0" err="1"/>
              <a:t>Eid-ul</a:t>
            </a:r>
            <a:r>
              <a:rPr lang="en-US" dirty="0"/>
              <a:t>- Fitter, </a:t>
            </a:r>
            <a:r>
              <a:rPr lang="en-US" dirty="0" err="1"/>
              <a:t>Eid-ul-Azha</a:t>
            </a:r>
            <a:r>
              <a:rPr lang="en-US" dirty="0"/>
              <a:t> , </a:t>
            </a:r>
            <a:r>
              <a:rPr lang="en-US" dirty="0" err="1"/>
              <a:t>Eid</a:t>
            </a:r>
            <a:r>
              <a:rPr lang="en-US" dirty="0"/>
              <a:t> </a:t>
            </a:r>
            <a:r>
              <a:rPr lang="en-US" dirty="0" err="1"/>
              <a:t>Meladunabi</a:t>
            </a:r>
            <a:r>
              <a:rPr lang="en-US" dirty="0"/>
              <a:t> etc. </a:t>
            </a:r>
          </a:p>
          <a:p>
            <a:pPr marL="137160" indent="0">
              <a:buNone/>
            </a:pPr>
            <a:r>
              <a:rPr lang="en-US" dirty="0"/>
              <a:t>Cricket, Football, </a:t>
            </a:r>
            <a:r>
              <a:rPr lang="en-US" dirty="0" err="1"/>
              <a:t>Kabbadi</a:t>
            </a:r>
            <a:r>
              <a:rPr lang="en-US" dirty="0"/>
              <a:t>, Squash, </a:t>
            </a:r>
            <a:r>
              <a:rPr lang="en-US" dirty="0" err="1"/>
              <a:t>Baddminton</a:t>
            </a:r>
            <a:r>
              <a:rPr lang="en-US" dirty="0"/>
              <a:t>, Snooker and Wrestling are the major sports in Pakistan. </a:t>
            </a:r>
          </a:p>
          <a:p>
            <a:endParaRPr lang="en-US" dirty="0"/>
          </a:p>
        </p:txBody>
      </p:sp>
    </p:spTree>
    <p:extLst>
      <p:ext uri="{BB962C8B-B14F-4D97-AF65-F5344CB8AC3E}">
        <p14:creationId xmlns="" xmlns:p14="http://schemas.microsoft.com/office/powerpoint/2010/main" val="3712052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Features of Pakistani Culture</a:t>
            </a:r>
          </a:p>
        </p:txBody>
      </p:sp>
      <p:sp>
        <p:nvSpPr>
          <p:cNvPr id="3" name="Content Placeholder 2"/>
          <p:cNvSpPr>
            <a:spLocks noGrp="1"/>
          </p:cNvSpPr>
          <p:nvPr>
            <p:ph idx="1"/>
          </p:nvPr>
        </p:nvSpPr>
        <p:spPr>
          <a:xfrm>
            <a:off x="457200" y="1905000"/>
            <a:ext cx="8229600" cy="3810000"/>
          </a:xfrm>
        </p:spPr>
        <p:txBody>
          <a:bodyPr/>
          <a:lstStyle/>
          <a:p>
            <a:r>
              <a:rPr lang="en-US" b="1" dirty="0"/>
              <a:t>Language:</a:t>
            </a:r>
          </a:p>
          <a:p>
            <a:pPr marL="137160" indent="0">
              <a:buNone/>
            </a:pPr>
            <a:r>
              <a:rPr lang="en-US" dirty="0"/>
              <a:t>A number of language are spoken in Pakistan some of these are Punjabi, Sindhi, </a:t>
            </a:r>
            <a:r>
              <a:rPr lang="en-US" dirty="0" err="1"/>
              <a:t>Pushto</a:t>
            </a:r>
            <a:r>
              <a:rPr lang="en-US" dirty="0"/>
              <a:t> and </a:t>
            </a:r>
            <a:r>
              <a:rPr lang="en-US" dirty="0" err="1"/>
              <a:t>Baluchi</a:t>
            </a:r>
            <a:r>
              <a:rPr lang="en-US" dirty="0"/>
              <a:t> etc. Butt Urdu is spoken and understandable in all parts of the country. And English are the official language in Pakistan.</a:t>
            </a:r>
          </a:p>
        </p:txBody>
      </p:sp>
    </p:spTree>
    <p:extLst>
      <p:ext uri="{BB962C8B-B14F-4D97-AF65-F5344CB8AC3E}">
        <p14:creationId xmlns="" xmlns:p14="http://schemas.microsoft.com/office/powerpoint/2010/main" val="2652934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86400"/>
          </a:xfrm>
        </p:spPr>
        <p:txBody>
          <a:bodyPr>
            <a:normAutofit/>
          </a:bodyPr>
          <a:lstStyle/>
          <a:p>
            <a:r>
              <a:rPr lang="en-US" b="1" dirty="0"/>
              <a:t>Dress and Diet:</a:t>
            </a:r>
          </a:p>
          <a:p>
            <a:pPr marL="137160" indent="0">
              <a:buNone/>
            </a:pPr>
            <a:r>
              <a:rPr lang="en-US" dirty="0"/>
              <a:t>Dress is an important manifestation of culture. The regional dresses of Pakistan undergo changes in the light of local traditions, economic condition. But in all provinces people wear </a:t>
            </a:r>
            <a:r>
              <a:rPr lang="en-US" dirty="0" err="1"/>
              <a:t>Sshalwar</a:t>
            </a:r>
            <a:r>
              <a:rPr lang="en-US" dirty="0"/>
              <a:t> </a:t>
            </a:r>
            <a:r>
              <a:rPr lang="en-US" dirty="0" err="1"/>
              <a:t>kameez</a:t>
            </a:r>
            <a:r>
              <a:rPr lang="en-US" dirty="0"/>
              <a:t>. Our eating habits, food are stickily followed with Islamic Principles.</a:t>
            </a:r>
          </a:p>
          <a:p>
            <a:r>
              <a:rPr lang="en-US" b="1" dirty="0"/>
              <a:t>Mixed Culture: </a:t>
            </a:r>
          </a:p>
          <a:p>
            <a:pPr marL="137160" indent="0">
              <a:buNone/>
            </a:pPr>
            <a:r>
              <a:rPr lang="en-US" dirty="0"/>
              <a:t>Pakistani culture is a mixed culture although majority of people are Muslims by birth and faith but there is great influence of Hindu and British culture on the present Pakistani society.</a:t>
            </a:r>
          </a:p>
        </p:txBody>
      </p:sp>
    </p:spTree>
    <p:extLst>
      <p:ext uri="{BB962C8B-B14F-4D97-AF65-F5344CB8AC3E}">
        <p14:creationId xmlns="" xmlns:p14="http://schemas.microsoft.com/office/powerpoint/2010/main" val="3871543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724400"/>
          </a:xfrm>
        </p:spPr>
        <p:txBody>
          <a:bodyPr>
            <a:normAutofit/>
          </a:bodyPr>
          <a:lstStyle/>
          <a:p>
            <a:r>
              <a:rPr lang="en-US" b="1" dirty="0"/>
              <a:t>Male Dominated Society:</a:t>
            </a:r>
          </a:p>
          <a:p>
            <a:pPr marL="137160" indent="0">
              <a:buNone/>
            </a:pPr>
            <a:r>
              <a:rPr lang="en-US" dirty="0"/>
              <a:t>In Pakistani culture the male member of the family enjoys the key position. Family is headed by a male member in most cases he is the soul sources of income for other member of the family.</a:t>
            </a:r>
          </a:p>
          <a:p>
            <a:r>
              <a:rPr lang="en-US" b="1" dirty="0"/>
              <a:t>Handicrafts:</a:t>
            </a:r>
          </a:p>
          <a:p>
            <a:pPr marL="137160" indent="0">
              <a:buNone/>
            </a:pPr>
            <a:r>
              <a:rPr lang="en-US" dirty="0"/>
              <a:t>Embroidery, Leather works, wood works, carpet making, metal crafts are essential parts of our culture. Pakistani craftsmen  are considered as the best in their craftsmanship.</a:t>
            </a:r>
          </a:p>
          <a:p>
            <a:pPr marL="0" indent="0">
              <a:buNone/>
            </a:pPr>
            <a:endParaRPr lang="en-US" dirty="0"/>
          </a:p>
        </p:txBody>
      </p:sp>
    </p:spTree>
    <p:extLst>
      <p:ext uri="{BB962C8B-B14F-4D97-AF65-F5344CB8AC3E}">
        <p14:creationId xmlns="" xmlns:p14="http://schemas.microsoft.com/office/powerpoint/2010/main" val="640786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953000"/>
          </a:xfrm>
        </p:spPr>
        <p:txBody>
          <a:bodyPr>
            <a:normAutofit/>
          </a:bodyPr>
          <a:lstStyle/>
          <a:p>
            <a:r>
              <a:rPr lang="en-US" b="1" dirty="0"/>
              <a:t>Recreational Activities-Sports:</a:t>
            </a:r>
          </a:p>
          <a:p>
            <a:pPr marL="137160" indent="0">
              <a:buNone/>
            </a:pPr>
            <a:r>
              <a:rPr lang="en-US" dirty="0"/>
              <a:t>The recreational activities all over the Pakistan are common. The games like cricket, hockey, football, wrestling, snooker and </a:t>
            </a:r>
            <a:r>
              <a:rPr lang="en-US" dirty="0" err="1"/>
              <a:t>kabbadi</a:t>
            </a:r>
            <a:r>
              <a:rPr lang="en-US" dirty="0"/>
              <a:t> are popular in every part of our country. These games reflects the culture identity.</a:t>
            </a:r>
          </a:p>
          <a:p>
            <a:r>
              <a:rPr lang="en-US" b="1" dirty="0"/>
              <a:t>Education:</a:t>
            </a:r>
          </a:p>
          <a:p>
            <a:pPr marL="137160" indent="0">
              <a:buNone/>
            </a:pPr>
            <a:r>
              <a:rPr lang="en-US" dirty="0"/>
              <a:t>Education contributes a great deal in developing national character. Educational system plays a vital role in the formation of culture, unity, solidarity of a nation. </a:t>
            </a:r>
          </a:p>
          <a:p>
            <a:pPr marL="0" indent="0">
              <a:buNone/>
            </a:pPr>
            <a:endParaRPr lang="en-US" dirty="0"/>
          </a:p>
        </p:txBody>
      </p:sp>
    </p:spTree>
    <p:extLst>
      <p:ext uri="{BB962C8B-B14F-4D97-AF65-F5344CB8AC3E}">
        <p14:creationId xmlns="" xmlns:p14="http://schemas.microsoft.com/office/powerpoint/2010/main" val="2697836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TotalTime>
  <Words>544</Words>
  <Application>Microsoft Office PowerPoint</Application>
  <PresentationFormat>On-screen Show (4:3)</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Religious diversity </vt:lpstr>
      <vt:lpstr>Slide 2</vt:lpstr>
      <vt:lpstr>Slide 3</vt:lpstr>
      <vt:lpstr>Pakistani Culture</vt:lpstr>
      <vt:lpstr>Slide 5</vt:lpstr>
      <vt:lpstr>Features of Pakistani Culture</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Religious diversity</dc:title>
  <dc:creator>Yasir Nawaz</dc:creator>
  <cp:lastModifiedBy>Sadia</cp:lastModifiedBy>
  <cp:revision>10</cp:revision>
  <dcterms:created xsi:type="dcterms:W3CDTF">2006-08-16T00:00:00Z</dcterms:created>
  <dcterms:modified xsi:type="dcterms:W3CDTF">2020-05-03T16:07:59Z</dcterms:modified>
</cp:coreProperties>
</file>