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1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1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2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6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1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2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1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0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7B83E-35FB-4E92-81C7-0F17BE4AB92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8C2-A528-4B42-A053-C5B4E34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1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TOC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DFA, NFA, TG , GTG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53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657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ontaining double a.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350" y="1145300"/>
            <a:ext cx="2131500" cy="1036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98500" y="2241842"/>
            <a:ext cx="44298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having double a or double b.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225" y="2765062"/>
            <a:ext cx="2399750" cy="1238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9123" y="3904283"/>
            <a:ext cx="62033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beginning and ending in different letters.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5850" y="4427503"/>
            <a:ext cx="4219500" cy="24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086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985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EVEN-EVEN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700" y="1236700"/>
            <a:ext cx="2668000" cy="12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19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Transition Graphs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generalized transition graph (GTG) is a collection of three things Finite number of states, at least one of which is start state and some (maybe none) final states. </a:t>
            </a:r>
          </a:p>
          <a:p>
            <a:pPr marL="0" indent="0">
              <a:buNone/>
            </a:pPr>
            <a:r>
              <a:rPr lang="en-US" dirty="0" smtClean="0"/>
              <a:t>Finite set of input letters (Σ) from which input strings are formed. Directed edges connecting some pair of states labeled with regular expression. </a:t>
            </a:r>
          </a:p>
          <a:p>
            <a:pPr marL="0" indent="0">
              <a:buNone/>
            </a:pPr>
            <a:r>
              <a:rPr lang="en-US" dirty="0" smtClean="0"/>
              <a:t>It may be noted that in GTG, the labels of transition edges are corresponding regular expressions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12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033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beginning and ending in different letters.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6975" y="1940400"/>
            <a:ext cx="253025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524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Alphabets for following area ∑ = (a, b)</a:t>
            </a:r>
          </a:p>
          <a:p>
            <a:pPr lvl="0"/>
            <a:r>
              <a:rPr lang="en-US" dirty="0"/>
              <a:t>Build an FA that accepts only the language of all words with b as the second letter. </a:t>
            </a:r>
          </a:p>
          <a:p>
            <a:pPr lvl="0"/>
            <a:r>
              <a:rPr lang="en-US" dirty="0"/>
              <a:t>Build an FA that accepts only the words baa, </a:t>
            </a:r>
            <a:r>
              <a:rPr lang="en-US" dirty="0" err="1"/>
              <a:t>ab</a:t>
            </a:r>
            <a:r>
              <a:rPr lang="en-US" dirty="0"/>
              <a:t>, and </a:t>
            </a:r>
            <a:r>
              <a:rPr lang="en-US" dirty="0" err="1"/>
              <a:t>abb</a:t>
            </a:r>
            <a:r>
              <a:rPr lang="en-US" dirty="0"/>
              <a:t> and no other strings longer or shorter</a:t>
            </a:r>
          </a:p>
          <a:p>
            <a:pPr lvl="0"/>
            <a:r>
              <a:rPr lang="en-US" dirty="0"/>
              <a:t>Build a new FA that accepts only the word null. </a:t>
            </a:r>
          </a:p>
          <a:p>
            <a:pPr lvl="0"/>
            <a:r>
              <a:rPr lang="en-US" dirty="0"/>
              <a:t>Build an FA with three states that accept all words. </a:t>
            </a:r>
          </a:p>
          <a:p>
            <a:pPr lvl="0"/>
            <a:r>
              <a:rPr lang="en-US" dirty="0"/>
              <a:t>Build an FA that accepts only those words that have an even number of letters total. </a:t>
            </a:r>
          </a:p>
          <a:p>
            <a:pPr lvl="0"/>
            <a:r>
              <a:rPr lang="en-US" dirty="0"/>
              <a:t> Build an FA that accepts only those words that do not end with </a:t>
            </a:r>
            <a:r>
              <a:rPr lang="en-US" dirty="0" err="1"/>
              <a:t>ba</a:t>
            </a:r>
            <a:r>
              <a:rPr lang="en-US" dirty="0"/>
              <a:t>. </a:t>
            </a:r>
          </a:p>
          <a:p>
            <a:pPr lvl="0"/>
            <a:r>
              <a:rPr lang="en-US" dirty="0"/>
              <a:t> Build an FA that accepts only those words that begin or end with a double letter. </a:t>
            </a:r>
          </a:p>
          <a:p>
            <a:pPr lvl="0"/>
            <a:r>
              <a:rPr lang="en-US" dirty="0"/>
              <a:t> Build an FA that accepts only those words that have more than four letters. </a:t>
            </a:r>
          </a:p>
          <a:p>
            <a:pPr lvl="0"/>
            <a:r>
              <a:rPr lang="en-US" dirty="0"/>
              <a:t>Build an FA that accepts only those words that have fewer than four letters.</a:t>
            </a:r>
          </a:p>
          <a:p>
            <a:pPr lvl="0"/>
            <a:r>
              <a:rPr lang="en-US" dirty="0"/>
              <a:t>Design a DFA that accepts all strings that have an even length but not divisible by 6.</a:t>
            </a:r>
          </a:p>
          <a:p>
            <a:pPr lvl="0"/>
            <a:r>
              <a:rPr lang="en-US" dirty="0"/>
              <a:t>Design a DFA that accepts all strings over {a, b} such that the number of as is even and the number of </a:t>
            </a:r>
            <a:r>
              <a:rPr lang="en-US" dirty="0" err="1"/>
              <a:t>bs</a:t>
            </a:r>
            <a:r>
              <a:rPr lang="en-US" dirty="0"/>
              <a:t> is even.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2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Automaton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 Finite automaton (FA), is a collection of the followings</a:t>
            </a:r>
          </a:p>
          <a:p>
            <a:pPr marL="0" indent="0">
              <a:buNone/>
            </a:pPr>
            <a:r>
              <a:rPr lang="en-US" dirty="0" smtClean="0"/>
              <a:t> Finite number of states, having one initial and some (maybe none) final states.</a:t>
            </a:r>
          </a:p>
          <a:p>
            <a:pPr marL="0" indent="0">
              <a:buNone/>
            </a:pPr>
            <a:r>
              <a:rPr lang="en-US" dirty="0" smtClean="0"/>
              <a:t>Finite set of input letters (Σ) from which input strings are formed.</a:t>
            </a:r>
          </a:p>
          <a:p>
            <a:pPr marL="0" indent="0">
              <a:buNone/>
            </a:pPr>
            <a:r>
              <a:rPr lang="en-US" dirty="0" smtClean="0"/>
              <a:t> Finite set of transitions i.e. for each state and for each input letter there is a transition showing how to move from one state to another</a:t>
            </a:r>
          </a:p>
          <a:p>
            <a:pPr marL="0" indent="0">
              <a:buNone/>
            </a:pPr>
            <a:r>
              <a:rPr lang="en-US" dirty="0" smtClean="0"/>
              <a:t>Example Σ = {</a:t>
            </a:r>
            <a:r>
              <a:rPr lang="en-US" dirty="0" err="1" smtClean="0"/>
              <a:t>a,b</a:t>
            </a:r>
            <a:r>
              <a:rPr lang="en-US" dirty="0" smtClean="0"/>
              <a:t>} States: x, y, z where x is an initial state and z is final state. </a:t>
            </a:r>
          </a:p>
          <a:p>
            <a:pPr marL="0" indent="0">
              <a:buNone/>
            </a:pPr>
            <a:r>
              <a:rPr lang="en-US" dirty="0" smtClean="0"/>
              <a:t>Transitions:</a:t>
            </a:r>
          </a:p>
          <a:p>
            <a:pPr marL="0" indent="0">
              <a:buNone/>
            </a:pPr>
            <a:r>
              <a:rPr lang="en-US" dirty="0" smtClean="0"/>
              <a:t> At state x reading a, go to state z</a:t>
            </a:r>
          </a:p>
          <a:p>
            <a:pPr marL="0" indent="0">
              <a:buNone/>
            </a:pPr>
            <a:r>
              <a:rPr lang="en-US" dirty="0" smtClean="0"/>
              <a:t> At state x reading b, go to state y </a:t>
            </a:r>
          </a:p>
          <a:p>
            <a:pPr marL="0" indent="0">
              <a:buNone/>
            </a:pPr>
            <a:r>
              <a:rPr lang="en-US" dirty="0" smtClean="0"/>
              <a:t>At state y reading a, b go to state y</a:t>
            </a:r>
          </a:p>
          <a:p>
            <a:pPr marL="0" indent="0">
              <a:buNone/>
            </a:pPr>
            <a:r>
              <a:rPr lang="en-US" dirty="0" smtClean="0"/>
              <a:t>At state z reading a, b go to state z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07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2487" y="873919"/>
            <a:ext cx="3922713" cy="1661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47700" y="2675250"/>
            <a:ext cx="1043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It may be noted that the information of an FA, given in the previous table, can also be depicted by the following diagram, called the transition diagram, of the given FA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775" y="3321581"/>
            <a:ext cx="2124250" cy="12528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93800" y="4987837"/>
            <a:ext cx="975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above transition diagram is an FA accepting the language of strings, defined over Σ = {a, b}, starting with a. It may be noted that this language may be expressed by the regular expression a(a + b)*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70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DFA accept even length words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0325" y="1690688"/>
            <a:ext cx="1962150" cy="6286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2755" y="2646919"/>
            <a:ext cx="8146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+mj-lt"/>
                <a:ea typeface="+mj-ea"/>
                <a:cs typeface="+mj-cs"/>
              </a:rPr>
              <a:t>Beginning </a:t>
            </a:r>
            <a:r>
              <a:rPr lang="en-US" sz="3600" dirty="0">
                <a:latin typeface="+mj-lt"/>
                <a:ea typeface="+mj-ea"/>
                <a:cs typeface="+mj-cs"/>
              </a:rPr>
              <a:t>with and ending in same letters.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550" y="4046300"/>
            <a:ext cx="2856500" cy="14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91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63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Must have substring “</a:t>
            </a:r>
            <a:r>
              <a:rPr lang="en-US" dirty="0" err="1" smtClean="0"/>
              <a:t>aa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having double 0’s or double 1’s,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500" y="1757400"/>
            <a:ext cx="3770000" cy="12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800" y="3394800"/>
            <a:ext cx="3596000" cy="34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40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0509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having triple a’s or triple b’s.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200" y="1551200"/>
            <a:ext cx="3509000" cy="2282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08955" y="3834394"/>
            <a:ext cx="1866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EVEN-EVEN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775" y="4096004"/>
            <a:ext cx="2501250" cy="22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79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Nondeterministic Finite Automaton (NFA)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NFA is a TG with a unique start state and a property of having single letter as label of transitions. </a:t>
            </a:r>
          </a:p>
          <a:p>
            <a:pPr marL="0" indent="0">
              <a:buNone/>
            </a:pPr>
            <a:r>
              <a:rPr lang="en-US" dirty="0" smtClean="0"/>
              <a:t>An NFA is a collection of three things Finite many states with one initial and some final states </a:t>
            </a:r>
          </a:p>
          <a:p>
            <a:pPr marL="0" indent="0">
              <a:buNone/>
            </a:pPr>
            <a:r>
              <a:rPr lang="en-US" dirty="0" smtClean="0"/>
              <a:t>Finite set of input letters, say, Σ = {a, b, c} </a:t>
            </a:r>
          </a:p>
          <a:p>
            <a:pPr marL="0" indent="0">
              <a:buNone/>
            </a:pPr>
            <a:r>
              <a:rPr lang="en-US" dirty="0" smtClean="0"/>
              <a:t>Finite set of transitions, showing where to move if a letter is input at certain state (∧ is not a valid transition), there may be more than one transition for certain letters and there may not be any transition for certain letters.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280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8604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 may be observed, from the definition of NFA, that the string is supposed to be accepted, if there exists at least one successful path, otherwise rejected. </a:t>
            </a:r>
          </a:p>
          <a:p>
            <a:pPr marL="0" indent="0">
              <a:buNone/>
            </a:pPr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525" y="1966400"/>
            <a:ext cx="3182750" cy="1756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63600" y="3538534"/>
            <a:ext cx="8369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It is to be noted that the above NFA accepts the language consisting of a and ab.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5625" y="4131414"/>
            <a:ext cx="4023750" cy="856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08050" y="5156834"/>
            <a:ext cx="8629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It is to be noted that the above NFA accepts the language of strings, defined over Σ = {a, b}, containing </a:t>
            </a:r>
            <a:r>
              <a:rPr lang="en-US" dirty="0" err="1" smtClean="0"/>
              <a:t>aa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35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Transition graph (TG), is a collection of the followings </a:t>
            </a:r>
          </a:p>
          <a:p>
            <a:pPr marL="0" indent="0">
              <a:buNone/>
            </a:pPr>
            <a:r>
              <a:rPr lang="en-US" dirty="0" smtClean="0"/>
              <a:t>Finite number of states, at least one of which is start state and some (maybe none) final states.</a:t>
            </a:r>
          </a:p>
          <a:p>
            <a:pPr marL="0" indent="0">
              <a:buNone/>
            </a:pPr>
            <a:r>
              <a:rPr lang="en-US" dirty="0" smtClean="0"/>
              <a:t>Finite set of input letters (Σ) from which input strings are formed. </a:t>
            </a:r>
          </a:p>
          <a:p>
            <a:pPr marL="0" indent="0">
              <a:buNone/>
            </a:pPr>
            <a:r>
              <a:rPr lang="en-US" dirty="0" smtClean="0"/>
              <a:t>Finite set of transitions that show how to go from one state to another based on reading specified substrings of input letters, possibly even the null string (Λ).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0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849</Words>
  <Application>Microsoft Office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Advanced TOC</vt:lpstr>
      <vt:lpstr>Finite Automaton</vt:lpstr>
      <vt:lpstr>PowerPoint Presentation</vt:lpstr>
      <vt:lpstr>DFA accept even length words</vt:lpstr>
      <vt:lpstr>PowerPoint Presentation</vt:lpstr>
      <vt:lpstr>PowerPoint Presentation</vt:lpstr>
      <vt:lpstr>Nondeterministic Finite Automaton (NFA)</vt:lpstr>
      <vt:lpstr>PowerPoint Presentation</vt:lpstr>
      <vt:lpstr>Transition Graph</vt:lpstr>
      <vt:lpstr>PowerPoint Presentation</vt:lpstr>
      <vt:lpstr>PowerPoint Presentation</vt:lpstr>
      <vt:lpstr>Generalized Transition Graphs </vt:lpstr>
      <vt:lpstr>PowerPoint Presentation</vt:lpstr>
      <vt:lpstr>Some practice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TOC</dc:title>
  <dc:creator>suleman shahzad</dc:creator>
  <cp:lastModifiedBy>suleman shahzad</cp:lastModifiedBy>
  <cp:revision>7</cp:revision>
  <dcterms:created xsi:type="dcterms:W3CDTF">2019-10-19T04:26:23Z</dcterms:created>
  <dcterms:modified xsi:type="dcterms:W3CDTF">2019-10-19T06:26:56Z</dcterms:modified>
</cp:coreProperties>
</file>