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45441E-3E24-4304-861C-4B1503CBC697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A73F742-80D4-4D8C-A2AD-C54F17F06AA0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social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4/5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 Special Session on Children (2002)</a:t>
            </a:r>
            <a:endParaRPr lang="en-US" dirty="0" smtClean="0"/>
          </a:p>
          <a:p>
            <a:r>
              <a:rPr lang="en-US" dirty="0" smtClean="0"/>
              <a:t>Optional Protocol to the Convention on the Rights of Child</a:t>
            </a:r>
          </a:p>
          <a:p>
            <a:pPr lvl="1"/>
            <a:r>
              <a:rPr lang="en-US" dirty="0" smtClean="0"/>
              <a:t>18 years as minimum age for direct participation in hostilities</a:t>
            </a:r>
          </a:p>
          <a:p>
            <a:pPr lvl="1"/>
            <a:r>
              <a:rPr lang="en-US" dirty="0" smtClean="0"/>
              <a:t>Wealthy states have protocol issues</a:t>
            </a:r>
          </a:p>
          <a:p>
            <a:pPr lvl="1"/>
            <a:r>
              <a:rPr lang="en-US" dirty="0" smtClean="0"/>
              <a:t>Many countries employ children as soldiers </a:t>
            </a:r>
          </a:p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Using mass media to fight organized crime</a:t>
            </a:r>
          </a:p>
          <a:p>
            <a:r>
              <a:rPr lang="en-US" dirty="0" smtClean="0"/>
              <a:t>Children learn from media</a:t>
            </a:r>
          </a:p>
          <a:p>
            <a:r>
              <a:rPr lang="en-US" dirty="0" smtClean="0"/>
              <a:t>Theories: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Social learning theory</a:t>
            </a:r>
          </a:p>
          <a:p>
            <a:pPr lvl="3"/>
            <a:r>
              <a:rPr lang="en-US" dirty="0" smtClean="0"/>
              <a:t>What behavior will be punished and what will be rewarded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Priming effect</a:t>
            </a:r>
          </a:p>
          <a:p>
            <a:pPr lvl="3"/>
            <a:r>
              <a:rPr lang="en-US" dirty="0" smtClean="0"/>
              <a:t>Think along similar lines of crime and make comparable judgments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Script theory</a:t>
            </a:r>
          </a:p>
          <a:p>
            <a:pPr lvl="3"/>
            <a:r>
              <a:rPr lang="en-US" dirty="0" smtClean="0"/>
              <a:t>How individual should behave according to the model provided by media</a:t>
            </a:r>
          </a:p>
          <a:p>
            <a:pPr lvl="3">
              <a:buNone/>
            </a:pPr>
            <a:endParaRPr lang="en-US" dirty="0" smtClean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media to prevent and fight crime</a:t>
            </a:r>
          </a:p>
          <a:p>
            <a:pPr lvl="1"/>
            <a:r>
              <a:rPr lang="en-US" dirty="0" smtClean="0"/>
              <a:t>Criminal proceedings influence public opinion through mass media</a:t>
            </a:r>
          </a:p>
          <a:p>
            <a:pPr lvl="1"/>
            <a:r>
              <a:rPr lang="en-US" dirty="0" smtClean="0"/>
              <a:t>Broadcasting news item regarding effectiveness of police forces </a:t>
            </a:r>
          </a:p>
          <a:p>
            <a:pPr lvl="1"/>
            <a:r>
              <a:rPr lang="en-US" dirty="0" smtClean="0"/>
              <a:t>Making people conscious</a:t>
            </a:r>
          </a:p>
          <a:p>
            <a:pPr lvl="1"/>
            <a:r>
              <a:rPr lang="en-US" dirty="0" smtClean="0"/>
              <a:t>Information on criminal investigation</a:t>
            </a: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Portrayal of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Stereotypes regarding women</a:t>
            </a:r>
          </a:p>
          <a:p>
            <a:endParaRPr lang="en-US" dirty="0" smtClean="0"/>
          </a:p>
          <a:p>
            <a:r>
              <a:rPr lang="en-US" dirty="0" smtClean="0"/>
              <a:t>Entered into various professions</a:t>
            </a:r>
          </a:p>
          <a:p>
            <a:endParaRPr lang="en-US" dirty="0" smtClean="0"/>
          </a:p>
          <a:p>
            <a:r>
              <a:rPr lang="en-US" dirty="0" smtClean="0"/>
              <a:t>How media portray?</a:t>
            </a: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4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4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4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956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Definition: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 smtClean="0"/>
              <a:t>social issue is a problem that influences many citizens within a society.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Propaganda by Western media</a:t>
            </a:r>
          </a:p>
          <a:p>
            <a:endParaRPr lang="en-US" dirty="0" smtClean="0"/>
          </a:p>
          <a:p>
            <a:r>
              <a:rPr lang="en-US" dirty="0" smtClean="0"/>
              <a:t>Nothing positive</a:t>
            </a:r>
          </a:p>
          <a:p>
            <a:endParaRPr lang="en-US" dirty="0" smtClean="0"/>
          </a:p>
          <a:p>
            <a:r>
              <a:rPr lang="en-US" dirty="0" smtClean="0"/>
              <a:t>Actual reality is hidden</a:t>
            </a:r>
          </a:p>
          <a:p>
            <a:endParaRPr lang="en-US" dirty="0" smtClean="0"/>
          </a:p>
          <a:p>
            <a:r>
              <a:rPr lang="en-US" dirty="0" smtClean="0"/>
              <a:t>Mass media and contemporary social issues</a:t>
            </a: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Arms smuggling/trafficking</a:t>
            </a:r>
          </a:p>
          <a:p>
            <a:endParaRPr lang="en-US" dirty="0" smtClean="0"/>
          </a:p>
          <a:p>
            <a:r>
              <a:rPr lang="en-US" dirty="0" smtClean="0"/>
              <a:t>Child rights</a:t>
            </a:r>
          </a:p>
          <a:p>
            <a:endParaRPr lang="en-US" dirty="0" smtClean="0"/>
          </a:p>
          <a:p>
            <a:r>
              <a:rPr lang="en-US" dirty="0" smtClean="0"/>
              <a:t>Portrayal of women</a:t>
            </a:r>
          </a:p>
          <a:p>
            <a:endParaRPr lang="en-US" dirty="0" smtClean="0"/>
          </a:p>
          <a:p>
            <a:r>
              <a:rPr lang="en-US" dirty="0" smtClean="0"/>
              <a:t>Others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1. Arms </a:t>
            </a:r>
            <a:r>
              <a:rPr lang="en-US" sz="3600" dirty="0" smtClean="0"/>
              <a:t>smuggling/trafficking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Trans-national phenomena</a:t>
            </a:r>
          </a:p>
          <a:p>
            <a:r>
              <a:rPr lang="en-US" dirty="0" smtClean="0"/>
              <a:t>Blurred</a:t>
            </a:r>
          </a:p>
          <a:p>
            <a:r>
              <a:rPr lang="en-US" dirty="0" smtClean="0"/>
              <a:t>Lack of strict international criteria and control</a:t>
            </a:r>
          </a:p>
          <a:p>
            <a:r>
              <a:rPr lang="en-US" dirty="0" smtClean="0"/>
              <a:t>Exploitation of resources</a:t>
            </a:r>
          </a:p>
          <a:p>
            <a:pPr lvl="1"/>
            <a:r>
              <a:rPr lang="en-US" dirty="0" smtClean="0"/>
              <a:t>Timber</a:t>
            </a:r>
          </a:p>
          <a:p>
            <a:pPr lvl="1"/>
            <a:r>
              <a:rPr lang="en-US" dirty="0" smtClean="0"/>
              <a:t>Drugs</a:t>
            </a:r>
          </a:p>
          <a:p>
            <a:pPr lvl="1"/>
            <a:r>
              <a:rPr lang="en-US" dirty="0" smtClean="0"/>
              <a:t>Diamonds</a:t>
            </a:r>
          </a:p>
          <a:p>
            <a:pPr lvl="1"/>
            <a:r>
              <a:rPr lang="en-US" dirty="0" smtClean="0"/>
              <a:t>Others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6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6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60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60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6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600"/>
                            </p:stCondLst>
                            <p:childTnLst>
                              <p:par>
                                <p:cTn id="5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60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 trafficking</a:t>
            </a:r>
          </a:p>
          <a:p>
            <a:pPr lvl="1"/>
            <a:r>
              <a:rPr lang="en-US" dirty="0" smtClean="0"/>
              <a:t>Global black market consisting of the cultivation, manufacture, distribution and sale of illegal drugs</a:t>
            </a:r>
          </a:p>
          <a:p>
            <a:pPr lvl="1"/>
            <a:r>
              <a:rPr lang="en-US" dirty="0" smtClean="0"/>
              <a:t>Drugs grown in wilderness areas</a:t>
            </a:r>
          </a:p>
          <a:p>
            <a:pPr lvl="1"/>
            <a:r>
              <a:rPr lang="en-US" dirty="0" smtClean="0"/>
              <a:t>Corruption in poorer societies</a:t>
            </a:r>
          </a:p>
          <a:p>
            <a:pPr lvl="1"/>
            <a:r>
              <a:rPr lang="en-US" dirty="0" smtClean="0"/>
              <a:t>Diversion from legal to illegal channels</a:t>
            </a:r>
          </a:p>
          <a:p>
            <a:pPr lvl="1"/>
            <a:r>
              <a:rPr lang="en-US" dirty="0" smtClean="0"/>
              <a:t>Illegal trade of legal drugs</a:t>
            </a:r>
          </a:p>
          <a:p>
            <a:pPr lvl="1"/>
            <a:r>
              <a:rPr lang="en-US" dirty="0" smtClean="0"/>
              <a:t>No Prescription Websites (NPWs)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smtClean="0"/>
              <a:t>Child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UNICEF as an international body</a:t>
            </a:r>
          </a:p>
          <a:p>
            <a:r>
              <a:rPr lang="en-US" dirty="0" smtClean="0"/>
              <a:t>The Convention on the Rights of the Child</a:t>
            </a:r>
          </a:p>
          <a:p>
            <a:r>
              <a:rPr lang="en-US" dirty="0" smtClean="0"/>
              <a:t>Role of the US and Somalia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4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4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4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Problems children face:</a:t>
            </a:r>
          </a:p>
          <a:p>
            <a:pPr lvl="1"/>
            <a:r>
              <a:rPr lang="en-US" dirty="0" smtClean="0"/>
              <a:t>Refugees</a:t>
            </a:r>
          </a:p>
          <a:p>
            <a:pPr lvl="1"/>
            <a:r>
              <a:rPr lang="en-US" dirty="0" smtClean="0"/>
              <a:t>Hazardous Labor exploitation</a:t>
            </a:r>
          </a:p>
          <a:p>
            <a:pPr lvl="1"/>
            <a:r>
              <a:rPr lang="en-US" dirty="0" smtClean="0"/>
              <a:t>Physical abuse</a:t>
            </a:r>
          </a:p>
          <a:p>
            <a:pPr lvl="1"/>
            <a:r>
              <a:rPr lang="en-US" dirty="0" smtClean="0"/>
              <a:t>Sexual violence and exploitation</a:t>
            </a:r>
          </a:p>
          <a:p>
            <a:pPr lvl="1"/>
            <a:r>
              <a:rPr lang="en-US" dirty="0" smtClean="0"/>
              <a:t>Recruitment as child soldiers</a:t>
            </a:r>
          </a:p>
          <a:p>
            <a:pPr lvl="1"/>
            <a:r>
              <a:rPr lang="en-US" dirty="0" smtClean="0"/>
              <a:t>Police abuse</a:t>
            </a:r>
          </a:p>
          <a:p>
            <a:pPr lvl="1"/>
            <a:r>
              <a:rPr lang="en-US" dirty="0" smtClean="0"/>
              <a:t>Orphans and abandoned children without adequate care</a:t>
            </a:r>
          </a:p>
          <a:p>
            <a:pPr lvl="1"/>
            <a:r>
              <a:rPr lang="en-US" dirty="0" smtClean="0"/>
              <a:t>Sexual abuse and trafficking</a:t>
            </a:r>
          </a:p>
          <a:p>
            <a:pPr lvl="1"/>
            <a:r>
              <a:rPr lang="en-US" dirty="0" smtClean="0"/>
              <a:t>Lack of access to education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smtClean="0"/>
              <a:t>Special Session on Children (2002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Highlighted problems</a:t>
            </a:r>
          </a:p>
          <a:p>
            <a:pPr lvl="1"/>
            <a:r>
              <a:rPr lang="en-US" dirty="0" smtClean="0"/>
              <a:t>From the US, to Syria, Iran and many other nations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46</TotalTime>
  <Words>356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Contemporary social issues</vt:lpstr>
      <vt:lpstr>Introduction </vt:lpstr>
      <vt:lpstr>Continued…</vt:lpstr>
      <vt:lpstr>Continued…</vt:lpstr>
      <vt:lpstr>1. Arms smuggling/trafficking </vt:lpstr>
      <vt:lpstr>Continued…</vt:lpstr>
      <vt:lpstr>2. Child rights</vt:lpstr>
      <vt:lpstr>Continued…</vt:lpstr>
      <vt:lpstr>Continued…</vt:lpstr>
      <vt:lpstr>Continued…</vt:lpstr>
      <vt:lpstr>Continued…</vt:lpstr>
      <vt:lpstr>Continued…</vt:lpstr>
      <vt:lpstr>3. Portrayal of Women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social issues</dc:title>
  <dc:creator>4Bro</dc:creator>
  <cp:lastModifiedBy>4Bro</cp:lastModifiedBy>
  <cp:revision>34</cp:revision>
  <dcterms:created xsi:type="dcterms:W3CDTF">2020-11-20T08:27:19Z</dcterms:created>
  <dcterms:modified xsi:type="dcterms:W3CDTF">2020-11-20T09:13:24Z</dcterms:modified>
</cp:coreProperties>
</file>