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4" r:id="rId2"/>
    <p:sldId id="257" r:id="rId3"/>
    <p:sldId id="285" r:id="rId4"/>
    <p:sldId id="258" r:id="rId5"/>
    <p:sldId id="259" r:id="rId6"/>
    <p:sldId id="287" r:id="rId7"/>
    <p:sldId id="288" r:id="rId8"/>
    <p:sldId id="293" r:id="rId9"/>
    <p:sldId id="296" r:id="rId10"/>
    <p:sldId id="305" r:id="rId11"/>
    <p:sldId id="317" r:id="rId12"/>
    <p:sldId id="318" r:id="rId13"/>
    <p:sldId id="319" r:id="rId14"/>
    <p:sldId id="321" r:id="rId15"/>
    <p:sldId id="301" r:id="rId16"/>
    <p:sldId id="304" r:id="rId17"/>
    <p:sldId id="289" r:id="rId18"/>
    <p:sldId id="290" r:id="rId19"/>
    <p:sldId id="291" r:id="rId20"/>
    <p:sldId id="292" r:id="rId21"/>
    <p:sldId id="32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9" name="Group 3"/>
          <p:cNvGrpSpPr/>
          <p:nvPr/>
        </p:nvGrpSpPr>
        <p:grpSpPr bwMode="auto">
          <a:xfrm>
            <a:off x="152400" y="76200"/>
            <a:ext cx="8801100" cy="6781800"/>
            <a:chOff x="96" y="48"/>
            <a:chExt cx="5544" cy="4272"/>
          </a:xfrm>
        </p:grpSpPr>
        <p:grpSp>
          <p:nvGrpSpPr>
            <p:cNvPr id="9220" name="Group 4"/>
            <p:cNvGrpSpPr/>
            <p:nvPr/>
          </p:nvGrpSpPr>
          <p:grpSpPr bwMode="auto">
            <a:xfrm>
              <a:off x="864" y="144"/>
              <a:ext cx="2664" cy="1440"/>
              <a:chOff x="864" y="144"/>
              <a:chExt cx="2664" cy="1440"/>
            </a:xfrm>
          </p:grpSpPr>
          <p:grpSp>
            <p:nvGrpSpPr>
              <p:cNvPr id="9221" name="Group 5"/>
              <p:cNvGrpSpPr/>
              <p:nvPr/>
            </p:nvGrpSpPr>
            <p:grpSpPr bwMode="auto">
              <a:xfrm>
                <a:off x="864" y="720"/>
                <a:ext cx="168" cy="192"/>
                <a:chOff x="1008" y="1584"/>
                <a:chExt cx="336" cy="384"/>
              </a:xfrm>
            </p:grpSpPr>
            <p:sp>
              <p:nvSpPr>
                <p:cNvPr id="9222" name="Rectangle 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Rectangle 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Rectangle 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Rectangle 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Rectangle 1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Rectangle 1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1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Rectangle 1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30" name="Group 14"/>
              <p:cNvGrpSpPr/>
              <p:nvPr/>
            </p:nvGrpSpPr>
            <p:grpSpPr bwMode="auto">
              <a:xfrm>
                <a:off x="1200" y="1392"/>
                <a:ext cx="168" cy="192"/>
                <a:chOff x="1008" y="1584"/>
                <a:chExt cx="336" cy="384"/>
              </a:xfrm>
            </p:grpSpPr>
            <p:sp>
              <p:nvSpPr>
                <p:cNvPr id="9231" name="Rectangle 1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Rectangle 1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Rectangle 1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Rectangle 1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Rectangle 1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6" name="Rectangle 2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Rectangle 2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Rectangle 2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39" name="Group 23"/>
              <p:cNvGrpSpPr/>
              <p:nvPr/>
            </p:nvGrpSpPr>
            <p:grpSpPr bwMode="auto">
              <a:xfrm>
                <a:off x="1824" y="144"/>
                <a:ext cx="168" cy="192"/>
                <a:chOff x="1008" y="1584"/>
                <a:chExt cx="336" cy="384"/>
              </a:xfrm>
            </p:grpSpPr>
            <p:sp>
              <p:nvSpPr>
                <p:cNvPr id="9240" name="Rectangle 2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Rectangle 2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Rectangle 2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Rectangle 2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Rectangle 2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Rectangle 2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Rectangle 3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Rectangle 3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8" name="Group 32"/>
              <p:cNvGrpSpPr/>
              <p:nvPr/>
            </p:nvGrpSpPr>
            <p:grpSpPr bwMode="auto">
              <a:xfrm>
                <a:off x="2496" y="528"/>
                <a:ext cx="168" cy="192"/>
                <a:chOff x="1008" y="1584"/>
                <a:chExt cx="336" cy="384"/>
              </a:xfrm>
            </p:grpSpPr>
            <p:sp>
              <p:nvSpPr>
                <p:cNvPr id="9249" name="Rectangle 3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Rectangle 3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Rectangle 3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Rectangle 3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3" name="Rectangle 3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Rectangle 3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Rectangle 3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6" name="Rectangle 4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7" name="Group 41"/>
              <p:cNvGrpSpPr/>
              <p:nvPr/>
            </p:nvGrpSpPr>
            <p:grpSpPr bwMode="auto">
              <a:xfrm>
                <a:off x="2016" y="1056"/>
                <a:ext cx="168" cy="192"/>
                <a:chOff x="1008" y="1584"/>
                <a:chExt cx="336" cy="384"/>
              </a:xfrm>
            </p:grpSpPr>
            <p:sp>
              <p:nvSpPr>
                <p:cNvPr id="9258" name="Rectangle 42"/>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Rectangle 43"/>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Rectangle 44"/>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Rectangle 45"/>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Rectangle 46"/>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Rectangle 47"/>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Rectangle 48"/>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Rectangle 49"/>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66" name="Group 50"/>
              <p:cNvGrpSpPr/>
              <p:nvPr/>
            </p:nvGrpSpPr>
            <p:grpSpPr bwMode="auto">
              <a:xfrm>
                <a:off x="3360" y="960"/>
                <a:ext cx="168" cy="192"/>
                <a:chOff x="1008" y="1584"/>
                <a:chExt cx="336" cy="384"/>
              </a:xfrm>
            </p:grpSpPr>
            <p:sp>
              <p:nvSpPr>
                <p:cNvPr id="9267" name="Rectangle 5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Rectangle 5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Rectangle 5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Rectangle 5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1" name="Rectangle 5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Rectangle 5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Rectangle 5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Rectangle 5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75" name="Group 59"/>
              <p:cNvGrpSpPr/>
              <p:nvPr/>
            </p:nvGrpSpPr>
            <p:grpSpPr bwMode="auto">
              <a:xfrm>
                <a:off x="2784" y="1344"/>
                <a:ext cx="168" cy="192"/>
                <a:chOff x="1008" y="1584"/>
                <a:chExt cx="336" cy="384"/>
              </a:xfrm>
            </p:grpSpPr>
            <p:sp>
              <p:nvSpPr>
                <p:cNvPr id="9276" name="Rectangle 6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Rectangle 6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Rectangle 6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Rectangle 6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Rectangle 6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Rectangle 6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Rectangle 6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Rectangle 6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284" name="Group 68"/>
            <p:cNvGrpSpPr/>
            <p:nvPr/>
          </p:nvGrpSpPr>
          <p:grpSpPr bwMode="auto">
            <a:xfrm>
              <a:off x="240" y="1968"/>
              <a:ext cx="3288" cy="1440"/>
              <a:chOff x="240" y="144"/>
              <a:chExt cx="3288" cy="1440"/>
            </a:xfrm>
          </p:grpSpPr>
          <p:grpSp>
            <p:nvGrpSpPr>
              <p:cNvPr id="9285" name="Group 69"/>
              <p:cNvGrpSpPr/>
              <p:nvPr/>
            </p:nvGrpSpPr>
            <p:grpSpPr bwMode="auto">
              <a:xfrm>
                <a:off x="864" y="720"/>
                <a:ext cx="168" cy="192"/>
                <a:chOff x="1008" y="1584"/>
                <a:chExt cx="336" cy="384"/>
              </a:xfrm>
            </p:grpSpPr>
            <p:sp>
              <p:nvSpPr>
                <p:cNvPr id="9286" name="Rectangle 7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Rectangle 7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Rectangle 7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Rectangle 7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Rectangle 7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Rectangle 7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Rectangle 7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3" name="Rectangle 7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94" name="Group 78"/>
              <p:cNvGrpSpPr/>
              <p:nvPr/>
            </p:nvGrpSpPr>
            <p:grpSpPr bwMode="auto">
              <a:xfrm>
                <a:off x="1200" y="1392"/>
                <a:ext cx="168" cy="192"/>
                <a:chOff x="1008" y="1584"/>
                <a:chExt cx="336" cy="384"/>
              </a:xfrm>
            </p:grpSpPr>
            <p:sp>
              <p:nvSpPr>
                <p:cNvPr id="9295" name="Rectangle 7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6" name="Rectangle 8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Rectangle 8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Rectangle 8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Rectangle 8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0" name="Rectangle 8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Rectangle 8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Rectangle 8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03" name="Group 87"/>
              <p:cNvGrpSpPr/>
              <p:nvPr/>
            </p:nvGrpSpPr>
            <p:grpSpPr bwMode="auto">
              <a:xfrm>
                <a:off x="240" y="144"/>
                <a:ext cx="168" cy="192"/>
                <a:chOff x="1008" y="1584"/>
                <a:chExt cx="336" cy="384"/>
              </a:xfrm>
            </p:grpSpPr>
            <p:sp>
              <p:nvSpPr>
                <p:cNvPr id="9304" name="Rectangle 8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5" name="Rectangle 8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6" name="Rectangle 9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Rectangle 9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8" name="Rectangle 9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9" name="Rectangle 9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0" name="Rectangle 9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Rectangle 9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12" name="Group 96"/>
              <p:cNvGrpSpPr/>
              <p:nvPr/>
            </p:nvGrpSpPr>
            <p:grpSpPr bwMode="auto">
              <a:xfrm>
                <a:off x="1824" y="144"/>
                <a:ext cx="168" cy="192"/>
                <a:chOff x="1008" y="1584"/>
                <a:chExt cx="336" cy="384"/>
              </a:xfrm>
            </p:grpSpPr>
            <p:sp>
              <p:nvSpPr>
                <p:cNvPr id="9313" name="Rectangle 97"/>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4" name="Rectangle 98"/>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5" name="Rectangle 99"/>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6" name="Rectangle 100"/>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7" name="Rectangle 101"/>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 name="Rectangle 102"/>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 name="Rectangle 103"/>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 name="Rectangle 104"/>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21" name="Group 105"/>
              <p:cNvGrpSpPr/>
              <p:nvPr/>
            </p:nvGrpSpPr>
            <p:grpSpPr bwMode="auto">
              <a:xfrm>
                <a:off x="2496" y="528"/>
                <a:ext cx="168" cy="192"/>
                <a:chOff x="1008" y="1584"/>
                <a:chExt cx="336" cy="384"/>
              </a:xfrm>
            </p:grpSpPr>
            <p:sp>
              <p:nvSpPr>
                <p:cNvPr id="9322" name="Rectangle 10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3" name="Rectangle 10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4" name="Rectangle 10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5" name="Rectangle 10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6" name="Rectangle 11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7" name="Rectangle 11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8" name="Rectangle 11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9" name="Rectangle 11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30" name="Group 114"/>
              <p:cNvGrpSpPr/>
              <p:nvPr/>
            </p:nvGrpSpPr>
            <p:grpSpPr bwMode="auto">
              <a:xfrm>
                <a:off x="2016" y="1056"/>
                <a:ext cx="168" cy="192"/>
                <a:chOff x="1008" y="1584"/>
                <a:chExt cx="336" cy="384"/>
              </a:xfrm>
            </p:grpSpPr>
            <p:sp>
              <p:nvSpPr>
                <p:cNvPr id="9331" name="Rectangle 11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2" name="Rectangle 11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3" name="Rectangle 11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4" name="Rectangle 11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5" name="Rectangle 11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6" name="Rectangle 12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7" name="Rectangle 12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8" name="Rectangle 12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39" name="Group 123"/>
              <p:cNvGrpSpPr/>
              <p:nvPr/>
            </p:nvGrpSpPr>
            <p:grpSpPr bwMode="auto">
              <a:xfrm>
                <a:off x="3360" y="960"/>
                <a:ext cx="168" cy="192"/>
                <a:chOff x="1008" y="1584"/>
                <a:chExt cx="336" cy="384"/>
              </a:xfrm>
            </p:grpSpPr>
            <p:sp>
              <p:nvSpPr>
                <p:cNvPr id="9340" name="Rectangle 12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1" name="Rectangle 12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2" name="Rectangle 12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3" name="Rectangle 12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4" name="Rectangle 12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5" name="Rectangle 12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6" name="Rectangle 13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7" name="Rectangle 13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48" name="Group 132"/>
              <p:cNvGrpSpPr/>
              <p:nvPr/>
            </p:nvGrpSpPr>
            <p:grpSpPr bwMode="auto">
              <a:xfrm>
                <a:off x="2784" y="1344"/>
                <a:ext cx="168" cy="192"/>
                <a:chOff x="1008" y="1584"/>
                <a:chExt cx="336" cy="384"/>
              </a:xfrm>
            </p:grpSpPr>
            <p:sp>
              <p:nvSpPr>
                <p:cNvPr id="9349" name="Rectangle 13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0" name="Rectangle 13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1" name="Rectangle 13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2" name="Rectangle 13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3" name="Rectangle 13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4" name="Rectangle 13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5" name="Rectangle 13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6" name="Rectangle 14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357" name="Group 141"/>
            <p:cNvGrpSpPr/>
            <p:nvPr/>
          </p:nvGrpSpPr>
          <p:grpSpPr bwMode="auto">
            <a:xfrm>
              <a:off x="4320" y="624"/>
              <a:ext cx="168" cy="192"/>
              <a:chOff x="1008" y="1584"/>
              <a:chExt cx="336" cy="384"/>
            </a:xfrm>
          </p:grpSpPr>
          <p:sp>
            <p:nvSpPr>
              <p:cNvPr id="9358" name="Rectangle 142"/>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9" name="Rectangle 143"/>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0" name="Rectangle 144"/>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1" name="Rectangle 145"/>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2" name="Rectangle 146"/>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3" name="Rectangle 147"/>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4" name="Rectangle 148"/>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5" name="Rectangle 149"/>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66" name="Group 150"/>
            <p:cNvGrpSpPr/>
            <p:nvPr/>
          </p:nvGrpSpPr>
          <p:grpSpPr bwMode="auto">
            <a:xfrm>
              <a:off x="4656" y="1296"/>
              <a:ext cx="168" cy="192"/>
              <a:chOff x="1008" y="1584"/>
              <a:chExt cx="336" cy="384"/>
            </a:xfrm>
          </p:grpSpPr>
          <p:sp>
            <p:nvSpPr>
              <p:cNvPr id="9367" name="Rectangle 15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8" name="Rectangle 15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9" name="Rectangle 15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0" name="Rectangle 15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1" name="Rectangle 15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2" name="Rectangle 15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3" name="Rectangle 15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4" name="Rectangle 15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75" name="Group 159"/>
            <p:cNvGrpSpPr/>
            <p:nvPr/>
          </p:nvGrpSpPr>
          <p:grpSpPr bwMode="auto">
            <a:xfrm>
              <a:off x="3696" y="48"/>
              <a:ext cx="168" cy="192"/>
              <a:chOff x="1008" y="1584"/>
              <a:chExt cx="336" cy="384"/>
            </a:xfrm>
          </p:grpSpPr>
          <p:sp>
            <p:nvSpPr>
              <p:cNvPr id="9376" name="Rectangle 16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7" name="Rectangle 16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8" name="Rectangle 16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9" name="Rectangle 16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0" name="Rectangle 16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1" name="Rectangle 16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2" name="Rectangle 16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3" name="Rectangle 16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84" name="Group 168"/>
            <p:cNvGrpSpPr/>
            <p:nvPr/>
          </p:nvGrpSpPr>
          <p:grpSpPr bwMode="auto">
            <a:xfrm>
              <a:off x="5280" y="48"/>
              <a:ext cx="168" cy="192"/>
              <a:chOff x="1008" y="1584"/>
              <a:chExt cx="336" cy="384"/>
            </a:xfrm>
          </p:grpSpPr>
          <p:sp>
            <p:nvSpPr>
              <p:cNvPr id="9385" name="Rectangle 16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6" name="Rectangle 17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7" name="Rectangle 17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8" name="Rectangle 17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9" name="Rectangle 17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0" name="Rectangle 17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1" name="Rectangle 17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2" name="Rectangle 17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93" name="Group 177"/>
            <p:cNvGrpSpPr/>
            <p:nvPr/>
          </p:nvGrpSpPr>
          <p:grpSpPr bwMode="auto">
            <a:xfrm>
              <a:off x="5472" y="960"/>
              <a:ext cx="168" cy="192"/>
              <a:chOff x="1008" y="1584"/>
              <a:chExt cx="336" cy="384"/>
            </a:xfrm>
          </p:grpSpPr>
          <p:sp>
            <p:nvSpPr>
              <p:cNvPr id="9394" name="Rectangle 17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5" name="Rectangle 17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6" name="Rectangle 18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7" name="Rectangle 18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8" name="Rectangle 18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9" name="Rectangle 18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0" name="Rectangle 18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1" name="Rectangle 18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02" name="Group 186"/>
            <p:cNvGrpSpPr/>
            <p:nvPr/>
          </p:nvGrpSpPr>
          <p:grpSpPr bwMode="auto">
            <a:xfrm>
              <a:off x="4224" y="2400"/>
              <a:ext cx="168" cy="192"/>
              <a:chOff x="1008" y="1584"/>
              <a:chExt cx="336" cy="384"/>
            </a:xfrm>
          </p:grpSpPr>
          <p:sp>
            <p:nvSpPr>
              <p:cNvPr id="9403" name="Rectangle 187"/>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4" name="Rectangle 188"/>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5" name="Rectangle 189"/>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6" name="Rectangle 190"/>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7" name="Rectangle 191"/>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8" name="Rectangle 192"/>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9" name="Rectangle 193"/>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0" name="Rectangle 194"/>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11" name="Group 195"/>
            <p:cNvGrpSpPr/>
            <p:nvPr/>
          </p:nvGrpSpPr>
          <p:grpSpPr bwMode="auto">
            <a:xfrm>
              <a:off x="4560" y="3072"/>
              <a:ext cx="168" cy="192"/>
              <a:chOff x="1008" y="1584"/>
              <a:chExt cx="336" cy="384"/>
            </a:xfrm>
          </p:grpSpPr>
          <p:sp>
            <p:nvSpPr>
              <p:cNvPr id="9412" name="Rectangle 19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3" name="Rectangle 19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4" name="Rectangle 19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5" name="Rectangle 19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6" name="Rectangle 20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7" name="Rectangle 20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8" name="Rectangle 20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9" name="Rectangle 20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0" name="Group 204"/>
            <p:cNvGrpSpPr/>
            <p:nvPr/>
          </p:nvGrpSpPr>
          <p:grpSpPr bwMode="auto">
            <a:xfrm>
              <a:off x="3600" y="1824"/>
              <a:ext cx="168" cy="192"/>
              <a:chOff x="1008" y="1584"/>
              <a:chExt cx="336" cy="384"/>
            </a:xfrm>
          </p:grpSpPr>
          <p:sp>
            <p:nvSpPr>
              <p:cNvPr id="9421" name="Rectangle 20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 name="Rectangle 20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3" name="Rectangle 20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4" name="Rectangle 20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5" name="Rectangle 20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6" name="Rectangle 21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7" name="Rectangle 21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8" name="Rectangle 21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9" name="Group 213"/>
            <p:cNvGrpSpPr/>
            <p:nvPr/>
          </p:nvGrpSpPr>
          <p:grpSpPr bwMode="auto">
            <a:xfrm>
              <a:off x="5184" y="1824"/>
              <a:ext cx="168" cy="192"/>
              <a:chOff x="1008" y="1584"/>
              <a:chExt cx="336" cy="384"/>
            </a:xfrm>
          </p:grpSpPr>
          <p:sp>
            <p:nvSpPr>
              <p:cNvPr id="9430" name="Rectangle 21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1" name="Rectangle 21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2" name="Rectangle 21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3" name="Rectangle 21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4" name="Rectangle 21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5" name="Rectangle 21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6" name="Rectangle 22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7" name="Rectangle 22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38" name="Group 222"/>
            <p:cNvGrpSpPr/>
            <p:nvPr/>
          </p:nvGrpSpPr>
          <p:grpSpPr bwMode="auto">
            <a:xfrm>
              <a:off x="5376" y="2736"/>
              <a:ext cx="168" cy="192"/>
              <a:chOff x="1008" y="1584"/>
              <a:chExt cx="336" cy="384"/>
            </a:xfrm>
          </p:grpSpPr>
          <p:sp>
            <p:nvSpPr>
              <p:cNvPr id="9439" name="Rectangle 22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0" name="Rectangle 22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 name="Rectangle 22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2" name="Rectangle 22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3" name="Rectangle 22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4" name="Rectangle 22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5" name="Rectangle 22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6" name="Rectangle 23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47" name="Group 231"/>
            <p:cNvGrpSpPr/>
            <p:nvPr/>
          </p:nvGrpSpPr>
          <p:grpSpPr bwMode="auto">
            <a:xfrm>
              <a:off x="3816" y="3840"/>
              <a:ext cx="168" cy="192"/>
              <a:chOff x="1008" y="1584"/>
              <a:chExt cx="336" cy="384"/>
            </a:xfrm>
          </p:grpSpPr>
          <p:sp>
            <p:nvSpPr>
              <p:cNvPr id="9448" name="Rectangle 232"/>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9" name="Rectangle 233"/>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0" name="Rectangle 234"/>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1" name="Rectangle 235"/>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2" name="Rectangle 236"/>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3" name="Rectangle 237"/>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4" name="Rectangle 238"/>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5" name="Rectangle 239"/>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56" name="Group 240"/>
            <p:cNvGrpSpPr/>
            <p:nvPr/>
          </p:nvGrpSpPr>
          <p:grpSpPr bwMode="auto">
            <a:xfrm>
              <a:off x="5400" y="3840"/>
              <a:ext cx="168" cy="192"/>
              <a:chOff x="1008" y="1584"/>
              <a:chExt cx="336" cy="384"/>
            </a:xfrm>
          </p:grpSpPr>
          <p:sp>
            <p:nvSpPr>
              <p:cNvPr id="9457" name="Rectangle 24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8" name="Rectangle 24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9" name="Rectangle 24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0" name="Rectangle 24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1" name="Rectangle 24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2" name="Rectangle 24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3" name="Rectangle 24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4" name="Rectangle 24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65" name="Group 249"/>
            <p:cNvGrpSpPr/>
            <p:nvPr/>
          </p:nvGrpSpPr>
          <p:grpSpPr bwMode="auto">
            <a:xfrm>
              <a:off x="96" y="3744"/>
              <a:ext cx="168" cy="192"/>
              <a:chOff x="1008" y="1584"/>
              <a:chExt cx="336" cy="384"/>
            </a:xfrm>
          </p:grpSpPr>
          <p:sp>
            <p:nvSpPr>
              <p:cNvPr id="9466" name="Rectangle 25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7" name="Rectangle 25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8" name="Rectangle 25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9" name="Rectangle 25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0" name="Rectangle 25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1" name="Rectangle 25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2" name="Rectangle 25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3" name="Rectangle 25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74" name="Group 258"/>
            <p:cNvGrpSpPr/>
            <p:nvPr/>
          </p:nvGrpSpPr>
          <p:grpSpPr bwMode="auto">
            <a:xfrm>
              <a:off x="1680" y="3744"/>
              <a:ext cx="168" cy="192"/>
              <a:chOff x="1008" y="1584"/>
              <a:chExt cx="336" cy="384"/>
            </a:xfrm>
          </p:grpSpPr>
          <p:sp>
            <p:nvSpPr>
              <p:cNvPr id="9475" name="Rectangle 25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6" name="Rectangle 26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7" name="Rectangle 26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8" name="Rectangle 26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9" name="Rectangle 26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0" name="Rectangle 26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1" name="Rectangle 26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2" name="Rectangle 26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83" name="Group 267"/>
            <p:cNvGrpSpPr/>
            <p:nvPr/>
          </p:nvGrpSpPr>
          <p:grpSpPr bwMode="auto">
            <a:xfrm>
              <a:off x="2352" y="4128"/>
              <a:ext cx="168" cy="192"/>
              <a:chOff x="1008" y="1584"/>
              <a:chExt cx="336" cy="384"/>
            </a:xfrm>
          </p:grpSpPr>
          <p:sp>
            <p:nvSpPr>
              <p:cNvPr id="9484" name="Rectangle 26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5" name="Rectangle 26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6" name="Rectangle 27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7" name="Rectangle 27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8" name="Rectangle 27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9" name="Rectangle 27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0" name="Rectangle 27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1" name="Rectangle 27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496" name="Rectangle 280"/>
          <p:cNvSpPr>
            <a:spLocks noChangeArrowheads="1"/>
          </p:cNvSpPr>
          <p:nvPr/>
        </p:nvSpPr>
        <p:spPr bwMode="invGray">
          <a:xfrm rot="5400000">
            <a:off x="265113" y="2779713"/>
            <a:ext cx="152400" cy="76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8" name="Rectangle 282"/>
          <p:cNvSpPr>
            <a:spLocks noChangeArrowheads="1"/>
          </p:cNvSpPr>
          <p:nvPr/>
        </p:nvSpPr>
        <p:spPr bwMode="invGray">
          <a:xfrm rot="5400000">
            <a:off x="455613" y="2665413"/>
            <a:ext cx="762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9" name="Rectangle 283"/>
          <p:cNvSpPr>
            <a:spLocks noChangeArrowheads="1"/>
          </p:cNvSpPr>
          <p:nvPr/>
        </p:nvSpPr>
        <p:spPr bwMode="invGray">
          <a:xfrm rot="5400000">
            <a:off x="303213" y="2894013"/>
            <a:ext cx="762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0" name="Rectangle 284"/>
          <p:cNvSpPr>
            <a:spLocks noChangeArrowheads="1"/>
          </p:cNvSpPr>
          <p:nvPr/>
        </p:nvSpPr>
        <p:spPr bwMode="invGray">
          <a:xfrm rot="5400000">
            <a:off x="-39687" y="2779713"/>
            <a:ext cx="457200" cy="76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1" name="Rectangle 285"/>
          <p:cNvSpPr>
            <a:spLocks noChangeArrowheads="1"/>
          </p:cNvSpPr>
          <p:nvPr/>
        </p:nvSpPr>
        <p:spPr bwMode="invGray">
          <a:xfrm rot="5400000">
            <a:off x="455613" y="2360613"/>
            <a:ext cx="7620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2" name="Rectangle 286"/>
          <p:cNvSpPr>
            <a:spLocks noChangeArrowheads="1"/>
          </p:cNvSpPr>
          <p:nvPr/>
        </p:nvSpPr>
        <p:spPr bwMode="invGray">
          <a:xfrm rot="5400000">
            <a:off x="-1296987" y="4646613"/>
            <a:ext cx="4040187" cy="77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18" name="Group 302"/>
          <p:cNvGrpSpPr/>
          <p:nvPr/>
        </p:nvGrpSpPr>
        <p:grpSpPr bwMode="auto">
          <a:xfrm>
            <a:off x="303213" y="2894013"/>
            <a:ext cx="8688387" cy="77787"/>
            <a:chOff x="191" y="1823"/>
            <a:chExt cx="5473" cy="49"/>
          </a:xfrm>
        </p:grpSpPr>
        <p:sp>
          <p:nvSpPr>
            <p:cNvPr id="9497" name="Rectangle 281"/>
            <p:cNvSpPr>
              <a:spLocks noChangeArrowheads="1"/>
            </p:cNvSpPr>
            <p:nvPr userDrawn="1"/>
          </p:nvSpPr>
          <p:spPr bwMode="invGray">
            <a:xfrm rot="5400000">
              <a:off x="215" y="1799"/>
              <a:ext cx="48" cy="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3" name="Rectangle 287"/>
            <p:cNvSpPr>
              <a:spLocks noChangeArrowheads="1"/>
            </p:cNvSpPr>
            <p:nvPr userDrawn="1"/>
          </p:nvSpPr>
          <p:spPr bwMode="invGray">
            <a:xfrm>
              <a:off x="288" y="1824"/>
              <a:ext cx="240" cy="48"/>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4" name="Rectangle 288"/>
            <p:cNvSpPr>
              <a:spLocks noChangeArrowheads="1"/>
            </p:cNvSpPr>
            <p:nvPr userDrawn="1"/>
          </p:nvSpPr>
          <p:spPr bwMode="invGray">
            <a:xfrm>
              <a:off x="528" y="1824"/>
              <a:ext cx="5136" cy="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05" name="Rectangle 289"/>
          <p:cNvSpPr>
            <a:spLocks noChangeArrowheads="1"/>
          </p:cNvSpPr>
          <p:nvPr/>
        </p:nvSpPr>
        <p:spPr bwMode="invGray">
          <a:xfrm rot="5400000">
            <a:off x="417513" y="2932113"/>
            <a:ext cx="304800" cy="76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17" name="Group 301"/>
          <p:cNvGrpSpPr/>
          <p:nvPr/>
        </p:nvGrpSpPr>
        <p:grpSpPr bwMode="auto">
          <a:xfrm>
            <a:off x="152400" y="0"/>
            <a:ext cx="457200" cy="6705600"/>
            <a:chOff x="96" y="0"/>
            <a:chExt cx="288" cy="4224"/>
          </a:xfrm>
        </p:grpSpPr>
        <p:grpSp>
          <p:nvGrpSpPr>
            <p:cNvPr id="9516" name="Group 300"/>
            <p:cNvGrpSpPr/>
            <p:nvPr userDrawn="1"/>
          </p:nvGrpSpPr>
          <p:grpSpPr bwMode="auto">
            <a:xfrm>
              <a:off x="96" y="0"/>
              <a:ext cx="288" cy="1584"/>
              <a:chOff x="96" y="0"/>
              <a:chExt cx="288" cy="1584"/>
            </a:xfrm>
          </p:grpSpPr>
          <p:sp>
            <p:nvSpPr>
              <p:cNvPr id="9493" name="Rectangle 277"/>
              <p:cNvSpPr>
                <a:spLocks noChangeArrowheads="1"/>
              </p:cNvSpPr>
              <p:nvPr userDrawn="1"/>
            </p:nvSpPr>
            <p:spPr bwMode="ltGray">
              <a:xfrm>
                <a:off x="96" y="1488"/>
                <a:ext cx="288" cy="9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4" name="Rectangle 278"/>
              <p:cNvSpPr>
                <a:spLocks noChangeArrowheads="1"/>
              </p:cNvSpPr>
              <p:nvPr userDrawn="1"/>
            </p:nvSpPr>
            <p:spPr bwMode="ltGray">
              <a:xfrm>
                <a:off x="96" y="0"/>
                <a:ext cx="288" cy="14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15" name="Group 299"/>
            <p:cNvGrpSpPr/>
            <p:nvPr userDrawn="1"/>
          </p:nvGrpSpPr>
          <p:grpSpPr bwMode="auto">
            <a:xfrm>
              <a:off x="96" y="2016"/>
              <a:ext cx="288" cy="2208"/>
              <a:chOff x="96" y="2016"/>
              <a:chExt cx="288" cy="2208"/>
            </a:xfrm>
          </p:grpSpPr>
          <p:sp>
            <p:nvSpPr>
              <p:cNvPr id="9507" name="Rectangle 291"/>
              <p:cNvSpPr>
                <a:spLocks noChangeArrowheads="1"/>
              </p:cNvSpPr>
              <p:nvPr userDrawn="1"/>
            </p:nvSpPr>
            <p:spPr bwMode="ltGray">
              <a:xfrm>
                <a:off x="96" y="2016"/>
                <a:ext cx="288" cy="9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8" name="Rectangle 292"/>
              <p:cNvSpPr>
                <a:spLocks noChangeArrowheads="1"/>
              </p:cNvSpPr>
              <p:nvPr userDrawn="1"/>
            </p:nvSpPr>
            <p:spPr bwMode="ltGray">
              <a:xfrm>
                <a:off x="96" y="2112"/>
                <a:ext cx="288" cy="21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pPr lvl="0"/>
            <a:r>
              <a:rPr lang="en-US" noProof="0"/>
              <a:t>Click to edit Master title style</a:t>
            </a:r>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9511" name="Rectangle 295"/>
          <p:cNvSpPr>
            <a:spLocks noGrp="1" noChangeArrowheads="1"/>
          </p:cNvSpPr>
          <p:nvPr>
            <p:ph type="dt" sz="half" idx="2"/>
          </p:nvPr>
        </p:nvSpPr>
        <p:spPr>
          <a:xfrm>
            <a:off x="685800" y="6248400"/>
            <a:ext cx="1905000" cy="457200"/>
          </a:xfrm>
        </p:spPr>
        <p:txBody>
          <a:bodyPr/>
          <a:lstStyle>
            <a:lvl1pPr>
              <a:defRPr/>
            </a:lvl1pPr>
          </a:lstStyle>
          <a:p>
            <a:fld id="{A77C13E2-674B-4D87-8963-914BAB8F7CED}" type="datetimeFigureOut">
              <a:rPr lang="en-US" smtClean="0"/>
              <a:t>11/21/2020</a:t>
            </a:fld>
            <a:endParaRPr lang="en-US"/>
          </a:p>
        </p:txBody>
      </p:sp>
      <p:sp>
        <p:nvSpPr>
          <p:cNvPr id="9512" name="Rectangle 29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9513" name="Rectangle 297"/>
          <p:cNvSpPr>
            <a:spLocks noGrp="1" noChangeArrowheads="1"/>
          </p:cNvSpPr>
          <p:nvPr>
            <p:ph type="sldNum" sz="quarter" idx="4"/>
          </p:nvPr>
        </p:nvSpPr>
        <p:spPr>
          <a:xfrm>
            <a:off x="6553200" y="6248400"/>
            <a:ext cx="1905000" cy="457200"/>
          </a:xfrm>
        </p:spPr>
        <p:txBody>
          <a:bodyPr/>
          <a:lstStyle>
            <a:lvl1pPr>
              <a:defRPr/>
            </a:lvl1pPr>
          </a:lstStyle>
          <a:p>
            <a:fld id="{2A571D4A-B03C-415F-87FA-A622E4D670BA}"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517"/>
                                        </p:tgtEl>
                                        <p:attrNameLst>
                                          <p:attrName>style.visibility</p:attrName>
                                        </p:attrNameLst>
                                      </p:cBhvr>
                                      <p:to>
                                        <p:strVal val="visible"/>
                                      </p:to>
                                    </p:set>
                                    <p:animEffect transition="in" filter="barn(inHorizontal)">
                                      <p:cBhvr>
                                        <p:cTn id="7" dur="500"/>
                                        <p:tgtEl>
                                          <p:spTgt spid="95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02"/>
                                        </p:tgtEl>
                                        <p:attrNameLst>
                                          <p:attrName>style.visibility</p:attrName>
                                        </p:attrNameLst>
                                      </p:cBhvr>
                                      <p:to>
                                        <p:strVal val="visible"/>
                                      </p:to>
                                    </p:set>
                                    <p:animEffect transition="in" filter="wipe(down)">
                                      <p:cBhvr>
                                        <p:cTn id="11" dur="500"/>
                                        <p:tgtEl>
                                          <p:spTgt spid="95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501"/>
                                        </p:tgtEl>
                                        <p:attrNameLst>
                                          <p:attrName>style.visibility</p:attrName>
                                        </p:attrNameLst>
                                      </p:cBhvr>
                                      <p:to>
                                        <p:strVal val="visible"/>
                                      </p:to>
                                    </p:set>
                                    <p:animEffect transition="in" filter="wipe(right)">
                                      <p:cBhvr>
                                        <p:cTn id="15" dur="500"/>
                                        <p:tgtEl>
                                          <p:spTgt spid="95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500"/>
                                        </p:tgtEl>
                                        <p:attrNameLst>
                                          <p:attrName>style.visibility</p:attrName>
                                        </p:attrNameLst>
                                      </p:cBhvr>
                                      <p:to>
                                        <p:strVal val="visible"/>
                                      </p:to>
                                    </p:set>
                                    <p:animEffect transition="in" filter="wipe(up)">
                                      <p:cBhvr>
                                        <p:cTn id="19" dur="500"/>
                                        <p:tgtEl>
                                          <p:spTgt spid="95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499"/>
                                        </p:tgtEl>
                                        <p:attrNameLst>
                                          <p:attrName>style.visibility</p:attrName>
                                        </p:attrNameLst>
                                      </p:cBhvr>
                                      <p:to>
                                        <p:strVal val="visible"/>
                                      </p:to>
                                    </p:set>
                                    <p:animEffect transition="in" filter="wipe(left)">
                                      <p:cBhvr>
                                        <p:cTn id="23" dur="500"/>
                                        <p:tgtEl>
                                          <p:spTgt spid="94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wipe(down)">
                                      <p:cBhvr>
                                        <p:cTn id="27" dur="500"/>
                                        <p:tgtEl>
                                          <p:spTgt spid="950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498"/>
                                        </p:tgtEl>
                                        <p:attrNameLst>
                                          <p:attrName>style.visibility</p:attrName>
                                        </p:attrNameLst>
                                      </p:cBhvr>
                                      <p:to>
                                        <p:strVal val="visible"/>
                                      </p:to>
                                    </p:set>
                                    <p:animEffect transition="in" filter="wipe(right)">
                                      <p:cBhvr>
                                        <p:cTn id="31" dur="500"/>
                                        <p:tgtEl>
                                          <p:spTgt spid="949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496"/>
                                        </p:tgtEl>
                                        <p:attrNameLst>
                                          <p:attrName>style.visibility</p:attrName>
                                        </p:attrNameLst>
                                      </p:cBhvr>
                                      <p:to>
                                        <p:strVal val="visible"/>
                                      </p:to>
                                    </p:set>
                                    <p:animEffect transition="in" filter="wipe(up)">
                                      <p:cBhvr>
                                        <p:cTn id="35" dur="500"/>
                                        <p:tgtEl>
                                          <p:spTgt spid="94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518"/>
                                        </p:tgtEl>
                                        <p:attrNameLst>
                                          <p:attrName>style.visibility</p:attrName>
                                        </p:attrNameLst>
                                      </p:cBhvr>
                                      <p:to>
                                        <p:strVal val="visible"/>
                                      </p:to>
                                    </p:set>
                                    <p:animEffect transition="in" filter="wipe(left)">
                                      <p:cBhvr>
                                        <p:cTn id="39" dur="500"/>
                                        <p:tgtEl>
                                          <p:spTgt spid="9518"/>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499"/>
                                          </p:stCondLst>
                                        </p:cTn>
                                        <p:tgtEl>
                                          <p:spTgt spid="9509"/>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499"/>
                                          </p:stCondLst>
                                        </p:cTn>
                                        <p:tgtEl>
                                          <p:spTgt spid="95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6" grpId="0" animBg="1"/>
      <p:bldP spid="9498" grpId="0" animBg="1"/>
      <p:bldP spid="9499" grpId="0" animBg="1"/>
      <p:bldP spid="9500" grpId="0" animBg="1"/>
      <p:bldP spid="9501" grpId="0" animBg="1"/>
      <p:bldP spid="9502" grpId="0" animBg="1"/>
      <p:bldP spid="9505" grpId="0" animBg="1"/>
      <p:bldP spid="9509" grpId="0" autoUpdateAnimBg="0"/>
      <p:bldP spid="9510" grpId="0" build="p" autoUpdateAnimBg="0" advAuto="0">
        <p:tmplLst>
          <p:tmpl lvl="1">
            <p:tnLst>
              <p:par>
                <p:cTn presetID="1" presetClass="entr" presetSubtype="0" fill="hold" nodeType="afterEffect">
                  <p:stCondLst>
                    <p:cond delay="0"/>
                  </p:stCondLst>
                  <p:childTnLst>
                    <p:set>
                      <p:cBhvr>
                        <p:cTn dur="1" fill="hold">
                          <p:stCondLst>
                            <p:cond delay="499"/>
                          </p:stCondLst>
                        </p:cTn>
                        <p:tgtEl>
                          <p:spTgt spid="951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77C13E2-674B-4D87-8963-914BAB8F7CED}" type="datetimeFigureOut">
              <a:rPr lang="en-US" smtClean="0"/>
              <a:t>11/21/2020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71D4A-B03C-415F-87FA-A622E4D670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3" name="Group 329"/>
          <p:cNvGrpSpPr/>
          <p:nvPr/>
        </p:nvGrpSpPr>
        <p:grpSpPr bwMode="auto">
          <a:xfrm>
            <a:off x="150813" y="0"/>
            <a:ext cx="8840787" cy="6858000"/>
            <a:chOff x="95" y="0"/>
            <a:chExt cx="5569" cy="4320"/>
          </a:xfrm>
        </p:grpSpPr>
        <p:grpSp>
          <p:nvGrpSpPr>
            <p:cNvPr id="1032" name="Group 8"/>
            <p:cNvGrpSpPr/>
            <p:nvPr/>
          </p:nvGrpSpPr>
          <p:grpSpPr bwMode="auto">
            <a:xfrm>
              <a:off x="96" y="48"/>
              <a:ext cx="5544" cy="4272"/>
              <a:chOff x="96" y="48"/>
              <a:chExt cx="5544" cy="4272"/>
            </a:xfrm>
          </p:grpSpPr>
          <p:grpSp>
            <p:nvGrpSpPr>
              <p:cNvPr id="1033" name="Group 9"/>
              <p:cNvGrpSpPr/>
              <p:nvPr/>
            </p:nvGrpSpPr>
            <p:grpSpPr bwMode="auto">
              <a:xfrm>
                <a:off x="864" y="144"/>
                <a:ext cx="2664" cy="1440"/>
                <a:chOff x="864" y="144"/>
                <a:chExt cx="2664" cy="1440"/>
              </a:xfrm>
            </p:grpSpPr>
            <p:grpSp>
              <p:nvGrpSpPr>
                <p:cNvPr id="1034" name="Group 10"/>
                <p:cNvGrpSpPr/>
                <p:nvPr/>
              </p:nvGrpSpPr>
              <p:grpSpPr bwMode="auto">
                <a:xfrm>
                  <a:off x="864" y="720"/>
                  <a:ext cx="168" cy="192"/>
                  <a:chOff x="1008" y="1584"/>
                  <a:chExt cx="336" cy="384"/>
                </a:xfrm>
              </p:grpSpPr>
              <p:sp>
                <p:nvSpPr>
                  <p:cNvPr id="1035" name="Rectangle 1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1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1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3" name="Group 19"/>
                <p:cNvGrpSpPr/>
                <p:nvPr/>
              </p:nvGrpSpPr>
              <p:grpSpPr bwMode="auto">
                <a:xfrm>
                  <a:off x="1200" y="1392"/>
                  <a:ext cx="168" cy="192"/>
                  <a:chOff x="1008" y="1584"/>
                  <a:chExt cx="336" cy="384"/>
                </a:xfrm>
              </p:grpSpPr>
              <p:sp>
                <p:nvSpPr>
                  <p:cNvPr id="1044" name="Rectangle 2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2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2" name="Group 28"/>
                <p:cNvGrpSpPr/>
                <p:nvPr/>
              </p:nvGrpSpPr>
              <p:grpSpPr bwMode="auto">
                <a:xfrm>
                  <a:off x="1824" y="144"/>
                  <a:ext cx="168" cy="192"/>
                  <a:chOff x="1008" y="1584"/>
                  <a:chExt cx="336" cy="384"/>
                </a:xfrm>
              </p:grpSpPr>
              <p:sp>
                <p:nvSpPr>
                  <p:cNvPr id="1053" name="Rectangle 2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1" name="Group 37"/>
                <p:cNvGrpSpPr/>
                <p:nvPr/>
              </p:nvGrpSpPr>
              <p:grpSpPr bwMode="auto">
                <a:xfrm>
                  <a:off x="2496" y="528"/>
                  <a:ext cx="168" cy="192"/>
                  <a:chOff x="1008" y="1584"/>
                  <a:chExt cx="336" cy="384"/>
                </a:xfrm>
              </p:grpSpPr>
              <p:sp>
                <p:nvSpPr>
                  <p:cNvPr id="1062" name="Rectangle 3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3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4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4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4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4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0" name="Group 46"/>
                <p:cNvGrpSpPr/>
                <p:nvPr/>
              </p:nvGrpSpPr>
              <p:grpSpPr bwMode="auto">
                <a:xfrm>
                  <a:off x="2016" y="1056"/>
                  <a:ext cx="168" cy="192"/>
                  <a:chOff x="1008" y="1584"/>
                  <a:chExt cx="336" cy="384"/>
                </a:xfrm>
              </p:grpSpPr>
              <p:sp>
                <p:nvSpPr>
                  <p:cNvPr id="1071" name="Rectangle 47"/>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48"/>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49"/>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0"/>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1"/>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52"/>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53"/>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54"/>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9" name="Group 55"/>
                <p:cNvGrpSpPr/>
                <p:nvPr/>
              </p:nvGrpSpPr>
              <p:grpSpPr bwMode="auto">
                <a:xfrm>
                  <a:off x="3360" y="960"/>
                  <a:ext cx="168" cy="192"/>
                  <a:chOff x="1008" y="1584"/>
                  <a:chExt cx="336" cy="384"/>
                </a:xfrm>
              </p:grpSpPr>
              <p:sp>
                <p:nvSpPr>
                  <p:cNvPr id="1080" name="Rectangle 5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5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5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5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6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6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8" name="Group 64"/>
                <p:cNvGrpSpPr/>
                <p:nvPr/>
              </p:nvGrpSpPr>
              <p:grpSpPr bwMode="auto">
                <a:xfrm>
                  <a:off x="2784" y="1344"/>
                  <a:ext cx="168" cy="192"/>
                  <a:chOff x="1008" y="1584"/>
                  <a:chExt cx="336" cy="384"/>
                </a:xfrm>
              </p:grpSpPr>
              <p:sp>
                <p:nvSpPr>
                  <p:cNvPr id="1089" name="Rectangle 6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6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6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6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6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7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7" name="Group 73"/>
              <p:cNvGrpSpPr/>
              <p:nvPr/>
            </p:nvGrpSpPr>
            <p:grpSpPr bwMode="auto">
              <a:xfrm>
                <a:off x="240" y="1968"/>
                <a:ext cx="3288" cy="1440"/>
                <a:chOff x="240" y="144"/>
                <a:chExt cx="3288" cy="1440"/>
              </a:xfrm>
            </p:grpSpPr>
            <p:grpSp>
              <p:nvGrpSpPr>
                <p:cNvPr id="1098" name="Group 74"/>
                <p:cNvGrpSpPr/>
                <p:nvPr/>
              </p:nvGrpSpPr>
              <p:grpSpPr bwMode="auto">
                <a:xfrm>
                  <a:off x="864" y="720"/>
                  <a:ext cx="168" cy="192"/>
                  <a:chOff x="1008" y="1584"/>
                  <a:chExt cx="336" cy="384"/>
                </a:xfrm>
              </p:grpSpPr>
              <p:sp>
                <p:nvSpPr>
                  <p:cNvPr id="1099" name="Rectangle 7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7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7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7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7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8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07" name="Group 83"/>
                <p:cNvGrpSpPr/>
                <p:nvPr/>
              </p:nvGrpSpPr>
              <p:grpSpPr bwMode="auto">
                <a:xfrm>
                  <a:off x="1200" y="1392"/>
                  <a:ext cx="168" cy="192"/>
                  <a:chOff x="1008" y="1584"/>
                  <a:chExt cx="336" cy="384"/>
                </a:xfrm>
              </p:grpSpPr>
              <p:sp>
                <p:nvSpPr>
                  <p:cNvPr id="1108" name="Rectangle 8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8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8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8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8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8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 name="Group 92"/>
                <p:cNvGrpSpPr/>
                <p:nvPr/>
              </p:nvGrpSpPr>
              <p:grpSpPr bwMode="auto">
                <a:xfrm>
                  <a:off x="240" y="144"/>
                  <a:ext cx="168" cy="192"/>
                  <a:chOff x="1008" y="1584"/>
                  <a:chExt cx="336" cy="384"/>
                </a:xfrm>
              </p:grpSpPr>
              <p:sp>
                <p:nvSpPr>
                  <p:cNvPr id="1117" name="Rectangle 9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9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9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9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9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9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9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5" name="Group 101"/>
                <p:cNvGrpSpPr/>
                <p:nvPr/>
              </p:nvGrpSpPr>
              <p:grpSpPr bwMode="auto">
                <a:xfrm>
                  <a:off x="1824" y="144"/>
                  <a:ext cx="168" cy="192"/>
                  <a:chOff x="1008" y="1584"/>
                  <a:chExt cx="336" cy="384"/>
                </a:xfrm>
              </p:grpSpPr>
              <p:sp>
                <p:nvSpPr>
                  <p:cNvPr id="1126" name="Rectangle 102"/>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03"/>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04"/>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05"/>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06"/>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07"/>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08"/>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09"/>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4" name="Group 110"/>
                <p:cNvGrpSpPr/>
                <p:nvPr/>
              </p:nvGrpSpPr>
              <p:grpSpPr bwMode="auto">
                <a:xfrm>
                  <a:off x="2496" y="528"/>
                  <a:ext cx="168" cy="192"/>
                  <a:chOff x="1008" y="1584"/>
                  <a:chExt cx="336" cy="384"/>
                </a:xfrm>
              </p:grpSpPr>
              <p:sp>
                <p:nvSpPr>
                  <p:cNvPr id="1135" name="Rectangle 11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1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1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1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1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1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1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1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3" name="Group 119"/>
                <p:cNvGrpSpPr/>
                <p:nvPr/>
              </p:nvGrpSpPr>
              <p:grpSpPr bwMode="auto">
                <a:xfrm>
                  <a:off x="2016" y="1056"/>
                  <a:ext cx="168" cy="192"/>
                  <a:chOff x="1008" y="1584"/>
                  <a:chExt cx="336" cy="384"/>
                </a:xfrm>
              </p:grpSpPr>
              <p:sp>
                <p:nvSpPr>
                  <p:cNvPr id="1144" name="Rectangle 12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2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2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2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2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2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2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2" name="Group 128"/>
                <p:cNvGrpSpPr/>
                <p:nvPr/>
              </p:nvGrpSpPr>
              <p:grpSpPr bwMode="auto">
                <a:xfrm>
                  <a:off x="3360" y="960"/>
                  <a:ext cx="168" cy="192"/>
                  <a:chOff x="1008" y="1584"/>
                  <a:chExt cx="336" cy="384"/>
                </a:xfrm>
              </p:grpSpPr>
              <p:sp>
                <p:nvSpPr>
                  <p:cNvPr id="1153" name="Rectangle 12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Rectangle 13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Rectangle 13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Rectangle 13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Rectangle 13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Rectangle 13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Rectangle 13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Rectangle 13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1" name="Group 137"/>
                <p:cNvGrpSpPr/>
                <p:nvPr/>
              </p:nvGrpSpPr>
              <p:grpSpPr bwMode="auto">
                <a:xfrm>
                  <a:off x="2784" y="1344"/>
                  <a:ext cx="168" cy="192"/>
                  <a:chOff x="1008" y="1584"/>
                  <a:chExt cx="336" cy="384"/>
                </a:xfrm>
              </p:grpSpPr>
              <p:sp>
                <p:nvSpPr>
                  <p:cNvPr id="1162" name="Rectangle 13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Rectangle 13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Rectangle 14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Rectangle 14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Rectangle 14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 name="Rectangle 14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 name="Rectangle 14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0" name="Group 146"/>
              <p:cNvGrpSpPr/>
              <p:nvPr/>
            </p:nvGrpSpPr>
            <p:grpSpPr bwMode="auto">
              <a:xfrm>
                <a:off x="4320" y="624"/>
                <a:ext cx="168" cy="192"/>
                <a:chOff x="1008" y="1584"/>
                <a:chExt cx="336" cy="384"/>
              </a:xfrm>
            </p:grpSpPr>
            <p:sp>
              <p:nvSpPr>
                <p:cNvPr id="1171" name="Rectangle 147"/>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Rectangle 148"/>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Rectangle 149"/>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Rectangle 150"/>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Rectangle 151"/>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Rectangle 152"/>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Rectangle 153"/>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Rectangle 154"/>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9" name="Group 155"/>
              <p:cNvGrpSpPr/>
              <p:nvPr/>
            </p:nvGrpSpPr>
            <p:grpSpPr bwMode="auto">
              <a:xfrm>
                <a:off x="4656" y="1296"/>
                <a:ext cx="168" cy="192"/>
                <a:chOff x="1008" y="1584"/>
                <a:chExt cx="336" cy="384"/>
              </a:xfrm>
            </p:grpSpPr>
            <p:sp>
              <p:nvSpPr>
                <p:cNvPr id="1180" name="Rectangle 15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Rectangle 15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Rectangle 15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Rectangle 15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 name="Rectangle 16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 name="Rectangle 16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Rectangle 16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 name="Rectangle 16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8" name="Group 164"/>
              <p:cNvGrpSpPr/>
              <p:nvPr/>
            </p:nvGrpSpPr>
            <p:grpSpPr bwMode="auto">
              <a:xfrm>
                <a:off x="3696" y="48"/>
                <a:ext cx="168" cy="192"/>
                <a:chOff x="1008" y="1584"/>
                <a:chExt cx="336" cy="384"/>
              </a:xfrm>
            </p:grpSpPr>
            <p:sp>
              <p:nvSpPr>
                <p:cNvPr id="1189" name="Rectangle 16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0" name="Rectangle 16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 name="Rectangle 16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 name="Rectangle 16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 name="Rectangle 16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 name="Rectangle 17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Rectangle 17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Rectangle 17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7" name="Group 173"/>
              <p:cNvGrpSpPr/>
              <p:nvPr/>
            </p:nvGrpSpPr>
            <p:grpSpPr bwMode="auto">
              <a:xfrm>
                <a:off x="5280" y="48"/>
                <a:ext cx="168" cy="192"/>
                <a:chOff x="1008" y="1584"/>
                <a:chExt cx="336" cy="384"/>
              </a:xfrm>
            </p:grpSpPr>
            <p:sp>
              <p:nvSpPr>
                <p:cNvPr id="1198" name="Rectangle 17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 name="Rectangle 17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Rectangle 17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Rectangle 17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Rectangle 17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 name="Rectangle 17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4" name="Rectangle 18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Rectangle 18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6" name="Group 182"/>
              <p:cNvGrpSpPr/>
              <p:nvPr/>
            </p:nvGrpSpPr>
            <p:grpSpPr bwMode="auto">
              <a:xfrm>
                <a:off x="5472" y="960"/>
                <a:ext cx="168" cy="192"/>
                <a:chOff x="1008" y="1584"/>
                <a:chExt cx="336" cy="384"/>
              </a:xfrm>
            </p:grpSpPr>
            <p:sp>
              <p:nvSpPr>
                <p:cNvPr id="1207" name="Rectangle 18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 name="Rectangle 18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 name="Rectangle 18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Rectangle 18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Rectangle 18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Rectangle 18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3" name="Rectangle 18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4" name="Rectangle 19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5" name="Group 191"/>
              <p:cNvGrpSpPr/>
              <p:nvPr/>
            </p:nvGrpSpPr>
            <p:grpSpPr bwMode="auto">
              <a:xfrm>
                <a:off x="4224" y="2400"/>
                <a:ext cx="168" cy="192"/>
                <a:chOff x="1008" y="1584"/>
                <a:chExt cx="336" cy="384"/>
              </a:xfrm>
            </p:grpSpPr>
            <p:sp>
              <p:nvSpPr>
                <p:cNvPr id="1216" name="Rectangle 192"/>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Rectangle 193"/>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 name="Rectangle 194"/>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 name="Rectangle 195"/>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Rectangle 196"/>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Rectangle 197"/>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Rectangle 198"/>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3" name="Rectangle 199"/>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4" name="Group 200"/>
              <p:cNvGrpSpPr/>
              <p:nvPr/>
            </p:nvGrpSpPr>
            <p:grpSpPr bwMode="auto">
              <a:xfrm>
                <a:off x="4560" y="3072"/>
                <a:ext cx="168" cy="192"/>
                <a:chOff x="1008" y="1584"/>
                <a:chExt cx="336" cy="384"/>
              </a:xfrm>
            </p:grpSpPr>
            <p:sp>
              <p:nvSpPr>
                <p:cNvPr id="1225" name="Rectangle 201"/>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Rectangle 202"/>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Rectangle 203"/>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 name="Rectangle 204"/>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 name="Rectangle 205"/>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Rectangle 206"/>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Rectangle 207"/>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Rectangle 208"/>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3" name="Group 209"/>
              <p:cNvGrpSpPr/>
              <p:nvPr/>
            </p:nvGrpSpPr>
            <p:grpSpPr bwMode="auto">
              <a:xfrm>
                <a:off x="3600" y="1824"/>
                <a:ext cx="168" cy="192"/>
                <a:chOff x="1008" y="1584"/>
                <a:chExt cx="336" cy="384"/>
              </a:xfrm>
            </p:grpSpPr>
            <p:sp>
              <p:nvSpPr>
                <p:cNvPr id="1234" name="Rectangle 210"/>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Rectangle 211"/>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Rectangle 212"/>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Rectangle 213"/>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 name="Rectangle 214"/>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 name="Rectangle 215"/>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Rectangle 216"/>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Rectangle 217"/>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 name="Group 218"/>
              <p:cNvGrpSpPr/>
              <p:nvPr/>
            </p:nvGrpSpPr>
            <p:grpSpPr bwMode="auto">
              <a:xfrm>
                <a:off x="5184" y="1824"/>
                <a:ext cx="168" cy="192"/>
                <a:chOff x="1008" y="1584"/>
                <a:chExt cx="336" cy="384"/>
              </a:xfrm>
            </p:grpSpPr>
            <p:sp>
              <p:nvSpPr>
                <p:cNvPr id="1243" name="Rectangle 219"/>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4" name="Rectangle 220"/>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 name="Rectangle 221"/>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 name="Rectangle 222"/>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 name="Rectangle 223"/>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 name="Rectangle 224"/>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 name="Rectangle 225"/>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 name="Rectangle 226"/>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1" name="Group 227"/>
              <p:cNvGrpSpPr/>
              <p:nvPr/>
            </p:nvGrpSpPr>
            <p:grpSpPr bwMode="auto">
              <a:xfrm>
                <a:off x="5376" y="2736"/>
                <a:ext cx="168" cy="192"/>
                <a:chOff x="1008" y="1584"/>
                <a:chExt cx="336" cy="384"/>
              </a:xfrm>
            </p:grpSpPr>
            <p:sp>
              <p:nvSpPr>
                <p:cNvPr id="1252" name="Rectangle 228"/>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3" name="Rectangle 229"/>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 name="Rectangle 230"/>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 name="Rectangle 231"/>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 name="Rectangle 232"/>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7" name="Rectangle 233"/>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 name="Rectangle 234"/>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 name="Rectangle 235"/>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0" name="Group 236"/>
              <p:cNvGrpSpPr/>
              <p:nvPr/>
            </p:nvGrpSpPr>
            <p:grpSpPr bwMode="auto">
              <a:xfrm>
                <a:off x="3816" y="3840"/>
                <a:ext cx="168" cy="192"/>
                <a:chOff x="1008" y="1584"/>
                <a:chExt cx="336" cy="384"/>
              </a:xfrm>
            </p:grpSpPr>
            <p:sp>
              <p:nvSpPr>
                <p:cNvPr id="1261" name="Rectangle 237"/>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2" name="Rectangle 238"/>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3" name="Rectangle 239"/>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4" name="Rectangle 240"/>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5" name="Rectangle 241"/>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6" name="Rectangle 242"/>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7" name="Rectangle 243"/>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8" name="Rectangle 244"/>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9" name="Group 245"/>
              <p:cNvGrpSpPr/>
              <p:nvPr/>
            </p:nvGrpSpPr>
            <p:grpSpPr bwMode="auto">
              <a:xfrm>
                <a:off x="5400" y="3840"/>
                <a:ext cx="168" cy="192"/>
                <a:chOff x="1008" y="1584"/>
                <a:chExt cx="336" cy="384"/>
              </a:xfrm>
            </p:grpSpPr>
            <p:sp>
              <p:nvSpPr>
                <p:cNvPr id="1270" name="Rectangle 246"/>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1" name="Rectangle 247"/>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2" name="Rectangle 248"/>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3" name="Rectangle 249"/>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4" name="Rectangle 250"/>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5" name="Rectangle 251"/>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6" name="Rectangle 252"/>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7" name="Rectangle 253"/>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8" name="Group 254"/>
              <p:cNvGrpSpPr/>
              <p:nvPr/>
            </p:nvGrpSpPr>
            <p:grpSpPr bwMode="auto">
              <a:xfrm>
                <a:off x="96" y="3744"/>
                <a:ext cx="168" cy="192"/>
                <a:chOff x="1008" y="1584"/>
                <a:chExt cx="336" cy="384"/>
              </a:xfrm>
            </p:grpSpPr>
            <p:sp>
              <p:nvSpPr>
                <p:cNvPr id="1279" name="Rectangle 255"/>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 name="Rectangle 256"/>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 name="Rectangle 257"/>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 name="Rectangle 258"/>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 name="Rectangle 259"/>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 name="Rectangle 260"/>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5" name="Rectangle 261"/>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6" name="Rectangle 262"/>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7" name="Group 263"/>
              <p:cNvGrpSpPr/>
              <p:nvPr/>
            </p:nvGrpSpPr>
            <p:grpSpPr bwMode="auto">
              <a:xfrm>
                <a:off x="1680" y="3744"/>
                <a:ext cx="168" cy="192"/>
                <a:chOff x="1008" y="1584"/>
                <a:chExt cx="336" cy="384"/>
              </a:xfrm>
            </p:grpSpPr>
            <p:sp>
              <p:nvSpPr>
                <p:cNvPr id="1288" name="Rectangle 264"/>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9" name="Rectangle 265"/>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 name="Rectangle 266"/>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 name="Rectangle 267"/>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 name="Rectangle 268"/>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3" name="Rectangle 269"/>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4" name="Rectangle 270"/>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5" name="Rectangle 271"/>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6" name="Group 272"/>
              <p:cNvGrpSpPr/>
              <p:nvPr/>
            </p:nvGrpSpPr>
            <p:grpSpPr bwMode="auto">
              <a:xfrm>
                <a:off x="2352" y="4128"/>
                <a:ext cx="168" cy="192"/>
                <a:chOff x="1008" y="1584"/>
                <a:chExt cx="336" cy="384"/>
              </a:xfrm>
            </p:grpSpPr>
            <p:sp>
              <p:nvSpPr>
                <p:cNvPr id="1297" name="Rectangle 273"/>
                <p:cNvSpPr>
                  <a:spLocks noChangeArrowheads="1"/>
                </p:cNvSpPr>
                <p:nvPr/>
              </p:nvSpPr>
              <p:spPr bwMode="hidden">
                <a:xfrm>
                  <a:off x="1104" y="1824"/>
                  <a:ext cx="96"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8" name="Rectangle 274"/>
                <p:cNvSpPr>
                  <a:spLocks noChangeArrowheads="1"/>
                </p:cNvSpPr>
                <p:nvPr/>
              </p:nvSpPr>
              <p:spPr bwMode="hidden">
                <a:xfrm>
                  <a:off x="1200" y="1776"/>
                  <a:ext cx="48" cy="9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9" name="Rectangle 275"/>
                <p:cNvSpPr>
                  <a:spLocks noChangeArrowheads="1"/>
                </p:cNvSpPr>
                <p:nvPr/>
              </p:nvSpPr>
              <p:spPr bwMode="hidden">
                <a:xfrm>
                  <a:off x="1104" y="1680"/>
                  <a:ext cx="48" cy="144"/>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 name="Rectangle 276"/>
                <p:cNvSpPr>
                  <a:spLocks noChangeArrowheads="1"/>
                </p:cNvSpPr>
                <p:nvPr/>
              </p:nvSpPr>
              <p:spPr bwMode="hidden">
                <a:xfrm>
                  <a:off x="1152" y="1680"/>
                  <a:ext cx="192"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 name="Rectangle 277"/>
                <p:cNvSpPr>
                  <a:spLocks noChangeArrowheads="1"/>
                </p:cNvSpPr>
                <p:nvPr/>
              </p:nvSpPr>
              <p:spPr bwMode="hidden">
                <a:xfrm>
                  <a:off x="1296" y="1728"/>
                  <a:ext cx="48" cy="24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2" name="Rectangle 278"/>
                <p:cNvSpPr>
                  <a:spLocks noChangeArrowheads="1"/>
                </p:cNvSpPr>
                <p:nvPr/>
              </p:nvSpPr>
              <p:spPr bwMode="hidden">
                <a:xfrm>
                  <a:off x="1008" y="1920"/>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3" name="Rectangle 279"/>
                <p:cNvSpPr>
                  <a:spLocks noChangeArrowheads="1"/>
                </p:cNvSpPr>
                <p:nvPr/>
              </p:nvSpPr>
              <p:spPr bwMode="hidden">
                <a:xfrm>
                  <a:off x="1008" y="1584"/>
                  <a:ext cx="48" cy="3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4" name="Rectangle 280"/>
                <p:cNvSpPr>
                  <a:spLocks noChangeArrowheads="1"/>
                </p:cNvSpPr>
                <p:nvPr/>
              </p:nvSpPr>
              <p:spPr bwMode="hidden">
                <a:xfrm>
                  <a:off x="1056" y="1584"/>
                  <a:ext cx="288" cy="4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51" name="Group 327"/>
            <p:cNvGrpSpPr/>
            <p:nvPr userDrawn="1"/>
          </p:nvGrpSpPr>
          <p:grpSpPr bwMode="auto">
            <a:xfrm>
              <a:off x="96" y="0"/>
              <a:ext cx="288" cy="672"/>
              <a:chOff x="96" y="0"/>
              <a:chExt cx="288" cy="672"/>
            </a:xfrm>
          </p:grpSpPr>
          <p:sp>
            <p:nvSpPr>
              <p:cNvPr id="1316" name="Rectangle 292"/>
              <p:cNvSpPr>
                <a:spLocks noChangeArrowheads="1"/>
              </p:cNvSpPr>
              <p:nvPr/>
            </p:nvSpPr>
            <p:spPr bwMode="ltGray">
              <a:xfrm>
                <a:off x="96" y="576"/>
                <a:ext cx="288" cy="9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6" name="Rectangle 302"/>
              <p:cNvSpPr>
                <a:spLocks noChangeArrowheads="1"/>
              </p:cNvSpPr>
              <p:nvPr/>
            </p:nvSpPr>
            <p:spPr bwMode="ltGray">
              <a:xfrm>
                <a:off x="96" y="0"/>
                <a:ext cx="288" cy="57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0" name="Group 326"/>
            <p:cNvGrpSpPr/>
            <p:nvPr/>
          </p:nvGrpSpPr>
          <p:grpSpPr bwMode="auto">
            <a:xfrm>
              <a:off x="95" y="719"/>
              <a:ext cx="5569" cy="3505"/>
              <a:chOff x="95" y="719"/>
              <a:chExt cx="5569" cy="3505"/>
            </a:xfrm>
          </p:grpSpPr>
          <p:sp>
            <p:nvSpPr>
              <p:cNvPr id="1306" name="Rectangle 282"/>
              <p:cNvSpPr>
                <a:spLocks noChangeArrowheads="1"/>
              </p:cNvSpPr>
              <p:nvPr userDrawn="1"/>
            </p:nvSpPr>
            <p:spPr bwMode="invGray">
              <a:xfrm rot="5400000">
                <a:off x="167" y="839"/>
                <a:ext cx="96" cy="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7" name="Rectangle 283"/>
              <p:cNvSpPr>
                <a:spLocks noChangeArrowheads="1"/>
              </p:cNvSpPr>
              <p:nvPr userDrawn="1"/>
            </p:nvSpPr>
            <p:spPr bwMode="invGray">
              <a:xfrm rot="5400000">
                <a:off x="215" y="887"/>
                <a:ext cx="48" cy="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8" name="Rectangle 284"/>
              <p:cNvSpPr>
                <a:spLocks noChangeArrowheads="1"/>
              </p:cNvSpPr>
              <p:nvPr userDrawn="1"/>
            </p:nvSpPr>
            <p:spPr bwMode="invGray">
              <a:xfrm rot="5400000">
                <a:off x="287" y="767"/>
                <a:ext cx="4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9" name="Rectangle 285"/>
              <p:cNvSpPr>
                <a:spLocks noChangeArrowheads="1"/>
              </p:cNvSpPr>
              <p:nvPr userDrawn="1"/>
            </p:nvSpPr>
            <p:spPr bwMode="invGray">
              <a:xfrm rot="5400000">
                <a:off x="191" y="911"/>
                <a:ext cx="48" cy="24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 name="Rectangle 286"/>
              <p:cNvSpPr>
                <a:spLocks noChangeArrowheads="1"/>
              </p:cNvSpPr>
              <p:nvPr userDrawn="1"/>
            </p:nvSpPr>
            <p:spPr bwMode="invGray">
              <a:xfrm rot="5400000">
                <a:off x="-25" y="839"/>
                <a:ext cx="288" cy="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 name="Rectangle 287"/>
              <p:cNvSpPr>
                <a:spLocks noChangeArrowheads="1"/>
              </p:cNvSpPr>
              <p:nvPr userDrawn="1"/>
            </p:nvSpPr>
            <p:spPr bwMode="invGray">
              <a:xfrm rot="5400000">
                <a:off x="287" y="575"/>
                <a:ext cx="48" cy="33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 name="Rectangle 288"/>
              <p:cNvSpPr>
                <a:spLocks noChangeArrowheads="1"/>
              </p:cNvSpPr>
              <p:nvPr userDrawn="1"/>
            </p:nvSpPr>
            <p:spPr bwMode="invGray">
              <a:xfrm rot="5400000">
                <a:off x="-1273" y="2471"/>
                <a:ext cx="3457" cy="4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3" name="Rectangle 289"/>
              <p:cNvSpPr>
                <a:spLocks noChangeArrowheads="1"/>
              </p:cNvSpPr>
              <p:nvPr userDrawn="1"/>
            </p:nvSpPr>
            <p:spPr bwMode="invGray">
              <a:xfrm>
                <a:off x="288" y="912"/>
                <a:ext cx="240" cy="48"/>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4" name="Rectangle 290"/>
              <p:cNvSpPr>
                <a:spLocks noChangeArrowheads="1"/>
              </p:cNvSpPr>
              <p:nvPr userDrawn="1"/>
            </p:nvSpPr>
            <p:spPr bwMode="invGray">
              <a:xfrm>
                <a:off x="528" y="912"/>
                <a:ext cx="5136" cy="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7" name="Rectangle 323"/>
              <p:cNvSpPr>
                <a:spLocks noChangeArrowheads="1"/>
              </p:cNvSpPr>
              <p:nvPr userDrawn="1"/>
            </p:nvSpPr>
            <p:spPr bwMode="invGray">
              <a:xfrm rot="5400000">
                <a:off x="263" y="935"/>
                <a:ext cx="192" cy="4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 name="Group 328"/>
            <p:cNvGrpSpPr/>
            <p:nvPr userDrawn="1"/>
          </p:nvGrpSpPr>
          <p:grpSpPr bwMode="auto">
            <a:xfrm>
              <a:off x="96" y="1104"/>
              <a:ext cx="288" cy="3120"/>
              <a:chOff x="96" y="1104"/>
              <a:chExt cx="288" cy="3120"/>
            </a:xfrm>
          </p:grpSpPr>
          <p:sp>
            <p:nvSpPr>
              <p:cNvPr id="1315" name="Rectangle 291"/>
              <p:cNvSpPr>
                <a:spLocks noChangeArrowheads="1"/>
              </p:cNvSpPr>
              <p:nvPr/>
            </p:nvSpPr>
            <p:spPr bwMode="ltGray">
              <a:xfrm>
                <a:off x="96" y="1104"/>
                <a:ext cx="288" cy="9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5" name="Rectangle 321"/>
              <p:cNvSpPr>
                <a:spLocks noChangeArrowheads="1"/>
              </p:cNvSpPr>
              <p:nvPr/>
            </p:nvSpPr>
            <p:spPr bwMode="ltGray">
              <a:xfrm>
                <a:off x="96" y="1200"/>
                <a:ext cx="288" cy="302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6" name="Rectangle 2"/>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10668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400"/>
            </a:lvl1pPr>
          </a:lstStyle>
          <a:p>
            <a:fld id="{A77C13E2-674B-4D87-8963-914BAB8F7CED}" type="datetimeFigureOut">
              <a:rPr lang="en-US" smtClean="0"/>
              <a:t>11/21/2020</a:t>
            </a:fld>
            <a:endParaRPr 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400"/>
            </a:lvl1pPr>
          </a:lstStyle>
          <a:p>
            <a:fld id="{2A571D4A-B03C-415F-87FA-A622E4D670BA}"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anose="020B0806030902050204" pitchFamily="34" charset="0"/>
        </a:defRPr>
      </a:lvl2pPr>
      <a:lvl3pPr algn="ctr" rtl="0" eaLnBrk="1" fontAlgn="base" hangingPunct="1">
        <a:spcBef>
          <a:spcPct val="0"/>
        </a:spcBef>
        <a:spcAft>
          <a:spcPct val="0"/>
        </a:spcAft>
        <a:defRPr sz="4400">
          <a:solidFill>
            <a:schemeClr val="tx2"/>
          </a:solidFill>
          <a:latin typeface="Impact" panose="020B0806030902050204" pitchFamily="34" charset="0"/>
        </a:defRPr>
      </a:lvl3pPr>
      <a:lvl4pPr algn="ctr" rtl="0" eaLnBrk="1" fontAlgn="base" hangingPunct="1">
        <a:spcBef>
          <a:spcPct val="0"/>
        </a:spcBef>
        <a:spcAft>
          <a:spcPct val="0"/>
        </a:spcAft>
        <a:defRPr sz="4400">
          <a:solidFill>
            <a:schemeClr val="tx2"/>
          </a:solidFill>
          <a:latin typeface="Impact" panose="020B0806030902050204" pitchFamily="34" charset="0"/>
        </a:defRPr>
      </a:lvl4pPr>
      <a:lvl5pPr algn="ctr" rtl="0" eaLnBrk="1" fontAlgn="base" hangingPunct="1">
        <a:spcBef>
          <a:spcPct val="0"/>
        </a:spcBef>
        <a:spcAft>
          <a:spcPct val="0"/>
        </a:spcAft>
        <a:defRPr sz="4400">
          <a:solidFill>
            <a:schemeClr val="tx2"/>
          </a:solidFill>
          <a:latin typeface="Impact" panose="020B0806030902050204" pitchFamily="34" charset="0"/>
        </a:defRPr>
      </a:lvl5pPr>
      <a:lvl6pPr marL="457200" algn="ctr" rtl="0" eaLnBrk="1" fontAlgn="base" hangingPunct="1">
        <a:spcBef>
          <a:spcPct val="0"/>
        </a:spcBef>
        <a:spcAft>
          <a:spcPct val="0"/>
        </a:spcAft>
        <a:defRPr sz="4400">
          <a:solidFill>
            <a:schemeClr val="tx2"/>
          </a:solidFill>
          <a:latin typeface="Impact" panose="020B0806030902050204" pitchFamily="34" charset="0"/>
        </a:defRPr>
      </a:lvl6pPr>
      <a:lvl7pPr marL="914400" algn="ctr" rtl="0" eaLnBrk="1" fontAlgn="base" hangingPunct="1">
        <a:spcBef>
          <a:spcPct val="0"/>
        </a:spcBef>
        <a:spcAft>
          <a:spcPct val="0"/>
        </a:spcAft>
        <a:defRPr sz="4400">
          <a:solidFill>
            <a:schemeClr val="tx2"/>
          </a:solidFill>
          <a:latin typeface="Impact" panose="020B0806030902050204" pitchFamily="34" charset="0"/>
        </a:defRPr>
      </a:lvl7pPr>
      <a:lvl8pPr marL="1371600" algn="ctr" rtl="0" eaLnBrk="1" fontAlgn="base" hangingPunct="1">
        <a:spcBef>
          <a:spcPct val="0"/>
        </a:spcBef>
        <a:spcAft>
          <a:spcPct val="0"/>
        </a:spcAft>
        <a:defRPr sz="4400">
          <a:solidFill>
            <a:schemeClr val="tx2"/>
          </a:solidFill>
          <a:latin typeface="Impact" panose="020B0806030902050204" pitchFamily="34" charset="0"/>
        </a:defRPr>
      </a:lvl8pPr>
      <a:lvl9pPr marL="1828800" algn="ctr" rtl="0" eaLnBrk="1" fontAlgn="base" hangingPunct="1">
        <a:spcBef>
          <a:spcPct val="0"/>
        </a:spcBef>
        <a:spcAft>
          <a:spcPct val="0"/>
        </a:spcAft>
        <a:defRPr sz="4400">
          <a:solidFill>
            <a:schemeClr val="tx2"/>
          </a:solidFill>
          <a:latin typeface="Impact" panose="020B0806030902050204"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555" indent="-173355"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a:solidFill>
                  <a:schemeClr val="accent4">
                    <a:lumMod val="10000"/>
                  </a:schemeClr>
                </a:solidFill>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solidFill>
            <a:schemeClr val="accent1">
              <a:lumMod val="60000"/>
              <a:lumOff val="40000"/>
            </a:schemeClr>
          </a:solidFill>
        </p:spPr>
        <p:txBody>
          <a:bodyPr/>
          <a:lstStyle/>
          <a:p>
            <a:pPr>
              <a:lnSpc>
                <a:spcPct val="150000"/>
              </a:lnSpc>
            </a:pPr>
            <a:r>
              <a:rPr lang="en-US" sz="1600" dirty="0">
                <a:solidFill>
                  <a:schemeClr val="accent4">
                    <a:lumMod val="10000"/>
                  </a:schemeClr>
                </a:solidFill>
                <a:latin typeface="Times New Roman" panose="02020603050405020304" pitchFamily="18" charset="0"/>
                <a:cs typeface="Times New Roman" panose="02020603050405020304" pitchFamily="18" charset="0"/>
              </a:rPr>
              <a:t>What is RNA virus?</a:t>
            </a:r>
          </a:p>
          <a:p>
            <a:pPr>
              <a:lnSpc>
                <a:spcPct val="150000"/>
              </a:lnSpc>
            </a:pPr>
            <a:r>
              <a:rPr lang="en-US" sz="1600" dirty="0">
                <a:solidFill>
                  <a:schemeClr val="accent4">
                    <a:lumMod val="10000"/>
                  </a:schemeClr>
                </a:solidFill>
                <a:latin typeface="Times New Roman" panose="02020603050405020304" pitchFamily="18" charset="0"/>
                <a:cs typeface="Times New Roman" panose="02020603050405020304" pitchFamily="18" charset="0"/>
              </a:rPr>
              <a:t>Discovery and History</a:t>
            </a:r>
          </a:p>
          <a:p>
            <a:pPr>
              <a:lnSpc>
                <a:spcPct val="150000"/>
              </a:lnSpc>
            </a:pPr>
            <a:r>
              <a:rPr lang="en-US" sz="1600" dirty="0">
                <a:solidFill>
                  <a:schemeClr val="accent4">
                    <a:lumMod val="10000"/>
                  </a:schemeClr>
                </a:solidFill>
                <a:latin typeface="Times New Roman" panose="02020603050405020304" pitchFamily="18" charset="0"/>
                <a:cs typeface="Times New Roman" panose="02020603050405020304" pitchFamily="18" charset="0"/>
              </a:rPr>
              <a:t>Examples of RNA virus</a:t>
            </a:r>
          </a:p>
          <a:p>
            <a:pPr>
              <a:lnSpc>
                <a:spcPct val="150000"/>
              </a:lnSpc>
            </a:pPr>
            <a:r>
              <a:rPr lang="en-US" sz="1600" dirty="0">
                <a:solidFill>
                  <a:schemeClr val="accent4">
                    <a:lumMod val="10000"/>
                  </a:schemeClr>
                </a:solidFill>
                <a:latin typeface="Times New Roman" panose="02020603050405020304" pitchFamily="18" charset="0"/>
                <a:cs typeface="Times New Roman" panose="02020603050405020304" pitchFamily="18" charset="0"/>
              </a:rPr>
              <a:t>Dissemination of RNA virus</a:t>
            </a:r>
          </a:p>
          <a:p>
            <a:pPr>
              <a:lnSpc>
                <a:spcPct val="150000"/>
              </a:lnSpc>
            </a:pPr>
            <a:r>
              <a:rPr lang="en-US" sz="1600" dirty="0">
                <a:solidFill>
                  <a:schemeClr val="accent4">
                    <a:lumMod val="10000"/>
                  </a:schemeClr>
                </a:solidFill>
                <a:latin typeface="Times New Roman" panose="02020603050405020304" pitchFamily="18" charset="0"/>
                <a:cs typeface="Times New Roman" panose="02020603050405020304" pitchFamily="18" charset="0"/>
              </a:rPr>
              <a:t>Mechanism of RNA virus</a:t>
            </a:r>
          </a:p>
          <a:p>
            <a:pPr>
              <a:lnSpc>
                <a:spcPct val="150000"/>
              </a:lnSpc>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3200" b="1">
                <a:solidFill>
                  <a:schemeClr val="accent4">
                    <a:lumMod val="10000"/>
                  </a:schemeClr>
                </a:solidFill>
                <a:latin typeface="Times New Roman" panose="02020603050405020304" pitchFamily="18" charset="0"/>
                <a:cs typeface="Times New Roman" panose="02020603050405020304" pitchFamily="18" charset="0"/>
              </a:rPr>
              <a:t>Key stages of RNA virus Dessiminition</a:t>
            </a:r>
          </a:p>
        </p:txBody>
      </p:sp>
      <p:sp>
        <p:nvSpPr>
          <p:cNvPr id="3" name="Content Placeholder 2"/>
          <p:cNvSpPr>
            <a:spLocks noGrp="1"/>
          </p:cNvSpPr>
          <p:nvPr>
            <p:ph idx="1"/>
          </p:nvPr>
        </p:nvSpPr>
        <p:spPr>
          <a:solidFill>
            <a:schemeClr val="accent1">
              <a:lumMod val="60000"/>
              <a:lumOff val="40000"/>
            </a:schemeClr>
          </a:solidFill>
        </p:spPr>
        <p:txBody>
          <a:bodyPr/>
          <a:lstStyle/>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Implantation</a:t>
            </a:r>
          </a:p>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Replication and local spread</a:t>
            </a:r>
          </a:p>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Dessiminition from portal of entry</a:t>
            </a:r>
          </a:p>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Incubation period</a:t>
            </a:r>
          </a:p>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Multiplication in target organs</a:t>
            </a:r>
          </a:p>
          <a:p>
            <a:pPr marL="0" indent="0">
              <a:lnSpc>
                <a:spcPct val="150000"/>
              </a:lnSpc>
              <a:buNone/>
            </a:pPr>
            <a:r>
              <a:rPr lang="en-US" sz="1800">
                <a:solidFill>
                  <a:schemeClr val="accent4">
                    <a:lumMod val="10000"/>
                  </a:schemeClr>
                </a:solidFill>
                <a:latin typeface="Times New Roman" panose="02020603050405020304" pitchFamily="18" charset="0"/>
                <a:cs typeface="Times New Roman" panose="02020603050405020304" pitchFamily="18" charset="0"/>
              </a:rPr>
              <a:t>Shedding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a:solidFill>
                  <a:schemeClr val="accent4">
                    <a:lumMod val="10000"/>
                  </a:schemeClr>
                </a:solidFill>
              </a:rPr>
              <a:t>Implantation</a:t>
            </a:r>
          </a:p>
        </p:txBody>
      </p:sp>
      <p:sp>
        <p:nvSpPr>
          <p:cNvPr id="3" name="Content Placeholder 2"/>
          <p:cNvSpPr>
            <a:spLocks noGrp="1"/>
          </p:cNvSpPr>
          <p:nvPr>
            <p:ph sz="half" idx="1"/>
          </p:nvPr>
        </p:nvSpPr>
        <p:spPr>
          <a:solidFill>
            <a:schemeClr val="accent1">
              <a:lumMod val="60000"/>
              <a:lumOff val="40000"/>
            </a:schemeClr>
          </a:solidFill>
        </p:spPr>
        <p:txBody>
          <a:bodyPr/>
          <a:lstStyle/>
          <a:p>
            <a:r>
              <a:rPr lang="en-US" sz="2000">
                <a:solidFill>
                  <a:schemeClr val="accent4">
                    <a:lumMod val="10000"/>
                  </a:schemeClr>
                </a:solidFill>
                <a:latin typeface="Times New Roman" panose="02020603050405020304" pitchFamily="18" charset="0"/>
                <a:cs typeface="Times New Roman" panose="02020603050405020304" pitchFamily="18" charset="0"/>
              </a:rPr>
              <a:t>  RNA virus implant onto living cells mainly via the respiratory, gastrointestinal, skin-penetrating, and genital routes although other routes can be used.</a:t>
            </a:r>
          </a:p>
        </p:txBody>
      </p:sp>
      <p:pic>
        <p:nvPicPr>
          <p:cNvPr id="4" name="Content Placeholder 3"/>
          <p:cNvPicPr>
            <a:picLocks noGrp="1" noChangeAspect="1"/>
          </p:cNvPicPr>
          <p:nvPr>
            <p:ph sz="half" idx="2"/>
          </p:nvPr>
        </p:nvPicPr>
        <p:blipFill>
          <a:blip r:embed="rId2"/>
          <a:stretch>
            <a:fillRect/>
          </a:stretch>
        </p:blipFill>
        <p:spPr>
          <a:xfrm>
            <a:off x="5029200" y="1753235"/>
            <a:ext cx="3810000" cy="41141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93470" y="621030"/>
            <a:ext cx="7772400" cy="5615305"/>
          </a:xfrm>
          <a:solidFill>
            <a:schemeClr val="accent1">
              <a:lumMod val="60000"/>
              <a:lumOff val="40000"/>
            </a:schemeClr>
          </a:solidFill>
        </p:spPr>
        <p:txBody>
          <a:bodyPr/>
          <a:lstStyle/>
          <a:p>
            <a:r>
              <a:rPr lang="en-US" sz="2000" b="1">
                <a:solidFill>
                  <a:schemeClr val="accent4">
                    <a:lumMod val="10000"/>
                  </a:schemeClr>
                </a:solidFill>
                <a:latin typeface="Times New Roman" panose="02020603050405020304" pitchFamily="18" charset="0"/>
                <a:cs typeface="Times New Roman" panose="02020603050405020304" pitchFamily="18" charset="0"/>
              </a:rPr>
              <a:t>Local Replication and Local Spread</a:t>
            </a:r>
          </a:p>
          <a:p>
            <a:r>
              <a:rPr lang="en-US" sz="2000">
                <a:solidFill>
                  <a:schemeClr val="accent4">
                    <a:lumMod val="10000"/>
                  </a:schemeClr>
                </a:solidFill>
                <a:latin typeface="Times New Roman" panose="02020603050405020304" pitchFamily="18" charset="0"/>
                <a:cs typeface="Times New Roman" panose="02020603050405020304" pitchFamily="18" charset="0"/>
              </a:rPr>
              <a:t>Most virus types spread among cells extracellularly, but some may also spread intracellularly. Establishment of local infection may lead to localized disease and localized shedding of virus</a:t>
            </a:r>
          </a:p>
        </p:txBody>
      </p:sp>
      <p:pic>
        <p:nvPicPr>
          <p:cNvPr id="5" name="Content Placeholder 4"/>
          <p:cNvPicPr>
            <a:picLocks noGrp="1" noChangeAspect="1"/>
          </p:cNvPicPr>
          <p:nvPr>
            <p:ph sz="half" idx="1"/>
          </p:nvPr>
        </p:nvPicPr>
        <p:blipFill>
          <a:blip r:embed="rId2"/>
          <a:stretch>
            <a:fillRect/>
          </a:stretch>
        </p:blipFill>
        <p:spPr>
          <a:xfrm>
            <a:off x="1984375" y="2897505"/>
            <a:ext cx="5483225" cy="3130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a:p>
        </p:txBody>
      </p:sp>
      <p:sp>
        <p:nvSpPr>
          <p:cNvPr id="3" name="Content Placeholder 2"/>
          <p:cNvSpPr>
            <a:spLocks noGrp="1"/>
          </p:cNvSpPr>
          <p:nvPr>
            <p:ph sz="half" idx="1"/>
          </p:nvPr>
        </p:nvSpPr>
        <p:spPr>
          <a:xfrm>
            <a:off x="1066800" y="641985"/>
            <a:ext cx="7667625" cy="5225415"/>
          </a:xfrm>
          <a:solidFill>
            <a:schemeClr val="accent1">
              <a:lumMod val="60000"/>
              <a:lumOff val="40000"/>
            </a:schemeClr>
          </a:solidFill>
        </p:spPr>
        <p:txBody>
          <a:bodyPr/>
          <a:lstStyle/>
          <a:p>
            <a:pPr marL="0" indent="0">
              <a:lnSpc>
                <a:spcPct val="150000"/>
              </a:lnSpc>
              <a:buNone/>
            </a:pPr>
            <a:r>
              <a:rPr lang="en-US" sz="2000" b="1">
                <a:solidFill>
                  <a:schemeClr val="accent4">
                    <a:lumMod val="10000"/>
                  </a:schemeClr>
                </a:solidFill>
                <a:latin typeface="Times New Roman" panose="02020603050405020304" pitchFamily="18" charset="0"/>
                <a:cs typeface="Times New Roman" panose="02020603050405020304" pitchFamily="18" charset="0"/>
              </a:rPr>
              <a:t>    Dissemination from the Portal of Entry</a:t>
            </a:r>
            <a:r>
              <a:rPr lang="en-US" sz="2000">
                <a:solidFill>
                  <a:schemeClr val="accent4">
                    <a:lumMod val="10000"/>
                  </a:schemeClr>
                </a:solidFill>
                <a:latin typeface="Times New Roman" panose="02020603050405020304" pitchFamily="18" charset="0"/>
                <a:cs typeface="Times New Roman" panose="02020603050405020304" pitchFamily="18" charset="0"/>
              </a:rPr>
              <a:t>:</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The most common route of systemic spread from the portal of entry is the circulation, which the virus reaches via the lymphatics. Virus may enter the target organs from the capillaries by </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(1) multiplying in endothelial cells or fixed macrophages</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(2) diffusing through gaps</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(3) being carried in a migrating leukocyte.</a:t>
            </a:r>
          </a:p>
          <a:p>
            <a:pPr>
              <a:lnSpc>
                <a:spcPct val="150000"/>
              </a:lnSpc>
            </a:pPr>
            <a:endParaRPr lang="en-US" sz="2000">
              <a:solidFill>
                <a:schemeClr val="accent4">
                  <a:lumMod val="10000"/>
                </a:schemeClr>
              </a:solidFill>
              <a:latin typeface="Times New Roman" panose="02020603050405020304" pitchFamily="18" charset="0"/>
              <a:cs typeface="Times New Roman" panose="02020603050405020304" pitchFamily="18" charset="0"/>
            </a:endParaRPr>
          </a:p>
          <a:p>
            <a:pPr>
              <a:lnSpc>
                <a:spcPct val="150000"/>
              </a:lnSpc>
            </a:pPr>
            <a:r>
              <a:rPr lang="en-US" sz="2000" b="1">
                <a:solidFill>
                  <a:schemeClr val="accent4">
                    <a:lumMod val="10000"/>
                  </a:schemeClr>
                </a:solidFill>
                <a:latin typeface="Times New Roman" panose="02020603050405020304" pitchFamily="18" charset="0"/>
                <a:cs typeface="Times New Roman" panose="02020603050405020304" pitchFamily="18" charset="0"/>
              </a:rPr>
              <a:t>Neural: </a:t>
            </a:r>
            <a:r>
              <a:rPr lang="en-US" sz="2000">
                <a:solidFill>
                  <a:schemeClr val="accent4">
                    <a:lumMod val="10000"/>
                  </a:schemeClr>
                </a:solidFill>
                <a:latin typeface="Times New Roman" panose="02020603050405020304" pitchFamily="18" charset="0"/>
                <a:cs typeface="Times New Roman" panose="02020603050405020304" pitchFamily="18" charset="0"/>
              </a:rPr>
              <a:t>Dissemination via nerves usually occurs with rabies virus.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a:p>
        </p:txBody>
      </p:sp>
      <p:sp>
        <p:nvSpPr>
          <p:cNvPr id="3" name="Content Placeholder 2"/>
          <p:cNvSpPr>
            <a:spLocks noGrp="1"/>
          </p:cNvSpPr>
          <p:nvPr>
            <p:ph sz="half" idx="1"/>
          </p:nvPr>
        </p:nvSpPr>
        <p:spPr>
          <a:xfrm>
            <a:off x="1080135" y="494665"/>
            <a:ext cx="7667625" cy="6216015"/>
          </a:xfrm>
          <a:solidFill>
            <a:schemeClr val="accent1">
              <a:lumMod val="60000"/>
              <a:lumOff val="40000"/>
            </a:schemeClr>
          </a:solidFill>
        </p:spPr>
        <p:txBody>
          <a:bodyPr/>
          <a:lstStyle/>
          <a:p>
            <a:pPr marL="0" indent="0">
              <a:lnSpc>
                <a:spcPct val="150000"/>
              </a:lnSpc>
              <a:buNone/>
            </a:pPr>
            <a:r>
              <a:rPr lang="en-US" sz="2000" b="1">
                <a:solidFill>
                  <a:schemeClr val="accent4">
                    <a:lumMod val="10000"/>
                  </a:schemeClr>
                </a:solidFill>
                <a:latin typeface="Times New Roman" panose="02020603050405020304" pitchFamily="18" charset="0"/>
                <a:cs typeface="Times New Roman" panose="02020603050405020304" pitchFamily="18" charset="0"/>
              </a:rPr>
              <a:t>Incubation Period</a:t>
            </a:r>
          </a:p>
          <a:p>
            <a:pPr marL="0" indent="0">
              <a:lnSpc>
                <a:spcPct val="150000"/>
              </a:lnSpc>
              <a:buNone/>
            </a:pPr>
            <a:r>
              <a:rPr lang="en-US" sz="2000">
                <a:solidFill>
                  <a:schemeClr val="accent4">
                    <a:lumMod val="10000"/>
                  </a:schemeClr>
                </a:solidFill>
                <a:latin typeface="Times New Roman" panose="02020603050405020304" pitchFamily="18" charset="0"/>
                <a:cs typeface="Times New Roman" panose="02020603050405020304" pitchFamily="18" charset="0"/>
              </a:rPr>
              <a:t>The incubation period is the time between exposure to virus and onset of disease. During this usually asymptomatic period, implantation, local multiplication, and spread (for disseminated infections) occur.</a:t>
            </a:r>
          </a:p>
          <a:p>
            <a:pPr marL="0" indent="0">
              <a:lnSpc>
                <a:spcPct val="150000"/>
              </a:lnSpc>
              <a:buNone/>
            </a:pPr>
            <a:r>
              <a:rPr lang="en-US" sz="2000" b="1">
                <a:solidFill>
                  <a:schemeClr val="accent4">
                    <a:lumMod val="10000"/>
                  </a:schemeClr>
                </a:solidFill>
                <a:latin typeface="Times New Roman" panose="02020603050405020304" pitchFamily="18" charset="0"/>
                <a:cs typeface="Times New Roman" panose="02020603050405020304" pitchFamily="18" charset="0"/>
              </a:rPr>
              <a:t>Multiplication in Target Organs</a:t>
            </a:r>
          </a:p>
          <a:p>
            <a:pPr marL="0" indent="0">
              <a:lnSpc>
                <a:spcPct val="150000"/>
              </a:lnSpc>
              <a:buNone/>
            </a:pPr>
            <a:r>
              <a:rPr lang="en-US" sz="2000">
                <a:solidFill>
                  <a:schemeClr val="accent4">
                    <a:lumMod val="10000"/>
                  </a:schemeClr>
                </a:solidFill>
                <a:latin typeface="Times New Roman" panose="02020603050405020304" pitchFamily="18" charset="0"/>
                <a:cs typeface="Times New Roman" panose="02020603050405020304" pitchFamily="18" charset="0"/>
              </a:rPr>
              <a:t>Depending on the balance between virus and host defenses, virus multiplication in the target organ may be sufficient to cause disease and death.</a:t>
            </a:r>
          </a:p>
          <a:p>
            <a:pPr marL="0" indent="0">
              <a:lnSpc>
                <a:spcPct val="150000"/>
              </a:lnSpc>
              <a:buNone/>
            </a:pPr>
            <a:r>
              <a:rPr lang="en-US" sz="2000" b="1">
                <a:solidFill>
                  <a:schemeClr val="accent4">
                    <a:lumMod val="10000"/>
                  </a:schemeClr>
                </a:solidFill>
                <a:latin typeface="Times New Roman" panose="02020603050405020304" pitchFamily="18" charset="0"/>
                <a:cs typeface="Times New Roman" panose="02020603050405020304" pitchFamily="18" charset="0"/>
              </a:rPr>
              <a:t>Shedding of Virus</a:t>
            </a:r>
          </a:p>
          <a:p>
            <a:pPr marL="0" indent="0">
              <a:lnSpc>
                <a:spcPct val="150000"/>
              </a:lnSpc>
              <a:buNone/>
            </a:pPr>
            <a:r>
              <a:rPr lang="en-US" sz="2000">
                <a:solidFill>
                  <a:schemeClr val="accent4">
                    <a:lumMod val="10000"/>
                  </a:schemeClr>
                </a:solidFill>
                <a:latin typeface="Times New Roman" panose="02020603050405020304" pitchFamily="18" charset="0"/>
                <a:cs typeface="Times New Roman" panose="02020603050405020304" pitchFamily="18" charset="0"/>
              </a:rPr>
              <a:t>Although the respiratory tract, alimentary tract, urogenital tract and blood are the most frequent sites of shedding, diverse viruses may be shed at virtually every site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3200" b="1">
                <a:solidFill>
                  <a:schemeClr val="accent4">
                    <a:lumMod val="10000"/>
                  </a:schemeClr>
                </a:solidFill>
                <a:latin typeface="Times New Roman" panose="02020603050405020304" pitchFamily="18" charset="0"/>
                <a:cs typeface="Times New Roman" panose="02020603050405020304" pitchFamily="18" charset="0"/>
              </a:rPr>
              <a:t>Examples of RNA virus </a:t>
            </a:r>
          </a:p>
        </p:txBody>
      </p:sp>
      <p:sp>
        <p:nvSpPr>
          <p:cNvPr id="3" name="Content Placeholder 2"/>
          <p:cNvSpPr>
            <a:spLocks noGrp="1"/>
          </p:cNvSpPr>
          <p:nvPr>
            <p:ph idx="1"/>
          </p:nvPr>
        </p:nvSpPr>
        <p:spPr>
          <a:solidFill>
            <a:schemeClr val="accent1">
              <a:lumMod val="60000"/>
              <a:lumOff val="40000"/>
            </a:schemeClr>
          </a:solidFill>
        </p:spPr>
        <p:txBody>
          <a:bodyPr/>
          <a:lstStyle/>
          <a:p>
            <a:pPr marL="0" indent="0">
              <a:buNone/>
            </a:pPr>
            <a:r>
              <a:rPr lang="en-US" sz="2000" b="1">
                <a:solidFill>
                  <a:schemeClr val="accent4">
                    <a:lumMod val="10000"/>
                  </a:schemeClr>
                </a:solidFill>
                <a:latin typeface="Times New Roman" panose="02020603050405020304" pitchFamily="18" charset="0"/>
                <a:cs typeface="Times New Roman" panose="02020603050405020304" pitchFamily="18" charset="0"/>
              </a:rPr>
              <a:t>Rabies</a:t>
            </a:r>
          </a:p>
          <a:p>
            <a:pPr marL="0" indent="0">
              <a:buNone/>
            </a:pPr>
            <a:r>
              <a:rPr lang="en-US" sz="2000">
                <a:solidFill>
                  <a:schemeClr val="accent4">
                    <a:lumMod val="10000"/>
                  </a:schemeClr>
                </a:solidFill>
                <a:latin typeface="Times New Roman" panose="02020603050405020304" pitchFamily="18" charset="0"/>
                <a:cs typeface="Times New Roman" panose="02020603050405020304" pitchFamily="18" charset="0"/>
              </a:rPr>
              <a:t>It is acute viral disease of CNS .The causative agent of rabies is rebiews virus (RV) a negative stranded RNA virus of the rhabdovirus family .</a:t>
            </a:r>
            <a:br>
              <a:rPr lang="en-US" sz="2000">
                <a:solidFill>
                  <a:schemeClr val="accent4">
                    <a:lumMod val="10000"/>
                  </a:schemeClr>
                </a:solidFill>
                <a:latin typeface="Times New Roman" panose="02020603050405020304" pitchFamily="18" charset="0"/>
                <a:cs typeface="Times New Roman" panose="02020603050405020304" pitchFamily="18" charset="0"/>
              </a:rPr>
            </a:br>
            <a:r>
              <a:rPr lang="en-US" sz="2000" b="1">
                <a:solidFill>
                  <a:schemeClr val="accent4">
                    <a:lumMod val="10000"/>
                  </a:schemeClr>
                </a:solidFill>
                <a:latin typeface="Times New Roman" panose="02020603050405020304" pitchFamily="18" charset="0"/>
                <a:cs typeface="Times New Roman" panose="02020603050405020304" pitchFamily="18" charset="0"/>
              </a:rPr>
              <a:t>Mode of transmission</a:t>
            </a:r>
            <a:endParaRPr lang="en-US" sz="200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r>
              <a:rPr lang="en-US" sz="2000">
                <a:solidFill>
                  <a:schemeClr val="accent4">
                    <a:lumMod val="10000"/>
                  </a:schemeClr>
                </a:solidFill>
                <a:latin typeface="Times New Roman" panose="02020603050405020304" pitchFamily="18" charset="0"/>
                <a:cs typeface="Times New Roman" panose="02020603050405020304" pitchFamily="18" charset="0"/>
              </a:rPr>
              <a:t>Animaql bite ,licks</a:t>
            </a:r>
          </a:p>
          <a:p>
            <a:pPr marL="0" indent="0">
              <a:buNone/>
            </a:pPr>
            <a:r>
              <a:rPr lang="en-US" sz="2000" b="1">
                <a:solidFill>
                  <a:schemeClr val="accent4">
                    <a:lumMod val="10000"/>
                  </a:schemeClr>
                </a:solidFill>
                <a:latin typeface="Times New Roman" panose="02020603050405020304" pitchFamily="18" charset="0"/>
                <a:cs typeface="Times New Roman" panose="02020603050405020304" pitchFamily="18" charset="0"/>
              </a:rPr>
              <a:t>Dessiminition:</a:t>
            </a:r>
          </a:p>
          <a:p>
            <a:pPr marL="0" indent="0">
              <a:buNone/>
            </a:pPr>
            <a:r>
              <a:rPr lang="en-US" sz="2000">
                <a:solidFill>
                  <a:schemeClr val="accent4">
                    <a:lumMod val="10000"/>
                  </a:schemeClr>
                </a:solidFill>
                <a:latin typeface="Times New Roman" panose="02020603050405020304" pitchFamily="18" charset="0"/>
                <a:cs typeface="Times New Roman" panose="02020603050405020304" pitchFamily="18" charset="0"/>
              </a:rPr>
              <a:t>Is an acute infection of CNS .Following inoculation .Virus replicates in striated or connective tissue at site of inoculation and enters  peripheral nerves through neuromuscular junction.</a:t>
            </a:r>
          </a:p>
          <a:p>
            <a:pPr marL="0" indent="0">
              <a:buNone/>
            </a:pPr>
            <a:r>
              <a:rPr lang="en-US" sz="2000">
                <a:solidFill>
                  <a:schemeClr val="accent4">
                    <a:lumMod val="10000"/>
                  </a:schemeClr>
                </a:solidFill>
                <a:latin typeface="Times New Roman" panose="02020603050405020304" pitchFamily="18" charset="0"/>
                <a:cs typeface="Times New Roman" panose="02020603050405020304" pitchFamily="18" charset="0"/>
              </a:rPr>
              <a:t>It then spread to CNS.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216025" y="304800"/>
            <a:ext cx="7014210" cy="5561965"/>
          </a:xfrm>
          <a:prstGeom prst="rect">
            <a:avLst/>
          </a:prstGeom>
        </p:spPr>
      </p:pic>
      <p:sp>
        <p:nvSpPr>
          <p:cNvPr id="5" name="Text Box 4"/>
          <p:cNvSpPr txBox="1"/>
          <p:nvPr/>
        </p:nvSpPr>
        <p:spPr>
          <a:xfrm>
            <a:off x="2675890" y="6080125"/>
            <a:ext cx="3801110" cy="460375"/>
          </a:xfrm>
          <a:prstGeom prst="rect">
            <a:avLst/>
          </a:prstGeom>
          <a:noFill/>
        </p:spPr>
        <p:txBody>
          <a:bodyPr wrap="square" rtlCol="0">
            <a:spAutoFit/>
          </a:bodyPr>
          <a:lstStyle/>
          <a:p>
            <a:r>
              <a:rPr lang="en-US" sz="2400" b="1"/>
              <a:t>dessimination of rabbies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143000"/>
          </a:xfrm>
          <a:solidFill>
            <a:schemeClr val="accent1">
              <a:lumMod val="60000"/>
              <a:lumOff val="40000"/>
            </a:schemeClr>
          </a:solidFill>
        </p:spPr>
        <p:txBody>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Corona Virus</a:t>
            </a:r>
          </a:p>
        </p:txBody>
      </p:sp>
      <p:sp>
        <p:nvSpPr>
          <p:cNvPr id="3" name="Content Placeholder 2"/>
          <p:cNvSpPr>
            <a:spLocks noGrp="1"/>
          </p:cNvSpPr>
          <p:nvPr>
            <p:ph idx="1"/>
          </p:nvPr>
        </p:nvSpPr>
        <p:spPr>
          <a:xfrm>
            <a:off x="1066800" y="1981200"/>
            <a:ext cx="7772400" cy="4114800"/>
          </a:xfrm>
          <a:solidFill>
            <a:schemeClr val="accent1">
              <a:lumMod val="60000"/>
              <a:lumOff val="40000"/>
            </a:schemeClr>
          </a:solidFill>
        </p:spPr>
        <p:txBody>
          <a:bodyPr/>
          <a:lstStyle/>
          <a:p>
            <a:pPr marL="0" lvl="0" indent="0" algn="just" fontAlgn="auto">
              <a:lnSpc>
                <a:spcPct val="150000"/>
              </a:lnSpc>
              <a:spcBef>
                <a:spcPts val="1000"/>
              </a:spcBef>
              <a:spcAft>
                <a:spcPts val="0"/>
              </a:spcAft>
              <a:buClrTx/>
              <a:buNone/>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COVID-19 is an infectious disease caused by the recently found </a:t>
            </a:r>
          </a:p>
          <a:p>
            <a:pPr marL="0" lvl="0" indent="0" algn="just" fontAlgn="auto">
              <a:lnSpc>
                <a:spcPct val="150000"/>
              </a:lnSpc>
              <a:spcBef>
                <a:spcPts val="1000"/>
              </a:spcBef>
              <a:spcAft>
                <a:spcPts val="0"/>
              </a:spcAft>
              <a:buClrTx/>
              <a:buNone/>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virus known as SARS-CoV-2 (or coronavirus). </a:t>
            </a:r>
          </a:p>
          <a:p>
            <a:pPr marL="0" lvl="0" indent="0" algn="just" fontAlgn="auto">
              <a:lnSpc>
                <a:spcPct val="150000"/>
              </a:lnSpc>
              <a:spcBef>
                <a:spcPts val="1000"/>
              </a:spcBef>
              <a:spcAft>
                <a:spcPts val="0"/>
              </a:spcAft>
              <a:buClrTx/>
              <a:buNone/>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Before the outbreak originated in Wuhan, China</a:t>
            </a:r>
          </a:p>
          <a:p>
            <a:pPr marL="0" lvl="0" indent="0" algn="just" fontAlgn="auto">
              <a:lnSpc>
                <a:spcPct val="150000"/>
              </a:lnSpc>
              <a:spcBef>
                <a:spcPts val="1000"/>
              </a:spcBef>
              <a:spcAft>
                <a:spcPts val="0"/>
              </a:spcAft>
              <a:buClrTx/>
              <a:buNone/>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on December 2019, there was no information</a:t>
            </a:r>
          </a:p>
          <a:p>
            <a:pPr marL="0" lvl="0" indent="0" algn="just" fontAlgn="auto">
              <a:lnSpc>
                <a:spcPct val="150000"/>
              </a:lnSpc>
              <a:spcBef>
                <a:spcPts val="1000"/>
              </a:spcBef>
              <a:spcAft>
                <a:spcPts val="0"/>
              </a:spcAft>
              <a:buClrTx/>
              <a:buNone/>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about this virus.It is RNA virus.</a:t>
            </a:r>
          </a:p>
          <a:p>
            <a:pPr marL="0" lvl="0" indent="0" fontAlgn="auto">
              <a:lnSpc>
                <a:spcPct val="90000"/>
              </a:lnSpc>
              <a:spcBef>
                <a:spcPts val="1000"/>
              </a:spcBef>
              <a:spcAft>
                <a:spcPts val="0"/>
              </a:spcAft>
              <a:buClrTx/>
              <a:buNone/>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lvl="0" indent="0" fontAlgn="auto">
              <a:lnSpc>
                <a:spcPct val="90000"/>
              </a:lnSpc>
              <a:spcBef>
                <a:spcPts val="1000"/>
              </a:spcBef>
              <a:spcAft>
                <a:spcPts val="0"/>
              </a:spcAft>
              <a:buClrTx/>
              <a:buNone/>
            </a:pP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342724"/>
            <a:ext cx="3048000" cy="267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990600"/>
          </a:xfrm>
          <a:solidFill>
            <a:schemeClr val="accent1">
              <a:lumMod val="60000"/>
              <a:lumOff val="40000"/>
            </a:schemeClr>
          </a:solidFill>
        </p:spPr>
        <p:txBody>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Mechanism of Transmission of COVID-19</a:t>
            </a:r>
            <a:br>
              <a:rPr lang="en-US" sz="2800" dirty="0">
                <a:solidFill>
                  <a:schemeClr val="tx2">
                    <a:lumMod val="10000"/>
                  </a:schemeClr>
                </a:solidFill>
                <a:latin typeface="Times New Roman" panose="02020603050405020304" pitchFamily="18" charset="0"/>
                <a:cs typeface="Times New Roman" panose="02020603050405020304" pitchFamily="18" charset="0"/>
              </a:rPr>
            </a:b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752600"/>
            <a:ext cx="7772400" cy="4800600"/>
          </a:xfrm>
          <a:solidFill>
            <a:schemeClr val="accent1">
              <a:lumMod val="60000"/>
              <a:lumOff val="40000"/>
            </a:schemeClr>
          </a:solidFill>
        </p:spPr>
        <p:txBody>
          <a:bodyPr/>
          <a:lstStyle/>
          <a:p>
            <a:pPr>
              <a:lnSpc>
                <a:spcPct val="150000"/>
              </a:lnSpc>
              <a:buFont typeface="Wingdings" panose="05000000000000000000" pitchFamily="2" charset="2"/>
              <a:buChar char="Ø"/>
            </a:pPr>
            <a:r>
              <a:rPr lang="en-US" sz="1800" dirty="0">
                <a:solidFill>
                  <a:schemeClr val="tx2">
                    <a:lumMod val="10000"/>
                  </a:schemeClr>
                </a:solidFill>
                <a:latin typeface="Times New Roman" panose="02020603050405020304" pitchFamily="18" charset="0"/>
                <a:cs typeface="Times New Roman" panose="02020603050405020304" pitchFamily="18" charset="0"/>
              </a:rPr>
              <a:t>A highly transmittable and pathogenic viral infection </a:t>
            </a:r>
          </a:p>
          <a:p>
            <a:pPr>
              <a:lnSpc>
                <a:spcPct val="150000"/>
              </a:lnSpc>
              <a:buFont typeface="Wingdings" panose="05000000000000000000" pitchFamily="2" charset="2"/>
              <a:buChar char="Ø"/>
            </a:pPr>
            <a:r>
              <a:rPr lang="en-US" sz="1800" dirty="0">
                <a:solidFill>
                  <a:schemeClr val="tx2">
                    <a:lumMod val="10000"/>
                  </a:schemeClr>
                </a:solidFill>
                <a:latin typeface="Times New Roman" panose="02020603050405020304" pitchFamily="18" charset="0"/>
                <a:cs typeface="Times New Roman" panose="02020603050405020304" pitchFamily="18" charset="0"/>
              </a:rPr>
              <a:t>Mainly transmitted through contact with respiratory droplets Primarily people can catch coronavirus disease 19 (COVID-19) from others who are infected.</a:t>
            </a:r>
          </a:p>
          <a:p>
            <a:pPr>
              <a:lnSpc>
                <a:spcPct val="150000"/>
              </a:lnSpc>
              <a:buFont typeface="Wingdings" panose="05000000000000000000" pitchFamily="2" charset="2"/>
              <a:buChar char="Ø"/>
            </a:pPr>
            <a:r>
              <a:rPr lang="en-US" sz="1800" dirty="0">
                <a:solidFill>
                  <a:schemeClr val="tx2">
                    <a:lumMod val="10000"/>
                  </a:schemeClr>
                </a:solidFill>
                <a:latin typeface="Times New Roman" panose="02020603050405020304" pitchFamily="18" charset="0"/>
                <a:cs typeface="Times New Roman" panose="02020603050405020304" pitchFamily="18" charset="0"/>
              </a:rPr>
              <a:t>A single cough can circulate up to 3,000 droplets. These droplets can land on other people, and covering surfaces around them, however, several smaller particles will stay within the air. </a:t>
            </a:r>
          </a:p>
          <a:p>
            <a:pPr>
              <a:lnSpc>
                <a:spcPct val="150000"/>
              </a:lnSpc>
              <a:buFont typeface="Wingdings" panose="05000000000000000000" pitchFamily="2" charset="2"/>
              <a:buChar char="Ø"/>
            </a:pPr>
            <a:r>
              <a:rPr lang="en-US" sz="1800" dirty="0">
                <a:solidFill>
                  <a:schemeClr val="tx2">
                    <a:lumMod val="10000"/>
                  </a:schemeClr>
                </a:solidFill>
                <a:latin typeface="Times New Roman" panose="02020603050405020304" pitchFamily="18" charset="0"/>
                <a:cs typeface="Times New Roman" panose="02020603050405020304" pitchFamily="18" charset="0"/>
              </a:rPr>
              <a:t>That is why to stay more than 1 meter (3 feet) away from a person who is sick. </a:t>
            </a:r>
          </a:p>
          <a:p>
            <a:pPr>
              <a:lnSpc>
                <a:spcPct val="150000"/>
              </a:lnSpc>
              <a:buFont typeface="Wingdings" panose="05000000000000000000" pitchFamily="2" charset="2"/>
              <a:buChar char="Ø"/>
            </a:pPr>
            <a:r>
              <a:rPr lang="en-US" sz="1800" dirty="0">
                <a:solidFill>
                  <a:schemeClr val="tx2">
                    <a:lumMod val="10000"/>
                  </a:schemeClr>
                </a:solidFill>
                <a:latin typeface="Times New Roman" panose="02020603050405020304" pitchFamily="18" charset="0"/>
                <a:cs typeface="Times New Roman" panose="02020603050405020304" pitchFamily="18" charset="0"/>
              </a:rPr>
              <a:t>Transmit through respiratory secretions, direct contact with infected people, contaminated surfaces with these droplets</a:t>
            </a:r>
          </a:p>
          <a:p>
            <a:endParaRPr lang="en-US" sz="1800"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0" y="3840102"/>
            <a:ext cx="4191000" cy="301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0060"/>
            <a:ext cx="4267200" cy="368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10200" y="1729245"/>
            <a:ext cx="3941835" cy="461665"/>
          </a:xfrm>
          <a:prstGeom prst="rect">
            <a:avLst/>
          </a:prstGeom>
        </p:spPr>
        <p:txBody>
          <a:bodyPr wrap="square">
            <a:spAutoFit/>
          </a:bodyPr>
          <a:lstStyle/>
          <a:p>
            <a:r>
              <a:rPr lang="en-US" sz="2400" b="1" dirty="0">
                <a:solidFill>
                  <a:schemeClr val="tx2">
                    <a:lumMod val="10000"/>
                  </a:schemeClr>
                </a:solidFill>
                <a:latin typeface="Times New Roman" panose="02020603050405020304" pitchFamily="18" charset="0"/>
                <a:cs typeface="Times New Roman" panose="02020603050405020304" pitchFamily="18" charset="0"/>
              </a:rPr>
              <a:t>Transmission of COVID-19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3200" b="1" dirty="0">
                <a:solidFill>
                  <a:schemeClr val="accent4">
                    <a:lumMod val="10000"/>
                  </a:schemeClr>
                </a:solidFill>
                <a:latin typeface="Times New Roman" panose="02020603050405020304" pitchFamily="18" charset="0"/>
                <a:cs typeface="Times New Roman" panose="02020603050405020304" pitchFamily="18" charset="0"/>
              </a:rPr>
              <a:t>RNA Virus</a:t>
            </a:r>
          </a:p>
        </p:txBody>
      </p:sp>
      <p:sp>
        <p:nvSpPr>
          <p:cNvPr id="3" name="Content Placeholder 2"/>
          <p:cNvSpPr>
            <a:spLocks noGrp="1"/>
          </p:cNvSpPr>
          <p:nvPr>
            <p:ph idx="1"/>
          </p:nvPr>
        </p:nvSpPr>
        <p:spPr>
          <a:xfrm>
            <a:off x="1105277" y="1752600"/>
            <a:ext cx="7695446" cy="4114800"/>
          </a:xfrm>
          <a:solidFill>
            <a:schemeClr val="accent1">
              <a:lumMod val="60000"/>
              <a:lumOff val="40000"/>
            </a:schemeClr>
          </a:solidFill>
        </p:spPr>
        <p:txBody>
          <a:bodyPr/>
          <a:lstStyle/>
          <a:p>
            <a:pPr marL="0" indent="0">
              <a:buNone/>
            </a:pPr>
            <a:r>
              <a:rPr lang="en-US" sz="1600" dirty="0">
                <a:solidFill>
                  <a:schemeClr val="accent4">
                    <a:lumMod val="10000"/>
                  </a:schemeClr>
                </a:solidFill>
                <a:latin typeface="Times New Roman" panose="02020603050405020304" pitchFamily="18" charset="0"/>
                <a:cs typeface="Times New Roman" panose="02020603050405020304" pitchFamily="18" charset="0"/>
              </a:rPr>
              <a:t>RNA virus is a virus that has RNA as genetic material .The nucleic acid is usually single stranded RNA but may be double stranded RNA.</a:t>
            </a: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r>
              <a:rPr lang="en-US" sz="1600" dirty="0">
                <a:solidFill>
                  <a:schemeClr val="accent4">
                    <a:lumMod val="10000"/>
                  </a:schemeClr>
                </a:solidFill>
                <a:latin typeface="Times New Roman" panose="02020603050405020304" pitchFamily="18" charset="0"/>
                <a:cs typeface="Times New Roman" panose="02020603050405020304" pitchFamily="18" charset="0"/>
              </a:rPr>
              <a:t> </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667000"/>
            <a:ext cx="2857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371600"/>
          </a:xfrm>
          <a:solidFill>
            <a:schemeClr val="accent1">
              <a:lumMod val="60000"/>
              <a:lumOff val="40000"/>
            </a:schemeClr>
          </a:solidFill>
        </p:spPr>
        <p:txBody>
          <a:bodyPr/>
          <a:lstStyle/>
          <a:p>
            <a:r>
              <a:rPr lang="en-US" dirty="0">
                <a:solidFill>
                  <a:schemeClr val="tx2">
                    <a:lumMod val="10000"/>
                  </a:schemeClr>
                </a:solidFill>
                <a:latin typeface="Times New Roman" panose="02020603050405020304" pitchFamily="18" charset="0"/>
                <a:cs typeface="Times New Roman" panose="02020603050405020304" pitchFamily="18" charset="0"/>
              </a:rPr>
              <a:t>Replication</a:t>
            </a:r>
            <a:br>
              <a:rPr lang="en-US" dirty="0">
                <a:solidFill>
                  <a:schemeClr val="tx2">
                    <a:lumMod val="10000"/>
                  </a:schemeClr>
                </a:solidFill>
                <a:latin typeface="Times New Roman" panose="02020603050405020304" pitchFamily="18" charset="0"/>
                <a:cs typeface="Times New Roman" panose="02020603050405020304" pitchFamily="18" charset="0"/>
              </a:rPr>
            </a:br>
            <a:endParaRPr lang="en-US"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752600"/>
            <a:ext cx="7772400" cy="4724400"/>
          </a:xfrm>
          <a:solidFill>
            <a:schemeClr val="accent1">
              <a:lumMod val="60000"/>
              <a:lumOff val="40000"/>
            </a:schemeClr>
          </a:solidFill>
        </p:spPr>
        <p:txBody>
          <a:bodyPr/>
          <a:lstStyle/>
          <a:p>
            <a:pPr>
              <a:lnSpc>
                <a:spcPct val="150000"/>
              </a:lnSpc>
            </a:pPr>
            <a:r>
              <a:rPr lang="en-US" sz="2000" dirty="0">
                <a:solidFill>
                  <a:schemeClr val="tx2">
                    <a:lumMod val="10000"/>
                  </a:schemeClr>
                </a:solidFill>
                <a:latin typeface="Times New Roman" panose="02020603050405020304" pitchFamily="18" charset="0"/>
                <a:cs typeface="Times New Roman" panose="02020603050405020304" pitchFamily="18" charset="0"/>
              </a:rPr>
              <a:t>Infection begins when the virus enters the host cell, the virus spike protein attaches to its complementary host cell receptor.</a:t>
            </a:r>
          </a:p>
          <a:p>
            <a:pPr>
              <a:lnSpc>
                <a:spcPct val="150000"/>
              </a:lnSpc>
            </a:pPr>
            <a:r>
              <a:rPr lang="en-US" sz="2000" dirty="0">
                <a:solidFill>
                  <a:schemeClr val="tx2">
                    <a:lumMod val="10000"/>
                  </a:schemeClr>
                </a:solidFill>
                <a:latin typeface="Times New Roman" panose="02020603050405020304" pitchFamily="18" charset="0"/>
                <a:cs typeface="Times New Roman" panose="02020603050405020304" pitchFamily="18" charset="0"/>
              </a:rPr>
              <a:t>After attachment, a proteolytic enzyme of the host cell cleaves and activates the receptor-attached spike macromolecule .</a:t>
            </a:r>
          </a:p>
          <a:p>
            <a:pPr>
              <a:lnSpc>
                <a:spcPct val="150000"/>
              </a:lnSpc>
            </a:pPr>
            <a:r>
              <a:rPr lang="en-US" sz="2000" dirty="0">
                <a:solidFill>
                  <a:schemeClr val="tx2">
                    <a:lumMod val="10000"/>
                  </a:schemeClr>
                </a:solidFill>
                <a:latin typeface="Times New Roman" panose="02020603050405020304" pitchFamily="18" charset="0"/>
                <a:cs typeface="Times New Roman" panose="02020603050405020304" pitchFamily="18" charset="0"/>
              </a:rPr>
              <a:t>Coronavirus RNA consists of 5' methylated head and a 3' </a:t>
            </a:r>
            <a:r>
              <a:rPr lang="en-US" sz="2000" dirty="0" err="1">
                <a:solidFill>
                  <a:schemeClr val="tx2">
                    <a:lumMod val="10000"/>
                  </a:schemeClr>
                </a:solidFill>
                <a:latin typeface="Times New Roman" panose="02020603050405020304" pitchFamily="18" charset="0"/>
                <a:cs typeface="Times New Roman" panose="02020603050405020304" pitchFamily="18" charset="0"/>
              </a:rPr>
              <a:t>polyadenylated</a:t>
            </a:r>
            <a:r>
              <a:rPr lang="en-US" sz="2000" dirty="0">
                <a:solidFill>
                  <a:schemeClr val="tx2">
                    <a:lumMod val="10000"/>
                  </a:schemeClr>
                </a:solidFill>
                <a:latin typeface="Times New Roman" panose="02020603050405020304" pitchFamily="18" charset="0"/>
                <a:cs typeface="Times New Roman" panose="02020603050405020304" pitchFamily="18" charset="0"/>
              </a:rPr>
              <a:t> tail, through which the RNA attaches to the free ribosomes of the host cell. This lead to the process of translation and formation of a long polypeptide chain. </a:t>
            </a:r>
          </a:p>
          <a:p>
            <a:pPr>
              <a:lnSpc>
                <a:spcPct val="150000"/>
              </a:lnSpc>
            </a:pPr>
            <a:endParaRPr lang="en-US" sz="2000"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496060" y="1704975"/>
            <a:ext cx="5883910" cy="3789045"/>
          </a:xfrm>
          <a:prstGeom prst="cloudCallout">
            <a:avLst/>
          </a:prstGeom>
          <a:solidFill>
            <a:schemeClr val="accent1">
              <a:lumMod val="60000"/>
              <a:lumOff val="4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Narrow" panose="020B0606020202030204" pitchFamily="34" charset="0"/>
            </a:endParaRPr>
          </a:p>
        </p:txBody>
      </p:sp>
      <p:sp>
        <p:nvSpPr>
          <p:cNvPr id="5" name="Text Box 4"/>
          <p:cNvSpPr txBox="1"/>
          <p:nvPr/>
        </p:nvSpPr>
        <p:spPr>
          <a:xfrm>
            <a:off x="2773680" y="3184525"/>
            <a:ext cx="3596640" cy="829945"/>
          </a:xfrm>
          <a:prstGeom prst="rect">
            <a:avLst/>
          </a:prstGeom>
          <a:noFill/>
        </p:spPr>
        <p:txBody>
          <a:bodyPr wrap="square" rtlCol="0">
            <a:spAutoFit/>
          </a:bodyPr>
          <a:lstStyle/>
          <a:p>
            <a:r>
              <a:rPr lang="en-US" sz="4800" b="1">
                <a:solidFill>
                  <a:schemeClr val="bg1"/>
                </a:solidFill>
                <a:latin typeface="Times New Roman" panose="02020603050405020304" pitchFamily="18" charset="0"/>
                <a:cs typeface="Times New Roman" panose="02020603050405020304" pitchFamily="18" charset="0"/>
              </a:rPr>
              <a:t>Thank you</a:t>
            </a: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2400" b="1" dirty="0">
                <a:solidFill>
                  <a:schemeClr val="accent4">
                    <a:lumMod val="10000"/>
                  </a:schemeClr>
                </a:solidFill>
                <a:latin typeface="Times New Roman" panose="02020603050405020304" pitchFamily="18" charset="0"/>
                <a:cs typeface="Times New Roman" panose="02020603050405020304" pitchFamily="18" charset="0"/>
              </a:rPr>
              <a:t>Introduction</a:t>
            </a:r>
            <a:br>
              <a:rPr lang="en-US" sz="2400" b="1" dirty="0">
                <a:solidFill>
                  <a:schemeClr val="accent4">
                    <a:lumMod val="10000"/>
                  </a:schemeClr>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solidFill>
            <a:schemeClr val="accent1">
              <a:lumMod val="60000"/>
              <a:lumOff val="40000"/>
            </a:schemeClr>
          </a:solidFill>
        </p:spPr>
        <p:txBody>
          <a:bodyPr/>
          <a:lstStyle/>
          <a:p>
            <a:pPr>
              <a:lnSpc>
                <a:spcPct val="150000"/>
              </a:lnSpc>
              <a:buFont typeface="Wingdings" panose="05000000000000000000" pitchFamily="2" charset="2"/>
              <a:buChar char="Ø"/>
            </a:pPr>
            <a:r>
              <a:rPr lang="en-US" sz="1800" dirty="0">
                <a:solidFill>
                  <a:schemeClr val="accent4">
                    <a:lumMod val="10000"/>
                  </a:schemeClr>
                </a:solidFill>
                <a:latin typeface="Times New Roman" panose="02020603050405020304" pitchFamily="18" charset="0"/>
                <a:cs typeface="Times New Roman" panose="02020603050405020304" pitchFamily="18" charset="0"/>
              </a:rPr>
              <a:t>RNA virus were discovered about the same time as a series of momentous events in molecular biology.</a:t>
            </a:r>
          </a:p>
          <a:p>
            <a:pPr marL="0" indent="0">
              <a:lnSpc>
                <a:spcPct val="150000"/>
              </a:lnSpc>
              <a:buNone/>
            </a:pPr>
            <a:endParaRPr lang="en-US" sz="1800" dirty="0">
              <a:solidFill>
                <a:schemeClr val="accent4">
                  <a:lumMod val="10000"/>
                </a:schemeClr>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1800" dirty="0">
                <a:solidFill>
                  <a:schemeClr val="accent4">
                    <a:lumMod val="10000"/>
                  </a:schemeClr>
                </a:solidFill>
                <a:latin typeface="Times New Roman" panose="02020603050405020304" pitchFamily="18" charset="0"/>
                <a:cs typeface="Times New Roman" panose="02020603050405020304" pitchFamily="18" charset="0"/>
              </a:rPr>
              <a:t>About 50 years before the development of electron microscope the existence of viruses was demonstrate as a large group of a cellular disease causing agents composed of nucleic acid encapsulated in a protein coat by L.pasteur and A.Mayer .</a:t>
            </a:r>
          </a:p>
          <a:p>
            <a:pPr>
              <a:lnSpc>
                <a:spcPct val="150000"/>
              </a:lnSpc>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934200" cy="1143000"/>
          </a:xfrm>
          <a:solidFill>
            <a:schemeClr val="accent1">
              <a:lumMod val="40000"/>
              <a:lumOff val="60000"/>
            </a:schemeClr>
          </a:solidFill>
        </p:spPr>
        <p:txBody>
          <a:bodyPr/>
          <a:lstStyle/>
          <a:p>
            <a:r>
              <a:rPr lang="en-US" sz="2400" b="1" dirty="0">
                <a:solidFill>
                  <a:schemeClr val="accent4">
                    <a:lumMod val="10000"/>
                  </a:schemeClr>
                </a:solidFill>
                <a:latin typeface="Times New Roman" panose="02020603050405020304" pitchFamily="18" charset="0"/>
                <a:cs typeface="Times New Roman" panose="02020603050405020304" pitchFamily="18" charset="0"/>
              </a:rPr>
              <a:t>Discovery</a:t>
            </a:r>
          </a:p>
        </p:txBody>
      </p:sp>
      <p:sp>
        <p:nvSpPr>
          <p:cNvPr id="3" name="Content Placeholder 2"/>
          <p:cNvSpPr>
            <a:spLocks noGrp="1"/>
          </p:cNvSpPr>
          <p:nvPr>
            <p:ph idx="1"/>
          </p:nvPr>
        </p:nvSpPr>
        <p:spPr>
          <a:xfrm>
            <a:off x="1600200" y="1905000"/>
            <a:ext cx="6858000" cy="4114800"/>
          </a:xfrm>
          <a:solidFill>
            <a:schemeClr val="accent1">
              <a:lumMod val="40000"/>
              <a:lumOff val="60000"/>
            </a:schemeClr>
          </a:solidFill>
        </p:spPr>
        <p:txBody>
          <a:bodyPr/>
          <a:lstStyle/>
          <a:p>
            <a:pPr>
              <a:lnSpc>
                <a:spcPct val="150000"/>
              </a:lnSpc>
              <a:buFont typeface="Wingdings" panose="05000000000000000000" pitchFamily="2" charset="2"/>
              <a:buChar char="Ø"/>
            </a:pPr>
            <a:r>
              <a:rPr lang="en-US" sz="1600" dirty="0">
                <a:solidFill>
                  <a:schemeClr val="accent4">
                    <a:lumMod val="10000"/>
                  </a:schemeClr>
                </a:solidFill>
                <a:latin typeface="Times New Roman" panose="02020603050405020304" pitchFamily="18" charset="0"/>
                <a:cs typeface="Times New Roman" panose="02020603050405020304" pitchFamily="18" charset="0"/>
              </a:rPr>
              <a:t>In 1884 the French microbiologist Charles Chamberland invented a filter known today as the Chamberland filter or Chamberland Pasteur filter that has pores smaller than bacteria .Thus he could pass a solution containing bacteria through the filter and completely remove them from the solution.</a:t>
            </a:r>
          </a:p>
          <a:p>
            <a:pPr>
              <a:lnSpc>
                <a:spcPct val="150000"/>
              </a:lnSpc>
              <a:buFont typeface="Wingdings" panose="05000000000000000000" pitchFamily="2" charset="2"/>
              <a:buChar char="Ø"/>
            </a:pPr>
            <a:r>
              <a:rPr lang="en-US" sz="1600" dirty="0">
                <a:solidFill>
                  <a:schemeClr val="accent4">
                    <a:lumMod val="10000"/>
                  </a:schemeClr>
                </a:solidFill>
                <a:latin typeface="Times New Roman" panose="02020603050405020304" pitchFamily="18" charset="0"/>
                <a:cs typeface="Times New Roman" panose="02020603050405020304" pitchFamily="18" charset="0"/>
              </a:rPr>
              <a:t>In  the early 1890’s  The Russian biologist Dmitri </a:t>
            </a:r>
            <a:r>
              <a:rPr lang="en-US" sz="1600" dirty="0" err="1">
                <a:solidFill>
                  <a:schemeClr val="accent4">
                    <a:lumMod val="10000"/>
                  </a:schemeClr>
                </a:solidFill>
                <a:latin typeface="Times New Roman" panose="02020603050405020304" pitchFamily="18" charset="0"/>
                <a:cs typeface="Times New Roman" panose="02020603050405020304" pitchFamily="18" charset="0"/>
              </a:rPr>
              <a:t>Ivanovsky</a:t>
            </a:r>
            <a:r>
              <a:rPr lang="en-US" sz="1600" dirty="0">
                <a:solidFill>
                  <a:schemeClr val="accent4">
                    <a:lumMod val="10000"/>
                  </a:schemeClr>
                </a:solidFill>
                <a:latin typeface="Times New Roman" panose="02020603050405020304" pitchFamily="18" charset="0"/>
                <a:cs typeface="Times New Roman" panose="02020603050405020304" pitchFamily="18" charset="0"/>
              </a:rPr>
              <a:t> used this filter to study what became known as the </a:t>
            </a:r>
            <a:r>
              <a:rPr lang="en-US" sz="1600" dirty="0" err="1">
                <a:solidFill>
                  <a:schemeClr val="accent4">
                    <a:lumMod val="10000"/>
                  </a:schemeClr>
                </a:solidFill>
                <a:latin typeface="Times New Roman" panose="02020603050405020304" pitchFamily="18" charset="0"/>
                <a:cs typeface="Times New Roman" panose="02020603050405020304" pitchFamily="18" charset="0"/>
              </a:rPr>
              <a:t>tobacoo</a:t>
            </a:r>
            <a:r>
              <a:rPr lang="en-US" sz="1600" dirty="0">
                <a:solidFill>
                  <a:schemeClr val="accent4">
                    <a:lumMod val="10000"/>
                  </a:schemeClr>
                </a:solidFill>
                <a:latin typeface="Times New Roman" panose="02020603050405020304" pitchFamily="18" charset="0"/>
                <a:cs typeface="Times New Roman" panose="02020603050405020304" pitchFamily="18" charset="0"/>
              </a:rPr>
              <a:t> mosaic virus. His experiment showed that extracts from the crushed leaves of infected tobacco plants remain infectious after filtration.</a:t>
            </a: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accent4">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875" y="2338705"/>
            <a:ext cx="5724525" cy="1568450"/>
          </a:xfrm>
          <a:prstGeom prst="rect">
            <a:avLst/>
          </a:prstGeom>
          <a:solidFill>
            <a:schemeClr val="accent1">
              <a:lumMod val="60000"/>
              <a:lumOff val="40000"/>
            </a:schemeClr>
          </a:solidFill>
        </p:spPr>
        <p:txBody>
          <a:bodyPr wrap="square" rtlCol="0">
            <a:spAutoFit/>
          </a:bodyPr>
          <a:lstStyle/>
          <a:p>
            <a:r>
              <a:rPr lang="en-US" sz="1600" dirty="0">
                <a:solidFill>
                  <a:schemeClr val="accent4">
                    <a:lumMod val="10000"/>
                  </a:schemeClr>
                </a:solidFill>
                <a:latin typeface="Times New Roman" panose="02020603050405020304" pitchFamily="18" charset="0"/>
                <a:cs typeface="Times New Roman" panose="02020603050405020304" pitchFamily="18" charset="0"/>
              </a:rPr>
              <a:t>In 1935,</a:t>
            </a:r>
          </a:p>
          <a:p>
            <a:r>
              <a:rPr lang="en-US" sz="1600" dirty="0">
                <a:solidFill>
                  <a:schemeClr val="accent4">
                    <a:lumMod val="10000"/>
                  </a:schemeClr>
                </a:solidFill>
                <a:latin typeface="Times New Roman" panose="02020603050405020304" pitchFamily="18" charset="0"/>
                <a:cs typeface="Times New Roman" panose="02020603050405020304" pitchFamily="18" charset="0"/>
              </a:rPr>
              <a:t>American biochemist and virologist Wendell Meredith Stanley examined the tobacco mosaic virus and found it to be mostly made from protein .</a:t>
            </a:r>
          </a:p>
          <a:p>
            <a:r>
              <a:rPr lang="en-US" sz="1600" dirty="0">
                <a:solidFill>
                  <a:schemeClr val="accent4">
                    <a:lumMod val="10000"/>
                  </a:schemeClr>
                </a:solidFill>
                <a:latin typeface="Times New Roman" panose="02020603050405020304" pitchFamily="18" charset="0"/>
                <a:cs typeface="Times New Roman" panose="02020603050405020304" pitchFamily="18" charset="0"/>
              </a:rPr>
              <a:t>A short  time later this virus was separated into protein and RNA parts.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2800" b="1" dirty="0">
                <a:solidFill>
                  <a:schemeClr val="accent4">
                    <a:lumMod val="10000"/>
                  </a:schemeClr>
                </a:solidFill>
                <a:latin typeface="Times New Roman" panose="02020603050405020304" pitchFamily="18" charset="0"/>
                <a:cs typeface="Times New Roman" panose="02020603050405020304" pitchFamily="18" charset="0"/>
              </a:rPr>
              <a:t>Types of RNA Virus</a:t>
            </a:r>
          </a:p>
        </p:txBody>
      </p:sp>
      <p:sp>
        <p:nvSpPr>
          <p:cNvPr id="3" name="Content Placeholder 2"/>
          <p:cNvSpPr>
            <a:spLocks noGrp="1"/>
          </p:cNvSpPr>
          <p:nvPr>
            <p:ph idx="1"/>
          </p:nvPr>
        </p:nvSpPr>
        <p:spPr>
          <a:solidFill>
            <a:schemeClr val="accent1">
              <a:lumMod val="60000"/>
              <a:lumOff val="40000"/>
            </a:schemeClr>
          </a:solidFill>
        </p:spPr>
        <p:txBody>
          <a:bodyPr/>
          <a:lstStyle/>
          <a:p>
            <a:pPr>
              <a:lnSpc>
                <a:spcPct val="150000"/>
              </a:lnSpc>
            </a:pPr>
            <a:r>
              <a:rPr lang="en-US" sz="1800" dirty="0" err="1">
                <a:solidFill>
                  <a:schemeClr val="tx2">
                    <a:lumMod val="10000"/>
                  </a:schemeClr>
                </a:solidFill>
                <a:latin typeface="Times New Roman" panose="02020603050405020304" pitchFamily="18" charset="0"/>
                <a:cs typeface="Times New Roman" panose="02020603050405020304" pitchFamily="18" charset="0"/>
              </a:rPr>
              <a:t>Orthomyxovirus</a:t>
            </a:r>
            <a:endParaRPr lang="en-US" sz="1800" dirty="0">
              <a:solidFill>
                <a:schemeClr val="tx2">
                  <a:lumMod val="10000"/>
                </a:schemeClr>
              </a:solidFill>
              <a:latin typeface="Times New Roman" panose="02020603050405020304" pitchFamily="18" charset="0"/>
              <a:cs typeface="Times New Roman" panose="02020603050405020304" pitchFamily="18" charset="0"/>
            </a:endParaRP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Hepatitis C virus</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SARS</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Influenza virus</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Retro virus</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Corona virus</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Tobacco Mosaic virus.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1143000"/>
          </a:xfrm>
          <a:solidFill>
            <a:schemeClr val="accent1">
              <a:lumMod val="60000"/>
              <a:lumOff val="40000"/>
            </a:schemeClr>
          </a:solidFill>
        </p:spPr>
        <p:txBody>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Dessimination of RNA virus </a:t>
            </a:r>
          </a:p>
        </p:txBody>
      </p:sp>
      <p:sp>
        <p:nvSpPr>
          <p:cNvPr id="3" name="Content Placeholder 2"/>
          <p:cNvSpPr>
            <a:spLocks noGrp="1"/>
          </p:cNvSpPr>
          <p:nvPr>
            <p:ph idx="1"/>
          </p:nvPr>
        </p:nvSpPr>
        <p:spPr>
          <a:xfrm>
            <a:off x="1143000" y="1752600"/>
            <a:ext cx="7772400" cy="4724400"/>
          </a:xfrm>
          <a:solidFill>
            <a:schemeClr val="accent1">
              <a:lumMod val="60000"/>
              <a:lumOff val="40000"/>
            </a:schemeClr>
          </a:solidFill>
        </p:spPr>
        <p:txBody>
          <a:bodyPr/>
          <a:lstStyle/>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A </a:t>
            </a:r>
            <a:r>
              <a:rPr lang="en-US" sz="1800" dirty="0" err="1">
                <a:solidFill>
                  <a:schemeClr val="tx2">
                    <a:lumMod val="10000"/>
                  </a:schemeClr>
                </a:solidFill>
                <a:latin typeface="Times New Roman" panose="02020603050405020304" pitchFamily="18" charset="0"/>
                <a:cs typeface="Times New Roman" panose="02020603050405020304" pitchFamily="18" charset="0"/>
              </a:rPr>
              <a:t>desseminated</a:t>
            </a:r>
            <a:r>
              <a:rPr lang="en-US" sz="1800" dirty="0">
                <a:solidFill>
                  <a:schemeClr val="tx2">
                    <a:lumMod val="10000"/>
                  </a:schemeClr>
                </a:solidFill>
                <a:latin typeface="Times New Roman" panose="02020603050405020304" pitchFamily="18" charset="0"/>
                <a:cs typeface="Times New Roman" panose="02020603050405020304" pitchFamily="18" charset="0"/>
              </a:rPr>
              <a:t> infection is one in which  a localized infection spreads from one area of the body to other organs systems while there are systematic infections that can affect the entire body at once.</a:t>
            </a:r>
          </a:p>
          <a:p>
            <a:pPr>
              <a:lnSpc>
                <a:spcPct val="150000"/>
              </a:lnSpc>
            </a:pPr>
            <a:r>
              <a:rPr lang="en-US" sz="1800" b="1" dirty="0">
                <a:solidFill>
                  <a:schemeClr val="tx2">
                    <a:lumMod val="10000"/>
                  </a:schemeClr>
                </a:solidFill>
                <a:latin typeface="Times New Roman" panose="02020603050405020304" pitchFamily="18" charset="0"/>
                <a:cs typeface="Times New Roman" panose="02020603050405020304" pitchFamily="18" charset="0"/>
              </a:rPr>
              <a:t>How viruses are transferred</a:t>
            </a:r>
            <a:br>
              <a:rPr lang="en-US" sz="1800" dirty="0">
                <a:solidFill>
                  <a:schemeClr val="tx2">
                    <a:lumMod val="10000"/>
                  </a:schemeClr>
                </a:solidFill>
                <a:latin typeface="Times New Roman" panose="02020603050405020304" pitchFamily="18" charset="0"/>
                <a:cs typeface="Times New Roman" panose="02020603050405020304" pitchFamily="18" charset="0"/>
              </a:rPr>
            </a:br>
            <a:r>
              <a:rPr lang="en-US" sz="1800" dirty="0">
                <a:solidFill>
                  <a:schemeClr val="tx2">
                    <a:lumMod val="10000"/>
                  </a:schemeClr>
                </a:solidFill>
                <a:latin typeface="Times New Roman" panose="02020603050405020304" pitchFamily="18" charset="0"/>
                <a:cs typeface="Times New Roman" panose="02020603050405020304" pitchFamily="18" charset="0"/>
              </a:rPr>
              <a:t>Viruses can be transmitted in variety of ways such as through:</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Saliva</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Touch</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Sexual contact</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Sharing contaminated needles </a:t>
            </a:r>
          </a:p>
          <a:p>
            <a:pPr>
              <a:lnSpc>
                <a:spcPct val="150000"/>
              </a:lnSpc>
            </a:pPr>
            <a:r>
              <a:rPr lang="en-US" sz="1800" dirty="0">
                <a:solidFill>
                  <a:schemeClr val="tx2">
                    <a:lumMod val="10000"/>
                  </a:schemeClr>
                </a:solidFill>
                <a:latin typeface="Times New Roman" panose="02020603050405020304" pitchFamily="18" charset="0"/>
                <a:cs typeface="Times New Roman" panose="02020603050405020304" pitchFamily="18" charset="0"/>
              </a:rPr>
              <a:t>Insect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sz="3600" dirty="0">
                <a:solidFill>
                  <a:schemeClr val="accent4">
                    <a:lumMod val="10000"/>
                  </a:schemeClr>
                </a:solidFill>
                <a:latin typeface="Times New Roman" panose="02020603050405020304" pitchFamily="18" charset="0"/>
                <a:cs typeface="Times New Roman" panose="02020603050405020304" pitchFamily="18" charset="0"/>
              </a:rPr>
              <a:t>Process of Rna dessiminition</a:t>
            </a:r>
          </a:p>
        </p:txBody>
      </p:sp>
      <p:sp>
        <p:nvSpPr>
          <p:cNvPr id="3" name="Content Placeholder 2"/>
          <p:cNvSpPr>
            <a:spLocks noGrp="1"/>
          </p:cNvSpPr>
          <p:nvPr>
            <p:ph idx="1"/>
          </p:nvPr>
        </p:nvSpPr>
        <p:spPr>
          <a:solidFill>
            <a:schemeClr val="accent1">
              <a:lumMod val="60000"/>
              <a:lumOff val="40000"/>
            </a:schemeClr>
          </a:solidFill>
        </p:spPr>
        <p:txBody>
          <a:bodyPr/>
          <a:lstStyle/>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Rna dessiminate through following processes:</a:t>
            </a:r>
          </a:p>
          <a:p>
            <a:pPr marL="0" indent="0">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Pathogenesis</a:t>
            </a:r>
          </a:p>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Pathogenesis is the process by which an infection leads to disease. Pathogenic mechanisms of viral disease include .</a:t>
            </a:r>
          </a:p>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(1) implantation of virus at the portal of entry</a:t>
            </a:r>
          </a:p>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(2) local replication</a:t>
            </a:r>
          </a:p>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(3) spread to target organs (disease sites)</a:t>
            </a:r>
          </a:p>
          <a:p>
            <a:pPr marL="0" indent="0">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(4) spread to sites of shedding of virus into the environment.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15340"/>
            <a:ext cx="7772400" cy="5013325"/>
          </a:xfrm>
          <a:solidFill>
            <a:schemeClr val="accent1">
              <a:lumMod val="60000"/>
              <a:lumOff val="40000"/>
            </a:schemeClr>
          </a:solidFill>
        </p:spPr>
        <p:txBody>
          <a:bodyPr/>
          <a:lstStyle/>
          <a:p>
            <a:pPr>
              <a:lnSpc>
                <a:spcPct val="150000"/>
              </a:lnSpc>
            </a:pPr>
            <a:r>
              <a:rPr lang="en-US" sz="2000" b="1">
                <a:solidFill>
                  <a:schemeClr val="accent4">
                    <a:lumMod val="10000"/>
                  </a:schemeClr>
                </a:solidFill>
                <a:latin typeface="Times New Roman" panose="02020603050405020304" pitchFamily="18" charset="0"/>
                <a:cs typeface="Times New Roman" panose="02020603050405020304" pitchFamily="18" charset="0"/>
              </a:rPr>
              <a:t>Cellular Pathogenesis</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Direct cell damage and death from viral infection may result from</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(1) diversion of the cell's energy,</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(2) shutoff of cell macromolecular synthesis,</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(3) competition of viral mRNA for cellular ribosomes,</a:t>
            </a:r>
          </a:p>
          <a:p>
            <a:pPr>
              <a:lnSpc>
                <a:spcPct val="150000"/>
              </a:lnSpc>
            </a:pPr>
            <a:r>
              <a:rPr lang="en-US" sz="2000">
                <a:solidFill>
                  <a:schemeClr val="accent4">
                    <a:lumMod val="10000"/>
                  </a:schemeClr>
                </a:solidFill>
                <a:latin typeface="Times New Roman" panose="02020603050405020304" pitchFamily="18" charset="0"/>
                <a:cs typeface="Times New Roman" panose="02020603050405020304" pitchFamily="18" charset="0"/>
              </a:rPr>
              <a:t> (4) competition of viral promoters and transcriptional enhancers for cellular transcriptional factors such as RNA polymerases, and inhibition of the interferon defense mechanisms. Indirect cell damage can result from integration of the viral genome, induction of mutations in the host genome, inflammation, and the host immune response.</a:t>
            </a:r>
          </a:p>
        </p:txBody>
      </p:sp>
    </p:spTree>
  </p:cSld>
  <p:clrMapOvr>
    <a:masterClrMapping/>
  </p:clrMapOvr>
</p:sld>
</file>

<file path=ppt/theme/theme1.xml><?xml version="1.0" encoding="utf-8"?>
<a:theme xmlns:a="http://schemas.openxmlformats.org/drawingml/2006/main" name="Straight edge design template">
  <a:themeElements>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Office Them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Straight edge design template</Template>
  <TotalTime>0</TotalTime>
  <Words>6232</Words>
  <Application>Microsoft Office PowerPoint</Application>
  <PresentationFormat>On-screen Show (4:3)</PresentationFormat>
  <Paragraphs>257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Straight edge design template</vt:lpstr>
      <vt:lpstr>content</vt:lpstr>
      <vt:lpstr>RNA Virus</vt:lpstr>
      <vt:lpstr>Introduction .</vt:lpstr>
      <vt:lpstr>Discovery</vt:lpstr>
      <vt:lpstr>PowerPoint Presentation</vt:lpstr>
      <vt:lpstr>Types of RNA Virus</vt:lpstr>
      <vt:lpstr>Dessimination of RNA virus </vt:lpstr>
      <vt:lpstr>Process of Rna dessiminition</vt:lpstr>
      <vt:lpstr>PowerPoint Presentation</vt:lpstr>
      <vt:lpstr>Key stages of RNA virus Dessiminition</vt:lpstr>
      <vt:lpstr>Implantation</vt:lpstr>
      <vt:lpstr>PowerPoint Presentation</vt:lpstr>
      <vt:lpstr>PowerPoint Presentation</vt:lpstr>
      <vt:lpstr>PowerPoint Presentation</vt:lpstr>
      <vt:lpstr>Examples of RNA virus </vt:lpstr>
      <vt:lpstr>PowerPoint Presentation</vt:lpstr>
      <vt:lpstr>Corona Virus</vt:lpstr>
      <vt:lpstr>Mechanism of Transmission of COVID-19 </vt:lpstr>
      <vt:lpstr>PowerPoint Presentation</vt:lpstr>
      <vt:lpstr>Replication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Aqsa</dc:creator>
  <cp:lastModifiedBy>ranahammad7242@gmail.com</cp:lastModifiedBy>
  <cp:revision>83</cp:revision>
  <dcterms:created xsi:type="dcterms:W3CDTF">2020-11-14T10:52:00Z</dcterms:created>
  <dcterms:modified xsi:type="dcterms:W3CDTF">2020-11-21T09:24:57Z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