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1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158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7C5BA5-B007-6040-A608-5F73E9EB5E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D08DE86-E338-104B-9BD0-DDFC4EB1E2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EC795B96-F4E0-7043-8785-BE88C6B3B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3259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A72C02-228A-3245-9EBF-7E7CDEBA6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BE978D38-7EE9-2542-88B6-B7DD65CC34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1395432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186753-D5A4-E745-9D55-6A6E9C976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E22CA9A0-8F5E-004E-BFF8-9636681A84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855574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C35C11-831C-BA4B-8C5C-E207BE272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F6C6C3A5-91DF-8542-A1FC-9819540708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xmlns="" val="4163019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A5E5A6-48CA-374A-AE5C-973A7E0BF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FA098BEA-8491-9843-8C9B-EE1CFE69D3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2185231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C1CC66-2CD5-844D-96FE-7A71A6BB2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AFE1346D-A237-6B41-BF6D-769C192D65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2401417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E32094-9FF4-034A-BB24-99B86BB15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CFA8B182-520F-8A4D-B5BD-5D090705BE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90091"/>
            <a:ext cx="12192000" cy="6948091"/>
          </a:xfrm>
        </p:spPr>
      </p:pic>
    </p:spTree>
    <p:extLst>
      <p:ext uri="{BB962C8B-B14F-4D97-AF65-F5344CB8AC3E}">
        <p14:creationId xmlns:p14="http://schemas.microsoft.com/office/powerpoint/2010/main" xmlns="" val="222944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3F943A-A941-7C49-824A-D163698DA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BE4F8DEB-8C75-AA4E-BBD1-5B897E432D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3026" y="1"/>
            <a:ext cx="12334875" cy="6858000"/>
          </a:xfrm>
        </p:spPr>
      </p:pic>
    </p:spTree>
    <p:extLst>
      <p:ext uri="{BB962C8B-B14F-4D97-AF65-F5344CB8AC3E}">
        <p14:creationId xmlns:p14="http://schemas.microsoft.com/office/powerpoint/2010/main" xmlns="" val="2752220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DE9979-4FEF-A54F-AC9D-7B8F1F677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B6A777F-ED82-FE4B-A298-7F6A55054C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7108030"/>
          </a:xfrm>
        </p:spPr>
      </p:pic>
    </p:spTree>
    <p:extLst>
      <p:ext uri="{BB962C8B-B14F-4D97-AF65-F5344CB8AC3E}">
        <p14:creationId xmlns:p14="http://schemas.microsoft.com/office/powerpoint/2010/main" xmlns="" val="2179621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63FA2A-A1C9-2C48-B462-DEE5FE64F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D764054-5106-DB48-BB6E-3DE8F2DBFF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3103370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AF141B-1F77-1045-9474-D32A1D59B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BD4681B9-28FA-544B-A2BC-1EF7865C40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3240986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122449-988C-9F4B-A102-C0DEABB32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06A0B41A-7F39-D148-9BD8-4CE2935CE0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935390"/>
          </a:xfrm>
        </p:spPr>
      </p:pic>
    </p:spTree>
    <p:extLst>
      <p:ext uri="{BB962C8B-B14F-4D97-AF65-F5344CB8AC3E}">
        <p14:creationId xmlns:p14="http://schemas.microsoft.com/office/powerpoint/2010/main" xmlns="" val="2294598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391CE8-A208-6C48-9162-ED78F1D1C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9EAE76F4-6E40-0848-A600-7D1725AEA2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25700955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Circuit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Unknown User</dc:creator>
  <cp:lastModifiedBy>Muhammad Jawad</cp:lastModifiedBy>
  <cp:revision>4</cp:revision>
  <dcterms:created xsi:type="dcterms:W3CDTF">2020-04-19T15:08:04Z</dcterms:created>
  <dcterms:modified xsi:type="dcterms:W3CDTF">2020-04-27T08:17:00Z</dcterms:modified>
</cp:coreProperties>
</file>