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53D99EB-A237-439A-AF86-35C93212A0B5}">
          <p14:sldIdLst>
            <p14:sldId id="256"/>
            <p14:sldId id="259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1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3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66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8941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39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80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32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08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9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3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8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9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0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3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4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D1C28-B64C-472F-B4BD-26C0B727D6D7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2893C-3CE3-4E9E-8450-1F56C14E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54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D39C1-F3F7-45C4-8DE7-5B4A0E6E4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8131" y="713232"/>
            <a:ext cx="5115737" cy="2944368"/>
          </a:xfrm>
        </p:spPr>
        <p:txBody>
          <a:bodyPr/>
          <a:lstStyle/>
          <a:p>
            <a:pPr rtl="1"/>
            <a:r>
              <a:rPr lang="ur-PK" dirty="0">
                <a:latin typeface="Jameel Noori Nastaleeq" panose="02000503000000020004" pitchFamily="2" charset="-78"/>
                <a:cs typeface="Jameel Noori Nastaleeq" panose="02000503000000020004" pitchFamily="2" charset="-78"/>
              </a:rPr>
              <a:t>قرآن مجید کا تعارف </a:t>
            </a:r>
            <a:endParaRPr lang="en-US" dirty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3645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FFE78CB5-41F4-4B3F-8A99-209E2B8AA4F5}"/>
              </a:ext>
            </a:extLst>
          </p:cNvPr>
          <p:cNvSpPr txBox="1">
            <a:spLocks/>
          </p:cNvSpPr>
          <p:nvPr/>
        </p:nvSpPr>
        <p:spPr>
          <a:xfrm>
            <a:off x="7780408" y="2497856"/>
            <a:ext cx="2277991" cy="74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42900" indent="-342900" rtl="1">
              <a:buFont typeface="Arial" panose="020B0604020202020204" pitchFamily="34" charset="0"/>
              <a:buChar char="•"/>
            </a:pPr>
            <a:endParaRPr lang="ur-PK" dirty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4F3D55-5019-4576-8AAC-27B72313B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039" y="0"/>
            <a:ext cx="48079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06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B62411CA-4BC3-4179-9EBA-9589DAA1FFDD}"/>
              </a:ext>
            </a:extLst>
          </p:cNvPr>
          <p:cNvSpPr txBox="1">
            <a:spLocks/>
          </p:cNvSpPr>
          <p:nvPr/>
        </p:nvSpPr>
        <p:spPr>
          <a:xfrm>
            <a:off x="7727845" y="3241631"/>
            <a:ext cx="2277991" cy="74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42900" indent="-342900" rtl="1">
              <a:buFont typeface="Arial" panose="020B0604020202020204" pitchFamily="34" charset="0"/>
              <a:buChar char="•"/>
            </a:pPr>
            <a:endParaRPr lang="ur-PK" dirty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72FDC30-B765-4F72-89E8-E90DCAE4CB9C}"/>
              </a:ext>
            </a:extLst>
          </p:cNvPr>
          <p:cNvSpPr txBox="1">
            <a:spLocks/>
          </p:cNvSpPr>
          <p:nvPr/>
        </p:nvSpPr>
        <p:spPr>
          <a:xfrm>
            <a:off x="3081527" y="2798969"/>
            <a:ext cx="5653925" cy="8853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ur-PK" dirty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F64FD7F-F429-461B-978C-94E050482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039987"/>
              </p:ext>
            </p:extLst>
          </p:nvPr>
        </p:nvGraphicFramePr>
        <p:xfrm>
          <a:off x="3372928" y="1846053"/>
          <a:ext cx="7719446" cy="3926100"/>
        </p:xfrm>
        <a:graphic>
          <a:graphicData uri="http://schemas.openxmlformats.org/drawingml/2006/table">
            <a:tbl>
              <a:tblPr/>
              <a:tblGrid>
                <a:gridCol w="4317829">
                  <a:extLst>
                    <a:ext uri="{9D8B030D-6E8A-4147-A177-3AD203B41FA5}">
                      <a16:colId xmlns:a16="http://schemas.microsoft.com/office/drawing/2014/main" val="2456588731"/>
                    </a:ext>
                  </a:extLst>
                </a:gridCol>
                <a:gridCol w="3193337">
                  <a:extLst>
                    <a:ext uri="{9D8B030D-6E8A-4147-A177-3AD203B41FA5}">
                      <a16:colId xmlns:a16="http://schemas.microsoft.com/office/drawing/2014/main" val="30850113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278380574"/>
                    </a:ext>
                  </a:extLst>
                </a:gridCol>
              </a:tblGrid>
              <a:tr h="39261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ur-PK" dirty="0"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ترتیب قرآن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قرآن مجید کے ناموں کی معنویت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175456"/>
                  </a:ext>
                </a:extLst>
              </a:tr>
              <a:tr h="39261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ur-PK" dirty="0"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مکی و مدنی سورتوں کا تعارف و خصوصیات</a:t>
                      </a:r>
                      <a:endParaRPr lang="en-US" dirty="0"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قرآن پاک کا موضوع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813857"/>
                  </a:ext>
                </a:extLst>
              </a:tr>
              <a:tr h="39261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ur-PK" dirty="0"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اعجاز القرآن</a:t>
                      </a:r>
                      <a:endParaRPr lang="en-US" dirty="0"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موضوعات قرآنی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9661250"/>
                  </a:ext>
                </a:extLst>
              </a:tr>
              <a:tr h="39261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ur-PK" dirty="0"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حقوق القرآن </a:t>
                      </a:r>
                      <a:endParaRPr lang="en-US" dirty="0"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نزول قرآن </a:t>
                      </a:r>
                      <a:r>
                        <a:rPr lang="ur-PK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، اسماء القرآن</a:t>
                      </a:r>
                      <a:endParaRPr lang="ar-SA" dirty="0">
                        <a:effectLst/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3035"/>
                  </a:ext>
                </a:extLst>
              </a:tr>
              <a:tr h="39261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ur-PK" dirty="0"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آداب قرآن</a:t>
                      </a:r>
                      <a:endParaRPr lang="en-US" dirty="0"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نزول وحی کی کیفیت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149042"/>
                  </a:ext>
                </a:extLst>
              </a:tr>
              <a:tr h="39261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ur-PK" dirty="0"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                                                                   صفحات  6 تا 133 </a:t>
                      </a:r>
                      <a:endParaRPr lang="en-US" dirty="0"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نزول و حفاظت قرآن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509046"/>
                  </a:ext>
                </a:extLst>
              </a:tr>
              <a:tr h="39261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endParaRPr lang="en-US"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ur-PK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نزول قرآن کے مراحل</a:t>
                      </a:r>
                      <a:endParaRPr lang="ar-SA" dirty="0">
                        <a:effectLst/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453596"/>
                  </a:ext>
                </a:extLst>
              </a:tr>
              <a:tr h="39261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endParaRPr lang="en-US"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قرآن کریم کی منزلیں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643316"/>
                  </a:ext>
                </a:extLst>
              </a:tr>
              <a:tr h="39261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SA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تدوین قرآن</a:t>
                      </a:r>
                      <a:r>
                        <a:rPr lang="ur-PK" dirty="0">
                          <a:effectLst/>
                          <a:latin typeface="Jameel Noori Nastaleeq" panose="02000503000000020004" pitchFamily="2" charset="-78"/>
                          <a:cs typeface="Jameel Noori Nastaleeq" panose="02000503000000020004" pitchFamily="2" charset="-78"/>
                        </a:rPr>
                        <a:t> کے ادوار</a:t>
                      </a:r>
                      <a:endParaRPr lang="ar-SA" dirty="0">
                        <a:effectLst/>
                        <a:latin typeface="Jameel Noori Nastaleeq" panose="02000503000000020004" pitchFamily="2" charset="-78"/>
                        <a:cs typeface="Jameel Noori Nastaleeq" panose="02000503000000020004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682353"/>
                  </a:ext>
                </a:extLst>
              </a:tr>
              <a:tr h="392610">
                <a:tc>
                  <a:txBody>
                    <a:bodyPr/>
                    <a:lstStyle/>
                    <a:p>
                      <a:pPr algn="r" rtl="1"/>
                      <a:endParaRPr lang="ar-SA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49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39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67</TotalTime>
  <Words>62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Jameel Noori Nastaleeq</vt:lpstr>
      <vt:lpstr>Rockwell</vt:lpstr>
      <vt:lpstr>Damask</vt:lpstr>
      <vt:lpstr>قرآن مجید کا تعارف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قرآن مجید کا تعارف</dc:title>
  <dc:creator>Hassaan Ubaid</dc:creator>
  <cp:lastModifiedBy>Hassaan Ubaid</cp:lastModifiedBy>
  <cp:revision>9</cp:revision>
  <dcterms:created xsi:type="dcterms:W3CDTF">2020-03-17T01:58:47Z</dcterms:created>
  <dcterms:modified xsi:type="dcterms:W3CDTF">2020-05-02T19:07:21Z</dcterms:modified>
</cp:coreProperties>
</file>