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93" r:id="rId31"/>
    <p:sldId id="292" r:id="rId32"/>
    <p:sldId id="287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726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  <a:br>
              <a:rPr lang="en-US" dirty="0" smtClean="0"/>
            </a:br>
            <a:r>
              <a:rPr lang="en-US" dirty="0" smtClean="0"/>
              <a:t>Final Accounts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Completion of Accounting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0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7261"/>
            <a:ext cx="8229600" cy="3291840"/>
          </a:xfrm>
        </p:spPr>
      </p:pic>
    </p:spTree>
    <p:extLst>
      <p:ext uri="{BB962C8B-B14F-4D97-AF65-F5344CB8AC3E}">
        <p14:creationId xmlns:p14="http://schemas.microsoft.com/office/powerpoint/2010/main" val="413426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5515"/>
            <a:ext cx="8229600" cy="3035332"/>
          </a:xfrm>
        </p:spPr>
      </p:pic>
    </p:spTree>
    <p:extLst>
      <p:ext uri="{BB962C8B-B14F-4D97-AF65-F5344CB8AC3E}">
        <p14:creationId xmlns:p14="http://schemas.microsoft.com/office/powerpoint/2010/main" val="3339490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9" y="1600200"/>
            <a:ext cx="7063121" cy="4525963"/>
          </a:xfrm>
        </p:spPr>
      </p:pic>
    </p:spTree>
    <p:extLst>
      <p:ext uri="{BB962C8B-B14F-4D97-AF65-F5344CB8AC3E}">
        <p14:creationId xmlns:p14="http://schemas.microsoft.com/office/powerpoint/2010/main" val="3780982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265"/>
            <a:ext cx="8229600" cy="2885833"/>
          </a:xfrm>
        </p:spPr>
      </p:pic>
    </p:spTree>
    <p:extLst>
      <p:ext uri="{BB962C8B-B14F-4D97-AF65-F5344CB8AC3E}">
        <p14:creationId xmlns:p14="http://schemas.microsoft.com/office/powerpoint/2010/main" val="303335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0767"/>
            <a:ext cx="8229600" cy="2604829"/>
          </a:xfrm>
        </p:spPr>
      </p:pic>
    </p:spTree>
    <p:extLst>
      <p:ext uri="{BB962C8B-B14F-4D97-AF65-F5344CB8AC3E}">
        <p14:creationId xmlns:p14="http://schemas.microsoft.com/office/powerpoint/2010/main" val="3040993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1328"/>
            <a:ext cx="8229600" cy="3543706"/>
          </a:xfrm>
        </p:spPr>
      </p:pic>
    </p:spTree>
    <p:extLst>
      <p:ext uri="{BB962C8B-B14F-4D97-AF65-F5344CB8AC3E}">
        <p14:creationId xmlns:p14="http://schemas.microsoft.com/office/powerpoint/2010/main" val="1506527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9260"/>
            <a:ext cx="8229600" cy="3967842"/>
          </a:xfrm>
        </p:spPr>
      </p:pic>
    </p:spTree>
    <p:extLst>
      <p:ext uri="{BB962C8B-B14F-4D97-AF65-F5344CB8AC3E}">
        <p14:creationId xmlns:p14="http://schemas.microsoft.com/office/powerpoint/2010/main" val="956786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4709"/>
            <a:ext cx="8229600" cy="3256944"/>
          </a:xfrm>
        </p:spPr>
      </p:pic>
    </p:spTree>
    <p:extLst>
      <p:ext uri="{BB962C8B-B14F-4D97-AF65-F5344CB8AC3E}">
        <p14:creationId xmlns:p14="http://schemas.microsoft.com/office/powerpoint/2010/main" val="1876537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4" y="1600200"/>
            <a:ext cx="7982152" cy="4525963"/>
          </a:xfrm>
        </p:spPr>
      </p:pic>
    </p:spTree>
    <p:extLst>
      <p:ext uri="{BB962C8B-B14F-4D97-AF65-F5344CB8AC3E}">
        <p14:creationId xmlns:p14="http://schemas.microsoft.com/office/powerpoint/2010/main" val="1258588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6247"/>
            <a:ext cx="8229600" cy="3193868"/>
          </a:xfrm>
        </p:spPr>
      </p:pic>
    </p:spTree>
    <p:extLst>
      <p:ext uri="{BB962C8B-B14F-4D97-AF65-F5344CB8AC3E}">
        <p14:creationId xmlns:p14="http://schemas.microsoft.com/office/powerpoint/2010/main" val="422295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12662"/>
            <a:ext cx="8229600" cy="2301039"/>
          </a:xfrm>
        </p:spPr>
      </p:pic>
    </p:spTree>
    <p:extLst>
      <p:ext uri="{BB962C8B-B14F-4D97-AF65-F5344CB8AC3E}">
        <p14:creationId xmlns:p14="http://schemas.microsoft.com/office/powerpoint/2010/main" val="3256255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0302"/>
            <a:ext cx="8229600" cy="3045758"/>
          </a:xfrm>
        </p:spPr>
      </p:pic>
    </p:spTree>
    <p:extLst>
      <p:ext uri="{BB962C8B-B14F-4D97-AF65-F5344CB8AC3E}">
        <p14:creationId xmlns:p14="http://schemas.microsoft.com/office/powerpoint/2010/main" val="131362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5878"/>
            <a:ext cx="8229600" cy="3714607"/>
          </a:xfrm>
        </p:spPr>
      </p:pic>
    </p:spTree>
    <p:extLst>
      <p:ext uri="{BB962C8B-B14F-4D97-AF65-F5344CB8AC3E}">
        <p14:creationId xmlns:p14="http://schemas.microsoft.com/office/powerpoint/2010/main" val="3950064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9" y="1600200"/>
            <a:ext cx="7690301" cy="4525963"/>
          </a:xfrm>
        </p:spPr>
      </p:pic>
    </p:spTree>
    <p:extLst>
      <p:ext uri="{BB962C8B-B14F-4D97-AF65-F5344CB8AC3E}">
        <p14:creationId xmlns:p14="http://schemas.microsoft.com/office/powerpoint/2010/main" val="685113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9" y="1600200"/>
            <a:ext cx="8208102" cy="4525963"/>
          </a:xfrm>
        </p:spPr>
      </p:pic>
    </p:spTree>
    <p:extLst>
      <p:ext uri="{BB962C8B-B14F-4D97-AF65-F5344CB8AC3E}">
        <p14:creationId xmlns:p14="http://schemas.microsoft.com/office/powerpoint/2010/main" val="3924133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2" y="1600200"/>
            <a:ext cx="7826556" cy="4525963"/>
          </a:xfrm>
        </p:spPr>
      </p:pic>
    </p:spTree>
    <p:extLst>
      <p:ext uri="{BB962C8B-B14F-4D97-AF65-F5344CB8AC3E}">
        <p14:creationId xmlns:p14="http://schemas.microsoft.com/office/powerpoint/2010/main" val="1774551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14308"/>
            <a:ext cx="8229600" cy="2897746"/>
          </a:xfrm>
        </p:spPr>
      </p:pic>
    </p:spTree>
    <p:extLst>
      <p:ext uri="{BB962C8B-B14F-4D97-AF65-F5344CB8AC3E}">
        <p14:creationId xmlns:p14="http://schemas.microsoft.com/office/powerpoint/2010/main" val="2426907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4896"/>
            <a:ext cx="8229600" cy="3756570"/>
          </a:xfrm>
        </p:spPr>
      </p:pic>
    </p:spTree>
    <p:extLst>
      <p:ext uri="{BB962C8B-B14F-4D97-AF65-F5344CB8AC3E}">
        <p14:creationId xmlns:p14="http://schemas.microsoft.com/office/powerpoint/2010/main" val="775995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90" y="1600200"/>
            <a:ext cx="6304019" cy="4525963"/>
          </a:xfrm>
        </p:spPr>
      </p:pic>
    </p:spTree>
    <p:extLst>
      <p:ext uri="{BB962C8B-B14F-4D97-AF65-F5344CB8AC3E}">
        <p14:creationId xmlns:p14="http://schemas.microsoft.com/office/powerpoint/2010/main" val="2469494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5536"/>
            <a:ext cx="8229600" cy="3195291"/>
          </a:xfrm>
        </p:spPr>
      </p:pic>
    </p:spTree>
    <p:extLst>
      <p:ext uri="{BB962C8B-B14F-4D97-AF65-F5344CB8AC3E}">
        <p14:creationId xmlns:p14="http://schemas.microsoft.com/office/powerpoint/2010/main" val="3967338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49" y="1600200"/>
            <a:ext cx="5968302" cy="4525963"/>
          </a:xfrm>
        </p:spPr>
      </p:pic>
    </p:spTree>
    <p:extLst>
      <p:ext uri="{BB962C8B-B14F-4D97-AF65-F5344CB8AC3E}">
        <p14:creationId xmlns:p14="http://schemas.microsoft.com/office/powerpoint/2010/main" val="77323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00471"/>
            <a:ext cx="8229600" cy="3125421"/>
          </a:xfrm>
        </p:spPr>
      </p:pic>
    </p:spTree>
    <p:extLst>
      <p:ext uri="{BB962C8B-B14F-4D97-AF65-F5344CB8AC3E}">
        <p14:creationId xmlns:p14="http://schemas.microsoft.com/office/powerpoint/2010/main" val="520978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5222"/>
            <a:ext cx="8229600" cy="4215919"/>
          </a:xfrm>
        </p:spPr>
      </p:pic>
    </p:spTree>
    <p:extLst>
      <p:ext uri="{BB962C8B-B14F-4D97-AF65-F5344CB8AC3E}">
        <p14:creationId xmlns:p14="http://schemas.microsoft.com/office/powerpoint/2010/main" val="1401971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5659"/>
            <a:ext cx="8229600" cy="3775045"/>
          </a:xfrm>
        </p:spPr>
      </p:pic>
    </p:spTree>
    <p:extLst>
      <p:ext uri="{BB962C8B-B14F-4D97-AF65-F5344CB8AC3E}">
        <p14:creationId xmlns:p14="http://schemas.microsoft.com/office/powerpoint/2010/main" val="3903919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8796"/>
            <a:ext cx="8229600" cy="4508770"/>
          </a:xfrm>
        </p:spPr>
      </p:pic>
    </p:spTree>
    <p:extLst>
      <p:ext uri="{BB962C8B-B14F-4D97-AF65-F5344CB8AC3E}">
        <p14:creationId xmlns:p14="http://schemas.microsoft.com/office/powerpoint/2010/main" val="3427756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27" y="1600200"/>
            <a:ext cx="5867346" cy="4525963"/>
          </a:xfrm>
        </p:spPr>
      </p:pic>
    </p:spTree>
    <p:extLst>
      <p:ext uri="{BB962C8B-B14F-4D97-AF65-F5344CB8AC3E}">
        <p14:creationId xmlns:p14="http://schemas.microsoft.com/office/powerpoint/2010/main" val="3618548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4952"/>
            <a:ext cx="8229600" cy="4016458"/>
          </a:xfrm>
        </p:spPr>
      </p:pic>
    </p:spTree>
    <p:extLst>
      <p:ext uri="{BB962C8B-B14F-4D97-AF65-F5344CB8AC3E}">
        <p14:creationId xmlns:p14="http://schemas.microsoft.com/office/powerpoint/2010/main" val="187563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7554"/>
            <a:ext cx="8229600" cy="1871254"/>
          </a:xfrm>
        </p:spPr>
      </p:pic>
    </p:spTree>
    <p:extLst>
      <p:ext uri="{BB962C8B-B14F-4D97-AF65-F5344CB8AC3E}">
        <p14:creationId xmlns:p14="http://schemas.microsoft.com/office/powerpoint/2010/main" val="165231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93099"/>
            <a:ext cx="8229600" cy="1340164"/>
          </a:xfrm>
        </p:spPr>
      </p:pic>
    </p:spTree>
    <p:extLst>
      <p:ext uri="{BB962C8B-B14F-4D97-AF65-F5344CB8AC3E}">
        <p14:creationId xmlns:p14="http://schemas.microsoft.com/office/powerpoint/2010/main" val="26522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8982"/>
            <a:ext cx="8229600" cy="4428399"/>
          </a:xfrm>
        </p:spPr>
      </p:pic>
    </p:spTree>
    <p:extLst>
      <p:ext uri="{BB962C8B-B14F-4D97-AF65-F5344CB8AC3E}">
        <p14:creationId xmlns:p14="http://schemas.microsoft.com/office/powerpoint/2010/main" val="300618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75781"/>
            <a:ext cx="8229600" cy="1574800"/>
          </a:xfrm>
        </p:spPr>
      </p:pic>
    </p:spTree>
    <p:extLst>
      <p:ext uri="{BB962C8B-B14F-4D97-AF65-F5344CB8AC3E}">
        <p14:creationId xmlns:p14="http://schemas.microsoft.com/office/powerpoint/2010/main" val="263797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2841"/>
            <a:ext cx="8229600" cy="2940681"/>
          </a:xfrm>
        </p:spPr>
      </p:pic>
    </p:spTree>
    <p:extLst>
      <p:ext uri="{BB962C8B-B14F-4D97-AF65-F5344CB8AC3E}">
        <p14:creationId xmlns:p14="http://schemas.microsoft.com/office/powerpoint/2010/main" val="188643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87011"/>
            <a:ext cx="8229600" cy="2552340"/>
          </a:xfrm>
        </p:spPr>
      </p:pic>
    </p:spTree>
    <p:extLst>
      <p:ext uri="{BB962C8B-B14F-4D97-AF65-F5344CB8AC3E}">
        <p14:creationId xmlns:p14="http://schemas.microsoft.com/office/powerpoint/2010/main" val="738541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</Words>
  <Application>Microsoft Office PowerPoint</Application>
  <PresentationFormat>On-screen Show (4:3)</PresentationFormat>
  <Paragraphs>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Chapter 10 Final Accounts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Final Accounts</dc:title>
  <dc:creator>microsoft</dc:creator>
  <cp:lastModifiedBy>microsoft</cp:lastModifiedBy>
  <cp:revision>30</cp:revision>
  <dcterms:created xsi:type="dcterms:W3CDTF">2006-08-16T00:00:00Z</dcterms:created>
  <dcterms:modified xsi:type="dcterms:W3CDTF">2020-04-04T17:06:34Z</dcterms:modified>
</cp:coreProperties>
</file>