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31"/>
  </p:notesMasterIdLst>
  <p:sldIdLst>
    <p:sldId id="256" r:id="rId2"/>
    <p:sldId id="359" r:id="rId3"/>
    <p:sldId id="341" r:id="rId4"/>
    <p:sldId id="360" r:id="rId5"/>
    <p:sldId id="362" r:id="rId6"/>
    <p:sldId id="363" r:id="rId7"/>
    <p:sldId id="364" r:id="rId8"/>
    <p:sldId id="371" r:id="rId9"/>
    <p:sldId id="372" r:id="rId10"/>
    <p:sldId id="373" r:id="rId11"/>
    <p:sldId id="374" r:id="rId12"/>
    <p:sldId id="375" r:id="rId13"/>
    <p:sldId id="376" r:id="rId14"/>
    <p:sldId id="377" r:id="rId15"/>
    <p:sldId id="365" r:id="rId16"/>
    <p:sldId id="366" r:id="rId17"/>
    <p:sldId id="367" r:id="rId18"/>
    <p:sldId id="368" r:id="rId19"/>
    <p:sldId id="369" r:id="rId20"/>
    <p:sldId id="370" r:id="rId21"/>
    <p:sldId id="350" r:id="rId22"/>
    <p:sldId id="351" r:id="rId23"/>
    <p:sldId id="352" r:id="rId24"/>
    <p:sldId id="353" r:id="rId25"/>
    <p:sldId id="354" r:id="rId26"/>
    <p:sldId id="355" r:id="rId27"/>
    <p:sldId id="378" r:id="rId28"/>
    <p:sldId id="356" r:id="rId29"/>
    <p:sldId id="331"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CC00"/>
    <a:srgbClr val="33CC33"/>
    <a:srgbClr val="008000"/>
    <a:srgbClr val="D60093"/>
    <a:srgbClr val="FF6600"/>
    <a:srgbClr val="FF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24" autoAdjust="0"/>
  </p:normalViewPr>
  <p:slideViewPr>
    <p:cSldViewPr>
      <p:cViewPr varScale="1">
        <p:scale>
          <a:sx n="68" d="100"/>
          <a:sy n="68" d="100"/>
        </p:scale>
        <p:origin x="14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0.emf"/></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39:56.773"/>
    </inkml:context>
    <inkml:brush xml:id="br0">
      <inkml:brushProperty name="width" value="0.05292" units="cm"/>
      <inkml:brushProperty name="height" value="0.05292" units="cm"/>
      <inkml:brushProperty name="fitToCurve" value="1"/>
    </inkml:brush>
  </inkml:definitions>
  <inkml:trace contextRef="#ctx0" brushRef="#br0">538 74,'0'0,"50"-25,-25 25,-25 0,-50 0,-24 0,-1 0,1-24,-25 24,24-25,1 25,24 0,25 0,1 0,48 25,26-25</inkml:trace>
</inkml:ink>
</file>

<file path=ppt/ink/ink1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49.483"/>
    </inkml:context>
    <inkml:brush xml:id="br0">
      <inkml:brushProperty name="width" value="0.05292" units="cm"/>
      <inkml:brushProperty name="height" value="0.05292" units="cm"/>
      <inkml:brushProperty name="fitToCurve" value="1"/>
    </inkml:brush>
  </inkml:definitions>
  <inkml:trace contextRef="#ctx0" brushRef="#br0">1217 50,'-25'0,"-25"0,-49 49,-25 1,0 24,0 1,0 24,-25 25,0 25,25 25,25-1,74-24,75 0,24-50,50-25,50-24,-1-25,26-50,-1-25,1-49,-50-25,-1-49,-73-1,-75-24,-50 24,-49 25,-50 0,-24 50,-125-50</inkml:trace>
</inkml:ink>
</file>

<file path=ppt/ink/ink1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51.495"/>
    </inkml:context>
    <inkml:brush xml:id="br0">
      <inkml:brushProperty name="width" value="0.05292" units="cm"/>
      <inkml:brushProperty name="height" value="0.05292" units="cm"/>
      <inkml:brushProperty name="fitToCurve" value="1"/>
    </inkml:brush>
  </inkml:definitions>
  <inkml:trace contextRef="#ctx0" brushRef="#br0">0 224,'0'-25,"0"50,50-1,49 1,50-25,49-49,26 24,-1-25,-50-24,-48 49,-76 0,-49 0,-49 25,-51 0,26 0,-25 0,24 0,50 0,25 25,25-25,74 25,1-25,-1 0,0 25,-74 0,-75 49,-49 25,-25 0,-50 100</inkml:trace>
</inkml:ink>
</file>

<file path=ppt/ink/ink1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12.593"/>
    </inkml:context>
    <inkml:brush xml:id="br0">
      <inkml:brushProperty name="width" value="0.05292" units="cm"/>
      <inkml:brushProperty name="height" value="0.05292" units="cm"/>
      <inkml:brushProperty name="fitToCurve" value="1"/>
    </inkml:brush>
  </inkml:definitions>
  <inkml:trace contextRef="#ctx0" brushRef="#br0">49 55,'-24'0,"24"25,0-25,-25 25,25 24,0 1,25-25,-1 0,51-25,-26-25,1-25,-50-24,0-1,-50 50,1 25,-50 50</inkml:trace>
</inkml:ink>
</file>

<file path=ppt/ink/ink1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57.764"/>
    </inkml:context>
    <inkml:brush xml:id="br0">
      <inkml:brushProperty name="width" value="0.05292" units="cm"/>
      <inkml:brushProperty name="height" value="0.05292" units="cm"/>
      <inkml:brushProperty name="fitToCurve" value="1"/>
    </inkml:brush>
  </inkml:definitions>
  <inkml:trace contextRef="#ctx0" brushRef="#br0">56 0,'-25'24,"25"1,0-25,0 50,-25-1,25 1,0 25,0 73</inkml:trace>
</inkml:ink>
</file>

<file path=ppt/ink/ink1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13.312"/>
    </inkml:context>
    <inkml:brush xml:id="br0">
      <inkml:brushProperty name="width" value="0.05292" units="cm"/>
      <inkml:brushProperty name="height" value="0.05292" units="cm"/>
      <inkml:brushProperty name="fitToCurve" value="1"/>
    </inkml:brush>
  </inkml:definitions>
  <inkml:trace contextRef="#ctx0" brushRef="#br0">13 50,'0'0,"0"25,0 0,-25 0,50-1,0 1,0 0,24-25,-24-25,0 0,-50-24,0-1,1 0,-1 50,-25 50</inkml:trace>
</inkml:ink>
</file>

<file path=ppt/ink/ink1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14.109"/>
    </inkml:context>
    <inkml:brush xml:id="br0">
      <inkml:brushProperty name="width" value="0.05292" units="cm"/>
      <inkml:brushProperty name="height" value="0.05292" units="cm"/>
      <inkml:brushProperty name="fitToCurve" value="1"/>
    </inkml:brush>
  </inkml:definitions>
  <inkml:trace contextRef="#ctx0" brushRef="#br0">0 191,'0'0,"0"25,0-1,49-24,-24 0,0-24,0-26,0-24,-50 24,-25 25,25 25,-24 75</inkml:trace>
  <inkml:trace contextRef="#ctx0" brushRef="#br0" timeOffset="654">99 1059,'-25'0,"0"25,25 0,-24 24,24-24,24 25,1-26,0 1,25-50,-1 1,-24-26,-25-24,-25-1,-24 26,-1 24</inkml:trace>
  <inkml:trace contextRef="#ctx0" brushRef="#br0" timeOffset="49783">297 1257,'0'0,"0"0,0 0,0 0,0 25,0 0,-24 49,-26 50</inkml:trace>
  <inkml:trace contextRef="#ctx0" brushRef="#br0" timeOffset="50182">372 885,'0'0,"0"0,0 50,0-25,0 49,0 1,25 49</inkml:trace>
</inkml:ink>
</file>

<file path=ppt/ink/ink1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0:44.047"/>
    </inkml:context>
    <inkml:brush xml:id="br0">
      <inkml:brushProperty name="width" value="0.05292" units="cm"/>
      <inkml:brushProperty name="height" value="0.05292" units="cm"/>
      <inkml:brushProperty name="fitToCurve" value="1"/>
    </inkml:brush>
  </inkml:definitions>
  <inkml:trace contextRef="#ctx0" brushRef="#br0">149 249,'0'0,"0"0,-25 49,25 1,0 49,-25 0,1-24,24-26,0-24,0-50,0-49,0-50,0 0,24 25,-24 49,0 0,0 25,25 25,25 25,-1 50,1 24,0-25,-26 26,26-26,-25-24</inkml:trace>
  <inkml:trace contextRef="#ctx0" brushRef="#br0" timeOffset="472">0 546,'0'0,"25"-25,25 1,24-1,50-25,-25 25,-24 1,-50-1,-25 25,0 0,24 0,-24 49,0 1,0 0,25-1,-25-24,0 0,0-25,0-25,-25-49,1-1,24 26,-25 24,25 25,25-25,-1 50,26 0,24-1,1 26,-26-50,-24 25,-25-25,0-25,0-25,-25-49,25 25,0-26,25-24</inkml:trace>
  <inkml:trace contextRef="#ctx0" brushRef="#br0" timeOffset="1133">943 174,'0'0,"0"25,0-25,25 25,-25 24,24 26,-24-1,25-24,-25-25,0-1,0-24,0-24,-25-76,25-24,-24 25,-26 49,50 1,0 49,0 0,50 25,49-1,-25 1,25-25,-49 50,-25-25,-50 24,-25 26,-24-1,-25 25,0 1</inkml:trace>
</inkml:ink>
</file>

<file path=ppt/ink/ink1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17.657"/>
    </inkml:context>
    <inkml:brush xml:id="br0">
      <inkml:brushProperty name="width" value="0.05292" units="cm"/>
      <inkml:brushProperty name="height" value="0.05292" units="cm"/>
      <inkml:brushProperty name="fitToCurve" value="1"/>
    </inkml:brush>
  </inkml:definitions>
  <inkml:trace contextRef="#ctx0" brushRef="#br0">26 124,'0'0,"-25"49,25 1,0 0,25 24,0-49,49-25,-24-50,-1 1,-24-26,-50 1,1-1,-51 51,-24-1</inkml:trace>
</inkml:ink>
</file>

<file path=ppt/ink/ink1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24.871"/>
    </inkml:context>
    <inkml:brush xml:id="br0">
      <inkml:brushProperty name="width" value="0.05292" units="cm"/>
      <inkml:brushProperty name="height" value="0.05292" units="cm"/>
      <inkml:brushProperty name="fitToCurve" value="1"/>
    </inkml:brush>
  </inkml:definitions>
  <inkml:trace contextRef="#ctx0" brushRef="#br0">0 0,'0'0,"25"25,-25 0,0 49,25 26,-25-26</inkml:trace>
</inkml:ink>
</file>

<file path=ppt/ink/ink1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28.229"/>
    </inkml:context>
    <inkml:brush xml:id="br0">
      <inkml:brushProperty name="width" value="0.05292" units="cm"/>
      <inkml:brushProperty name="height" value="0.05292" units="cm"/>
      <inkml:brushProperty name="fitToCurve" value="1"/>
    </inkml:brush>
  </inkml:definitions>
  <inkml:trace contextRef="#ctx0" brushRef="#br0">53 173,'0'50,"-24"-1,-1 26,25-25,25-26,24-24,26-49,24-51,-74 26,-25 0,-25-26,-25 76,-24 73,-50 100</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39:57.904"/>
    </inkml:context>
    <inkml:brush xml:id="br0">
      <inkml:brushProperty name="width" value="0.05292" units="cm"/>
      <inkml:brushProperty name="height" value="0.05292" units="cm"/>
      <inkml:brushProperty name="fitToCurve" value="1"/>
    </inkml:brush>
  </inkml:definitions>
  <inkml:trace contextRef="#ctx0" brushRef="#br0">7 181,'-25'-25,"25"25,25 0,25-25,24 1,25-26,1 25,24 0,-25 25,0 0,-74 0,-50 50</inkml:trace>
</inkml:ink>
</file>

<file path=ppt/ink/ink2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41.411"/>
    </inkml:context>
    <inkml:brush xml:id="br0">
      <inkml:brushProperty name="width" value="0.05292" units="cm"/>
      <inkml:brushProperty name="height" value="0.05292" units="cm"/>
      <inkml:brushProperty name="fitToCurve" value="1"/>
    </inkml:brush>
  </inkml:definitions>
  <inkml:trace contextRef="#ctx0" brushRef="#br0">290 0,'0'0,"0"-24,0 24,0 49,0 1,0 24,0 50,0 25,-25 25,-49 74,24-25,-24-25,24-24,50-25,0-50,25-24,49-26,1 1,99-25,24-50,100 25,49 0,50 0,74 0,50 25,49-1,75-24,-25 50,50 0,-25-26,-25 1,-24-25,-76 0,-73-25,-125 1,-123-1,-75 0,-75 25,-49 0,-24-25,-26-24,0 24,-24 0,0 25,49 0,0 0,50 25,49 0,25-25,25 24,1-24,-51 0,-49 0,-25 25,-99 25,-1-1,1 26,25 24,49 0</inkml:trace>
  <inkml:trace contextRef="#ctx0" brushRef="#br0" timeOffset="1497">9195 1960,'-50'50,"50"-50,-24 49,48 1,26-25,24-25,26-75,-51 1,-49-25,-25-25,-99 74</inkml:trace>
  <inkml:trace contextRef="#ctx0" brushRef="#br0" timeOffset="53722">9989 2134,'0'0,"0"0,0 0,0-25,-25 50,-25 49,-24 0,0 75</inkml:trace>
  <inkml:trace contextRef="#ctx0" brushRef="#br0" timeOffset="54001">10758 1687,'0'0,"0"-25,0 50,0 25,0-1,-25 26,25 24,-25 25,0-25,25-24,-25-1</inkml:trace>
</inkml:ink>
</file>

<file path=ppt/ink/ink2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00.451"/>
    </inkml:context>
    <inkml:brush xml:id="br0">
      <inkml:brushProperty name="width" value="0.05292" units="cm"/>
      <inkml:brushProperty name="height" value="0.05292" units="cm"/>
      <inkml:brushProperty name="fitToCurve" value="1"/>
    </inkml:brush>
  </inkml:definitions>
  <inkml:trace contextRef="#ctx0" brushRef="#br0">0 248,'0'-25,"0"25,0 0,0 25,0 0,0 74,0-25,24 1,-24-26,0-24,0-25,0-50,0-49,-24 0,24 0,0 24,0 51,0-1,24 50,1 24,0 26,25-26,-1 26,-24-51,0-24,0-24,-25-26,0-24,-25-1,25 1,-25 24,25 25,50 25</inkml:trace>
  <inkml:trace contextRef="#ctx0" brushRef="#br0" timeOffset="595">372 124,'0'0,"0"0,0 25,0 49,0 0,0 1,25-1,-1-49,1-25,0-25,0-24,-25-26,-25-24,0 49,-24 26,24-1,-25 25</inkml:trace>
  <inkml:trace contextRef="#ctx0" brushRef="#br0" timeOffset="958">471 49,'25'25,"0"-25,49-25,0 0,1 1,-26 24,-24 0,-25 0</inkml:trace>
  <inkml:trace contextRef="#ctx0" brushRef="#br0" timeOffset="1191">645 74,'0'25,"0"25,0-1,24 26,-24-1,0-24,0 74</inkml:trace>
</inkml:ink>
</file>

<file path=ppt/ink/ink2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22.951"/>
    </inkml:context>
    <inkml:brush xml:id="br0">
      <inkml:brushProperty name="width" value="0.05292" units="cm"/>
      <inkml:brushProperty name="height" value="0.05292" units="cm"/>
      <inkml:brushProperty name="fitToCurve" value="1"/>
    </inkml:brush>
  </inkml:definitions>
  <inkml:trace contextRef="#ctx0" brushRef="#br0">24 0,'0'0,"0"0,0 25,0 0,-24 49,24 26,0-1,24-25,-24-24,25-25,-25 0,0-50,-49-25</inkml:trace>
</inkml:ink>
</file>

<file path=ppt/ink/ink2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33.947"/>
    </inkml:context>
    <inkml:brush xml:id="br0">
      <inkml:brushProperty name="width" value="0.05292" units="cm"/>
      <inkml:brushProperty name="height" value="0.05292" units="cm"/>
      <inkml:brushProperty name="fitToCurve" value="1"/>
    </inkml:brush>
  </inkml:definitions>
  <inkml:trace contextRef="#ctx0" brushRef="#br0">74 694,'0'25,"-50"25,50-1,-24 26,48-1,51-24,-1-50,25-50,-24-24,-50-50,-75 25,-24 24,-1 50,-49 100</inkml:trace>
  <inkml:trace contextRef="#ctx0" brushRef="#br0" timeOffset="37134">719 545,'0'0,"0"0,0 25,25 0,-25 0,-25 25,-25 49,-24 50</inkml:trace>
  <inkml:trace contextRef="#ctx0" brushRef="#br0" timeOffset="37404">1066 0,'0'25,"0"-1,25 26,-25 24,0 26,0-1,-25 124</inkml:trace>
  <inkml:trace contextRef="#ctx0" brushRef="#br0" timeOffset="56481">1761 545,'-25'25,"-25"50,1 24,-1 0,25 0,50-49,0-25</inkml:trace>
  <inkml:trace contextRef="#ctx0" brushRef="#br0" timeOffset="56696">2282 149,'0'0,"0"0,0 0,-25 49,0 50,0-24,25-1,25-49,0 0,49-25,-24-50,-1-49,-24 0,-50 0,-24 49,-75 50</inkml:trace>
</inkml:ink>
</file>

<file path=ppt/ink/ink2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13.282"/>
    </inkml:context>
    <inkml:brush xml:id="br0">
      <inkml:brushProperty name="width" value="0.05292" units="cm"/>
      <inkml:brushProperty name="height" value="0.05292" units="cm"/>
      <inkml:brushProperty name="fitToCurve" value="1"/>
    </inkml:brush>
  </inkml:definitions>
  <inkml:trace contextRef="#ctx0" brushRef="#br0">25 520,'0'25,"0"0,0-50,0 50,0 0,0 24,-25-24,25 0,25 0,49-75,50-49,50-75,-1 26,-24 24,0 0</inkml:trace>
  <inkml:trace contextRef="#ctx0" brushRef="#br0" timeOffset="18991">174 3175,'0'0,"0"0,-25 0,25 24,0 26,-25 24,50-49,24-25,100-99,149-99,49-51,-99 76,-49 98</inkml:trace>
</inkml:ink>
</file>

<file path=ppt/ink/ink2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44.499"/>
    </inkml:context>
    <inkml:brush xml:id="br0">
      <inkml:brushProperty name="width" value="0.05292" units="cm"/>
      <inkml:brushProperty name="height" value="0.05292" units="cm"/>
      <inkml:brushProperty name="fitToCurve" value="1"/>
    </inkml:brush>
  </inkml:definitions>
  <inkml:trace contextRef="#ctx0" brushRef="#br0">2657 645,'25'0,"-25"-25,25 25,-50 25,25 24,-25 1,25 0,0-26,50-48,49-51,50-98,74-1,0 0,-74 75,-25 0</inkml:trace>
  <inkml:trace contextRef="#ctx0" brushRef="#br0" timeOffset="763">28 769,'0'0,"-25"49,25 1,0 0,0-50,25-25,74-99,50-50,74-49,-49 49,74 1</inkml:trace>
</inkml:ink>
</file>

<file path=ppt/ink/ink2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36.530"/>
    </inkml:context>
    <inkml:brush xml:id="br0">
      <inkml:brushProperty name="width" value="0.05292" units="cm"/>
      <inkml:brushProperty name="height" value="0.05292" units="cm"/>
      <inkml:brushProperty name="fitToCurve" value="1"/>
    </inkml:brush>
  </inkml:definitions>
  <inkml:trace contextRef="#ctx0" brushRef="#br0">0 545,'0'0,"0"-25,25 50,0 0,0 0,0 24,-1 26,1-1,0 1,0-26,49-73,100-125,124-75,-1-24,125-24</inkml:trace>
</inkml:ink>
</file>

<file path=ppt/ink/ink2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53.372"/>
    </inkml:context>
    <inkml:brush xml:id="br0">
      <inkml:brushProperty name="width" value="0.05292" units="cm"/>
      <inkml:brushProperty name="height" value="0.05292" units="cm"/>
      <inkml:brushProperty name="fitToCurve" value="1"/>
    </inkml:brush>
  </inkml:definitions>
  <inkml:trace contextRef="#ctx0" brushRef="#br0">174 112,'-25'25,"0"24,1 1,24 24,24-24,26-25,0-25,24-50,-24 1,-1-51,-49 1,-49 25,-51 74,1 49,-50 100</inkml:trace>
</inkml:ink>
</file>

<file path=ppt/ink/ink2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54.101"/>
    </inkml:context>
    <inkml:brush xml:id="br0">
      <inkml:brushProperty name="width" value="0.05292" units="cm"/>
      <inkml:brushProperty name="height" value="0.05292" units="cm"/>
      <inkml:brushProperty name="fitToCurve" value="1"/>
    </inkml:brush>
  </inkml:definitions>
  <inkml:trace contextRef="#ctx0" brushRef="#br0">0 0,'0'0,"0"25,0 24,0 1,25 49,-25 25,0 0</inkml:trace>
</inkml:ink>
</file>

<file path=ppt/ink/ink2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20.379"/>
    </inkml:context>
    <inkml:brush xml:id="br0">
      <inkml:brushProperty name="width" value="0.05292" units="cm"/>
      <inkml:brushProperty name="height" value="0.05292" units="cm"/>
      <inkml:brushProperty name="fitToCurve" value="1"/>
    </inkml:brush>
  </inkml:definitions>
  <inkml:trace contextRef="#ctx0" brushRef="#br0">74 422,'-24'0,"24"0,0 25,0-1,0 1,0 50,-25-1,0 25</inkml:trace>
  <inkml:trace contextRef="#ctx0" brushRef="#br0" timeOffset="244">198 0,'0'0,"-24"0,48 25,-24 0,50 24,-25 26,-25 148</inkml:trace>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0:42.694"/>
    </inkml:context>
    <inkml:brush xml:id="br0">
      <inkml:brushProperty name="width" value="0.05292" units="cm"/>
      <inkml:brushProperty name="height" value="0.05292" units="cm"/>
      <inkml:brushProperty name="fitToCurve" value="1"/>
    </inkml:brush>
  </inkml:definitions>
  <inkml:trace contextRef="#ctx0" brushRef="#br0">77 248,'0'0,"0"0,0 0,0 0,0 0,-25 50,0 24,1 1,24-1,24-24,26 0,25-26,-1-48,0-26,-49-49,-25-25,-49 0,-1 74,-24 25,49 0,25 75,74 24</inkml:trace>
  <inkml:trace contextRef="#ctx0" brushRef="#br0" timeOffset="422">449 224,'0'0,"0"0,50 24,-25 26,-25 24,24 26,-48-26,24-24,0-50,0 0,0-75,0-74,0 25,24 0,1 50,0 24,25 50,-1 0,-24 50,-25 24,0 1,-50-1,26-24,-1-1,25-24,25 25,24-50,50 25,25-1,75 76</inkml:trace>
</inkml:ink>
</file>

<file path=ppt/ink/ink3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19.570"/>
    </inkml:context>
    <inkml:brush xml:id="br0">
      <inkml:brushProperty name="width" value="0.05292" units="cm"/>
      <inkml:brushProperty name="height" value="0.05292" units="cm"/>
      <inkml:brushProperty name="fitToCurve" value="1"/>
    </inkml:brush>
  </inkml:definitions>
  <inkml:trace contextRef="#ctx0" brushRef="#br0">0 521,'0'0,"25"0,0 0,-1 25,1 0,-50 25,1 24,-1 0,0-24,25-75</inkml:trace>
  <inkml:trace contextRef="#ctx0" brushRef="#br0" timeOffset="260">471 0,'0'0,"0"25,0 50,0-1,25 1,-25 24,0 50</inkml:trace>
</inkml:ink>
</file>

<file path=ppt/ink/ink3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4:36.311"/>
    </inkml:context>
    <inkml:brush xml:id="br0">
      <inkml:brushProperty name="width" value="0.05292" units="cm"/>
      <inkml:brushProperty name="height" value="0.05292" units="cm"/>
      <inkml:brushProperty name="fitToCurve" value="1"/>
    </inkml:brush>
  </inkml:definitions>
  <inkml:trace contextRef="#ctx0" brushRef="#br0">1960 4068,'0'0,"-25"0,0 25,0 0,-49 25,-50-1,0 1,-25-25,-49 24,-1-49,-24 0,0-49,0-26,49-49,75-49,24-1,75-24,25-1,50 1,24-26,25 26,25 24,49-24,75 49,74 0,50 25,0-25,-25 50,-99 25,-75 24,-99 25,1 1,-1 24,0-25,0 25,-24-50,-26 50,-49-25,0 25,-49-24,24-1,0 25,-24 0,24-25,0 25,0 0,25 0,50 0,-1 0,51-25,24 0,-50 0,-24 25,-50 25,-75 50,-49 24,0 50,25-25,25 49</inkml:trace>
  <inkml:trace contextRef="#ctx0" brushRef="#br0" timeOffset="1102">5333 497,'-25'0,"-49"24,-50 76,-25 24,0 74,75-24,74-50,99-50,75-99,49-49,0-1,-24-73,-50-1,-50 50,-74 49,-25 50,-75 25,1 99,-25 0,24-25,26-25,73-49,76-50,-1-24,50-26,-25-49,-25 0,-50 25,-49 50,-24 73,-26 26,-24 74,-1-25,50 0,1-49,24-25,49-50,26-49,49-1,0 1,-25 24,-25-49,-24 49,-50-24,0 24,-25 1,-24 49,-1 25,0-1,25 26,50-25,25 0,0-1,24 26,0 0,1-1,-50 26,-1-1,-24 0,0-24,25-50,25-25,24-49,50-25,0-50,0 25,-25 0,1 49,-75-24,-25 49,0 50,-50 25,0 25,-24-25,24 24,25 1,25 0,25-1,25 1,24-1,-24 1,-25 0,0-26,-1 1,1 0,0-25,74-25,0-49,1-25,-1-25,-25 24,-49 26,-25 24,0 25,-50 1,26 24,-1 49,0 1,25 0,-25-1,50 26,49-51,50-24,25 25,25-50,-50-24,0-50,-50-26,1 1,-50 50,-1 24,-24 75,-49 50,-26 98,-123 150,-25 98,-25-24,24-25,76-124,48-99,125-99</inkml:trace>
  <inkml:trace contextRef="#ctx0" brushRef="#br0" timeOffset="3550">6127 893,'0'-24,"0"-1,0 0,0 0,0 25,-25-25,-49 100,-50 24,-50 75</inkml:trace>
  <inkml:trace contextRef="#ctx0" brushRef="#br0" timeOffset="5255">6077 769,'0'0,"0"-24,25-1,-25 0,0 25,0-50,-25 1,-24 24,24 25,0 0,-49 25,24 49,1 1,-75 49</inkml:trace>
</inkml:ink>
</file>

<file path=ppt/ink/ink3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51.071"/>
    </inkml:context>
    <inkml:brush xml:id="br0">
      <inkml:brushProperty name="width" value="0.05292" units="cm"/>
      <inkml:brushProperty name="height" value="0.05292" units="cm"/>
      <inkml:brushProperty name="fitToCurve" value="1"/>
    </inkml:brush>
  </inkml:definitions>
  <inkml:trace contextRef="#ctx0" brushRef="#br0">4581 392,'0'-25,"-25"50,-24 50,-1 49,0 49,1 50,-1 50,25 25,25-25,25 24,0 26,0-1,-1-24,1 0,25-25,0-1,-1-24,1-24,-1-26,26 1,-26-26,26-49,-26 0,26-25,-50-24,24-1,1 1,-1-1,1-49,0 0,-1-25,-24-25,25 0,-26 0,1-24,0-1,0-49,0-25,-25-25,0-25,0 26,25-26,-25 0,24-24,1-1,-25 1,0-50,0 0,-25 25,25-25,0 0,0-25,0 0,0-25,0 50,-24-25,-1 50,0 0,-25 24,1 26,-1 24,-24 50,24 24,-24 1,-1 49,1 0,-1 25,-24 50,0-1,0 51,0 24,49 25,0 24,50 26,-25 24,50 25,-25 0,0 25,0 24,0 26,0 24,25 0,0 50,25 248</inkml:trace>
  <inkml:trace contextRef="#ctx0" brushRef="#br0" timeOffset="-199018.73">2621 4931,'50'-24,"49"-26,0 50,-24 50,-50 24,-50 25,-74 25,-25 25,24 0,51-25,74 25,24-25,26 0,24 25,-25-1,-24-24,-50 50,-25 0,0-1,0 26,1-26,24 26,24-50,26-25,0 25,-26-1,-48 26,-200 198</inkml:trace>
  <inkml:trace contextRef="#ctx0" brushRef="#br0" timeOffset="-193453.73">1356 4956,'0'25,"-24"49,-1 26,-25 24,25 0,1-25,-1 25,0 0,25 0,0-25,-25 25,50-25,-25 25,25-24,0-1,-1 0,-24 0,25-24,0 24,-25 0,0 0,25-24,-25 24,0-25,25-24,-25 0,24 24,26-49,-25 49,24-49,-24 25,0-25,25-25,-1 0,1 0,24 0,-24 0,24-25,-24 25,24-25,-24 0,24-49,-24 24,24-49,-24 0,0-1,-26-24,26 0,-25 0,0-24,-1-26,1 25,-25 0,25 0,-25 1,25-1,-25 0,-25 0,25 0,-25 25,-24 0,-1 25,0 0,1 24,-1-24,0 25,-24-1,24 26,1-1,-26 25,26 0,-1 25,1-24,-1 48,25 1,0 25,1 0,-1-1,0 26,0-1,-24 0,24 1,0-1,-25 25,1 1,-1-26,25 50,-24-25,24 1,0 24,0 0,25-25,0 25,-24-25,24 25,0-25,-25 25,25 0,0-49,25 24,-25 0,24-24,1-1,0 0,0 1,0-26,-1 1,26 0,-25-26,0 26,-1-25,26 0,-25-1,0 1,-1 0,1-25,0 25,0 0,24-25,26-25,-26 50,-24-50,25 25,-25-25,-1 0,-24 0,25 1,0-26,0 50,0-74,-1 24,26-24,-25-1,24-24,1 25,0-1,-25-24,-1 25,1-26,0 1,0-25,-25 25,0-25,25 0,-25 0,24-25,-24 25,-24 0,24-25,-25 25,0-25,-25 25,26 0,-26 25,0 0,-24 0,24 24,-24-24,-1 74,1-25,0 26,-1 24,1 24,24-24,25 25,1 0,24 0,0 0,-25 24,25 1,-25 24,0 1,0-1,1 1,-1-1,25 0,0 1,-25 49</inkml:trace>
  <inkml:trace contextRef="#ctx0" brushRef="#br0" timeOffset="-184781.73">290 3666,'0'0,"-25"0,25 25,0 0,-25 0,25 49,-25 1,25-1,-24 0,24 26,-25-1,25 0,-25 0,0 1,0-1,0 0,1 0,24 25,0-25,0 1,0-1,0 0,0 25,0 0,0 0,0 0,24 0,-24 0,0-25,25 50,-25-25,0 0,0 25,0-25,-25 25,25 0,-24 0,24-1,0-24,0 25,-25 25,25-25,0 24,0 1,0 0,-25-1,25 1,25-50,0 0,-1-25,1 25,25-49,-25 24,0-25,24-49,-24 25,25-50,-26 25,1-25,0 24,0-48,0-1,-1 0,1-25,0 1,0-26,0 26,-25-1,24-24,1-1,0 1,0-1,24-24,-24 0,25 0,-25 0,-1-1,-24 1,25 0,0-25,0 25,0-25,-1 0,1 24,-25 1,0 0,0 0,0-25,0 0,25-25,-25 25,0-25,0 25,0 0,0-25,0 0,0 0,0-24,25 24,-25 0,0 0,0 25,-25 25,25-25,-25-25,25 25,0-25,0 1,0-1,0 25,0 0,0 0,-25 0,25 24,-24 1,-1 25,0-25,0 24,0 1,1-1,-26 26,0 24,-74 25</inkml:trace>
</inkml:ink>
</file>

<file path=ppt/ink/ink3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10.890"/>
    </inkml:context>
    <inkml:brush xml:id="br0">
      <inkml:brushProperty name="width" value="0.05292" units="cm"/>
      <inkml:brushProperty name="height" value="0.05292" units="cm"/>
      <inkml:brushProperty name="fitToCurve" value="1"/>
    </inkml:brush>
  </inkml:definitions>
  <inkml:trace contextRef="#ctx0" brushRef="#br0">1372 570,'0'0,"0"0,0 50,-25-1,50 51,-25-26,25 25</inkml:trace>
  <inkml:trace contextRef="#ctx0" brushRef="#br0" timeOffset="277">1471 0,'-49'0,"-26"74,-24 25,-25 100,50 24,49 0,99-49,50-75,25-74,0-75,-25-24,-25-100,-49-24,-50-50,-75 49,-98 100,-26 124,1 49,-75 150</inkml:trace>
  <inkml:trace contextRef="#ctx0" brushRef="#br0" timeOffset="2073">777 1066,'-25'0,"0"25,-24 0,-26 24,1 26,-1 24,26 25,-1-25,75 1,0-1,49-25,1-49,49-25,24-50,-23 26,-51-51,0 75,-49-25,-25 50,-25-25,-24 25,-1 0,-24 0,-1-1,1 1,24 25,1-1,-1 26,-24-1,-1 50,1 0,24 0,1 0,73 0,26-24,49 24,0-25,50 0,-25-25,-24-24,-1-25,0-25,0 0,25-50</inkml:trace>
  <inkml:trace contextRef="#ctx0" brushRef="#br0" timeOffset="37964">8 4092,'-25'0,"50"-24,49-51,26 1,-1 24,25 25,-75 25,1 75</inkml:trace>
  <inkml:trace contextRef="#ctx0" brushRef="#br0" timeOffset="38180">231 3720,'0'-24,"0"48,0 26,25 24,0 75,24 25,1 99</inkml:trace>
</inkml:ink>
</file>

<file path=ppt/ink/ink3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7:58.188"/>
    </inkml:context>
    <inkml:brush xml:id="br0">
      <inkml:brushProperty name="width" value="0.05292" units="cm"/>
      <inkml:brushProperty name="height" value="0.05292" units="cm"/>
      <inkml:brushProperty name="fitToCurve" value="1"/>
    </inkml:brush>
  </inkml:definitions>
  <inkml:trace contextRef="#ctx0" brushRef="#br0">1761 434,'-25'25,"25"25,-49 24,24 1,0 24,-24 25,24 49,-25-24,50 0,-25 0,25 0,0 0,0 24,0-49,0 50,0-25,0 24,25-24,-25 0,0 0,0 0,-25 24,25-24,0 25,-24-1,24 26,0-50,0 24,0-24,0-25,-25 25,25 0,-25 0,0-1,25 1,0 0,0-50,25 1,0-1,0 0,-25-25,24-24,26 24,-25-24,0-25,24 0,-24-25,0 24,-25-24,25 0,-1 0,1-24,0-1,0 0,0-25,-1-24,1 24,0 1,0-26,0 26,-1-26,1 26,0-26,0-24,24-25,-24 25,25-25,-25-25,-1 0,1 0,-25 25,0 0,0-25,25-24,0-1,0 1,-25-51,0 26,0-25,-25 49,0 0,25 26,0-51,0 1,0-26,0 1,0 25,0-25,0 24,0 1,0 24,-25 25,0 25,-24 25,24 25,-25-26,26 26,-26 24,25 1,-24-51</inkml:trace>
  <inkml:trace contextRef="#ctx0" brushRef="#br0" timeOffset="1834">744 161,'-49'75,"-1"24,-24 0,24 25,-24-24,24 24,25 24,0 1,25 50,-25-26,25 1,0-25,0 49,0 1,0-26,0 1,0 24,-24 1,24 24,-25-25,0 51,0-1,0-25,25 0,0 0,0 1,25-51,0 26,-25-1,25 0,0-24,-1-25,26 0,-25-25,0 0,0 0,24-25,-24-25,0 1,0-1,-1 1,26-26,-25-24,0 0,24-25,-24-25,25-24,-26-1,1-24,25-26,-25 1,-25 0,24 24,-24-49,25 25,-25-25,25-25,0 1,-25-26,25 25,-1-25,1 1,-25-1,25-24,0-1,0-24,-1 0,-24 0,25-1,-25 26,0-25,-25-1,1-24,-1 0,0 0,-25 0,26 25,-26 25,25-1,-24-24,-1-25,0 25,26-1,-51 75,26 25,-51 75,1 74,-124 99</inkml:trace>
  <inkml:trace contextRef="#ctx0" brushRef="#br0" timeOffset="11170">2505 7008,'-24'49,"-26"75,-49 50,-1 49,-48 0,-1 50,-50 25,1-50,49-50,75-74,-1-99</inkml:trace>
  <inkml:trace contextRef="#ctx0" brushRef="#br0" timeOffset="11546">1588 6487,'0'24,"0"26,-50 49,-24 75,-51 24,-48 100,-26 0,-49 24,25-74,49-25,26-99,-26-24</inkml:trace>
  <inkml:trace contextRef="#ctx0" brushRef="#br0" timeOffset="11912">223 6784,'0'0,"0"50,25 74,-50 25,25 74,0 25,-25 25,1 0,-26-25,25-25,-24-49,49-50,24-50</inkml:trace>
</inkml:ink>
</file>

<file path=ppt/ink/ink3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4:31.662"/>
    </inkml:context>
    <inkml:brush xml:id="br0">
      <inkml:brushProperty name="width" value="0.05292" units="cm"/>
      <inkml:brushProperty name="height" value="0.05292" units="cm"/>
      <inkml:brushProperty name="fitToCurve" value="1"/>
    </inkml:brush>
  </inkml:definitions>
  <inkml:trace contextRef="#ctx0" brushRef="#br0">780 0,'-25'0,"-25"0,-49 50,-25 0,0 24,-25 50,50-25,25 50,24-25,75-25,24 1,26-26,49-49,25-25,-1-50,1-49,-25-50,-25 0,-49-24,-25 24,-100 50,-49 24,0 50,-24 50,-76 99</inkml:trace>
  <inkml:trace contextRef="#ctx0" brushRef="#br0" timeOffset="711">904 1836,'-50'0,"-74"74,-25 26,-24 48,49 51,24-25,100-26,75-24,74-49,-1-26,26-49,24-99,-24-25,-50-49,-25-75,-74-25,-74 74,-51 75,-73 50,-26 99,26 24,-51 50</inkml:trace>
</inkml:ink>
</file>

<file path=ppt/ink/ink3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3.001"/>
    </inkml:context>
    <inkml:brush xml:id="br0">
      <inkml:brushProperty name="width" value="0.05292" units="cm"/>
      <inkml:brushProperty name="height" value="0.05292" units="cm"/>
      <inkml:brushProperty name="fitToCurve" value="1"/>
    </inkml:brush>
  </inkml:definitions>
  <inkml:trace contextRef="#ctx0" brushRef="#br0">124 0,'0'0,"-25"0,25 49,0 26,-25 24,25 25,-25-25,0-25,1 1,48 49</inkml:trace>
</inkml:ink>
</file>

<file path=ppt/ink/ink3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3.441"/>
    </inkml:context>
    <inkml:brush xml:id="br0">
      <inkml:brushProperty name="width" value="0.05292" units="cm"/>
      <inkml:brushProperty name="height" value="0.05292" units="cm"/>
      <inkml:brushProperty name="fitToCurve" value="1"/>
    </inkml:brush>
  </inkml:definitions>
  <inkml:trace contextRef="#ctx0" brushRef="#br0">0 0,'0'0,"0"25,0-1,0 1,0 0,0 74,0-24,0 24,0 25,0-50,0 25</inkml:trace>
</inkml:ink>
</file>

<file path=ppt/ink/ink3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3.791"/>
    </inkml:context>
    <inkml:brush xml:id="br0">
      <inkml:brushProperty name="width" value="0.05292" units="cm"/>
      <inkml:brushProperty name="height" value="0.05292" units="cm"/>
      <inkml:brushProperty name="fitToCurve" value="1"/>
    </inkml:brush>
  </inkml:definitions>
  <inkml:trace contextRef="#ctx0" brushRef="#br0">175 83,'0'0,"0"-25,-25 75,-24 24,-26 75,50 0,25-75,50-24,25-75,24 0,0-49,-25-50,-49 0,-50 0,-49 49,0 50,49 25,0 75</inkml:trace>
</inkml:ink>
</file>

<file path=ppt/ink/ink3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4.214"/>
    </inkml:context>
    <inkml:brush xml:id="br0">
      <inkml:brushProperty name="width" value="0.05292" units="cm"/>
      <inkml:brushProperty name="height" value="0.05292" units="cm"/>
      <inkml:brushProperty name="fitToCurve" value="1"/>
    </inkml:brush>
  </inkml:definitions>
  <inkml:trace contextRef="#ctx0" brushRef="#br0">100 148,'-25'50,"0"25,-24 24,49 0,25-25,24-24,1-75,24-24,1-26,-26-49,-24-25,-74 50,-26 25,-99 74</inkml:trace>
</inkml:ink>
</file>

<file path=ppt/ink/ink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16.443"/>
    </inkml:context>
    <inkml:brush xml:id="br0">
      <inkml:brushProperty name="width" value="0.05292" units="cm"/>
      <inkml:brushProperty name="height" value="0.05292" units="cm"/>
      <inkml:brushProperty name="fitToCurve" value="1"/>
    </inkml:brush>
  </inkml:definitions>
  <inkml:trace contextRef="#ctx0" brushRef="#br0">74 43,'-25'25,"25"-25,-24 49,-1 26,25-26,0 1,25 0,24-26,1-24,-1-49,-24-1,0-49,-25 25,-25-1,-24 50,-1 50,-49 50</inkml:trace>
  <inkml:trace contextRef="#ctx0" brushRef="#br0" timeOffset="43422">570 241,'0'-24,"0"48,0-24,0 0,0 25,25 0,-50 25,0 24,-49 25</inkml:trace>
</inkml:ink>
</file>

<file path=ppt/ink/ink4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5.183"/>
    </inkml:context>
    <inkml:brush xml:id="br0">
      <inkml:brushProperty name="width" value="0.05292" units="cm"/>
      <inkml:brushProperty name="height" value="0.05292" units="cm"/>
      <inkml:brushProperty name="fitToCurve" value="1"/>
    </inkml:brush>
  </inkml:definitions>
  <inkml:trace contextRef="#ctx0" brushRef="#br0">0 0,'0'0,"0"0,0 25,0 25,25 49,-25 0,24 0,-24 1,25-26,0 0</inkml:trace>
</inkml:ink>
</file>

<file path=ppt/ink/ink4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5.666"/>
    </inkml:context>
    <inkml:brush xml:id="br0">
      <inkml:brushProperty name="width" value="0.05292" units="cm"/>
      <inkml:brushProperty name="height" value="0.05292" units="cm"/>
      <inkml:brushProperty name="fitToCurve" value="1"/>
    </inkml:brush>
  </inkml:definitions>
  <inkml:trace contextRef="#ctx0" brushRef="#br0">8 0,'0'25,"0"-25,-25 50,50 24,-25 0,0 26,25-1,-25 0,25-49,24-1</inkml:trace>
</inkml:ink>
</file>

<file path=ppt/ink/ink4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5.956"/>
    </inkml:context>
    <inkml:brush xml:id="br0">
      <inkml:brushProperty name="width" value="0.05292" units="cm"/>
      <inkml:brushProperty name="height" value="0.05292" units="cm"/>
      <inkml:brushProperty name="fitToCurve" value="1"/>
    </inkml:brush>
  </inkml:definitions>
  <inkml:trace contextRef="#ctx0" brushRef="#br0">0 0,'0'0,"25"24,0 51,-25 49,0 25,-25 24,25-49,0-25,50 25</inkml:trace>
</inkml:ink>
</file>

<file path=ppt/ink/ink4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6.301"/>
    </inkml:context>
    <inkml:brush xml:id="br0">
      <inkml:brushProperty name="width" value="0.05292" units="cm"/>
      <inkml:brushProperty name="height" value="0.05292" units="cm"/>
      <inkml:brushProperty name="fitToCurve" value="1"/>
    </inkml:brush>
  </inkml:definitions>
  <inkml:trace contextRef="#ctx0" brushRef="#br0">200 25,'0'-25,"-25"50,0 0,-49 74,24 25,25 0,50 0,25-50,49-49,-25-25,26-74,-51-26,1-73,-100 24,-49 50,-124 74</inkml:trace>
</inkml:ink>
</file>

<file path=ppt/ink/ink4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6.903"/>
    </inkml:context>
    <inkml:brush xml:id="br0">
      <inkml:brushProperty name="width" value="0.05292" units="cm"/>
      <inkml:brushProperty name="height" value="0.05292" units="cm"/>
      <inkml:brushProperty name="fitToCurve" value="1"/>
    </inkml:brush>
  </inkml:definitions>
  <inkml:trace contextRef="#ctx0" brushRef="#br0">1910 923,'0'0,"25"0,25 0,123-49,100-50,174-25,173-50,99 25,50 0,-25 50,-49 25,-125 74,-173 0,-50 24</inkml:trace>
  <inkml:trace contextRef="#ctx0" brushRef="#br0" timeOffset="-133777.73">50 2709,'0'0,"0"25,-25 0,25 25,0-50,-25 0,50-25,-25 0,0 25,0-50,0 26,0 24,25 0,-25 0,0 24,25 26,0 24,24 26,1 24,49 0,0 0,50 24,49-23,1-1,49-25,50-25,-1 50,1-25,0 1,-26-26,-24 0,-24-24,-75 0,-75-26,-24-24,-50-24,0-1,-50 0,0 0,1 25,-1-25,25 1,0 24,25 0,25 0,25 0,24 49,1-24,24 25,-25-26,-74 1,-49 25,-100 24,-25 26,1-1,-26 99</inkml:trace>
</inkml:ink>
</file>

<file path=ppt/ink/ink4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8.004"/>
    </inkml:context>
    <inkml:brush xml:id="br0">
      <inkml:brushProperty name="width" value="0.05292" units="cm"/>
      <inkml:brushProperty name="height" value="0.05292" units="cm"/>
      <inkml:brushProperty name="fitToCurve" value="1"/>
    </inkml:brush>
  </inkml:definitions>
  <inkml:trace contextRef="#ctx0" brushRef="#br0">149 124,'-24'-24,"-1"24,25 0,-25 0,0 74,0 0,1-24,24 49,49-74,1 0,49-50,-25-25,-24-24,-25-25,-50 0,-49 24,-1 50,-49 50</inkml:trace>
</inkml:ink>
</file>

<file path=ppt/ink/ink4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08.945"/>
    </inkml:context>
    <inkml:brush xml:id="br0">
      <inkml:brushProperty name="width" value="0.05292" units="cm"/>
      <inkml:brushProperty name="height" value="0.05292" units="cm"/>
      <inkml:brushProperty name="fitToCurve" value="1"/>
    </inkml:brush>
  </inkml:definitions>
  <inkml:trace contextRef="#ctx0" brushRef="#br0">0 17,'0'-25,"0"25,0 0,0 25,24 25,-24 49,25 25,0 0,0 74</inkml:trace>
</inkml:ink>
</file>

<file path=ppt/ink/ink4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3:10.176"/>
    </inkml:context>
    <inkml:brush xml:id="br0">
      <inkml:brushProperty name="width" value="0.05292" units="cm"/>
      <inkml:brushProperty name="height" value="0.05292" units="cm"/>
      <inkml:brushProperty name="fitToCurve" value="1"/>
    </inkml:brush>
  </inkml:definitions>
  <inkml:trace contextRef="#ctx0" brushRef="#br0">0 0,'0'0,"0"25,0 0,0 49,25 51,-25-26,25 25,-1 74</inkml:trace>
</inkml:ink>
</file>

<file path=ppt/ink/ink4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8:04.558"/>
    </inkml:context>
    <inkml:brush xml:id="br0">
      <inkml:brushProperty name="width" value="0.05292" units="cm"/>
      <inkml:brushProperty name="height" value="0.05292" units="cm"/>
      <inkml:brushProperty name="fitToCurve" value="1"/>
    </inkml:brush>
  </inkml:definitions>
  <inkml:trace contextRef="#ctx0" brushRef="#br0">34 620,'-25'25,"25"0,0 74,0 25,25 25,24 0,-24-50,25 25</inkml:trace>
  <inkml:trace contextRef="#ctx0" brushRef="#br0" timeOffset="231">331 372,'0'25,"0"24,25 51,25 49,-25 24,24 1,-24-25,25 24</inkml:trace>
  <inkml:trace contextRef="#ctx0" brushRef="#br0" timeOffset="477">58 1265,'50'-50,"49"-49,75 0,0-25,-75 273</inkml:trace>
  <inkml:trace contextRef="#ctx0" brushRef="#br0" timeOffset="630">951 819,'0'0,"0"0,-24 0,-1-25,-25 25,-24 49,49-24,0 50,50-1,25-49,-1-25,1-50,-25 1,-50-1,25 25,-25-24,50 49,-25 0,49 24,-24 1,0 25,0-25,24-25,-24-50,25-24,-1-50,-24-25,-25 25,-25 0,1 0,-26 49,-24 1,24 49,25 25,0 50,25 49,25 25,0 25,25-25,-1-25,26 0</inkml:trace>
  <inkml:trace contextRef="#ctx0" brushRef="#br0" timeOffset="1608">1472 99,'-24'0,"-1"25,25 49,0 26,25 24,24 0,1 49,-25 1,-1 24,1 1,0 74</inkml:trace>
  <inkml:trace contextRef="#ctx0" brushRef="#br0" timeOffset="1872">1299 1215,'-25'-24,"25"-26,74-24,26-1,73-24,1-25,-100 273</inkml:trace>
</inkml:ink>
</file>

<file path=ppt/ink/ink4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8:06.702"/>
    </inkml:context>
    <inkml:brush xml:id="br0">
      <inkml:brushProperty name="width" value="0.05292" units="cm"/>
      <inkml:brushProperty name="height" value="0.05292" units="cm"/>
      <inkml:brushProperty name="fitToCurve" value="1"/>
    </inkml:brush>
  </inkml:definitions>
  <inkml:trace contextRef="#ctx0" brushRef="#br0">150 1761,'0'-75,"0"26,-25 49,-25 25,26 74,-26 25,50 0,50-75,24-73,0-26,-24-49,-25-25,-25 25,-25 74,25 25,0 49,25 26,24 24,26-49,74-1</inkml:trace>
  <inkml:trace contextRef="#ctx0" brushRef="#br0" timeOffset="378">869 1289,'-25'-24,"0"-26,1 50,-51 50,26 49,-1 25,50 25,25-100,49-24,1-74,-1-51,-24-24,-26-49,-48-26,-26-24,-24 99,49 50,0 49,25 99,25 75,49 49,1-24,24-50,50 0</inkml:trace>
  <inkml:trace contextRef="#ctx0" brushRef="#br0" timeOffset="807">1464 868,'0'-25,"0"-25,-24 1,-51 74,1 74,-1 25,26 49,49-49,49-74,26-75,-1-24,1-51,-26-48,-49-51,-25 1,-49-1,24 50,26 50,-1 99,25 50,25 99,24 74,1 0,-1-49,1-100,49 25</inkml:trace>
  <inkml:trace contextRef="#ctx0" brushRef="#br0" timeOffset="1292">1762 893,'0'-25,"0"25,50-25,24-49,0-50,1-25,-50 74,-50 1,0 74,-25 74,-24 26,49 24,0 0,50-50,0-24,25-75,24 0,-24-49,24-75,1-25,-1 0,-24 26,-26 73,1 26,-25 49,-25 49,-24 26,24-26,25 26,0-51,25 26,24-25,1 0,24 0,1-1,-1-24,50-24,-25-76,125-148</inkml:trace>
</inkml:ink>
</file>

<file path=ppt/ink/ink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00.158"/>
    </inkml:context>
    <inkml:brush xml:id="br0">
      <inkml:brushProperty name="width" value="0.05292" units="cm"/>
      <inkml:brushProperty name="height" value="0.05292" units="cm"/>
      <inkml:brushProperty name="fitToCurve" value="1"/>
    </inkml:brush>
  </inkml:definitions>
  <inkml:trace contextRef="#ctx0" brushRef="#br0">0 0,'0'0,"25"25,-1-25,-24 49,25 1,0 0,-25 49,-25 99</inkml:trace>
</inkml:ink>
</file>

<file path=ppt/ink/ink5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8:11.055"/>
    </inkml:context>
    <inkml:brush xml:id="br0">
      <inkml:brushProperty name="width" value="0.05292" units="cm"/>
      <inkml:brushProperty name="height" value="0.05292" units="cm"/>
      <inkml:brushProperty name="fitToCurve" value="1"/>
    </inkml:brush>
  </inkml:definitions>
  <inkml:trace contextRef="#ctx0" brushRef="#br0">99 943,'0'0,"0"24,0 1,0 74,25 50,0 25,25-50,-26-50,1-24,-25-50,0-74,-25-75,1-75,-26 26,25-25,25 49,25 75,49 24,50 26,25 49,99 74</inkml:trace>
  <inkml:trace contextRef="#ctx0" brushRef="#br0" timeOffset="437">0 1389,'25'0,"49"-50,50 1,25-1,25 25,-25 1,-25-1</inkml:trace>
  <inkml:trace contextRef="#ctx0" brushRef="#br0" timeOffset="680">992 1240,'0'-25,"0"25,0 0,0 50,0 24,25 26,0-26,0-49,24-25,26-99,-26-1,1-24,-25 75,-25 24,0 0,-25 75,50 24,0 25,24-24,26-50,-1-25,-24-25,24-50,0-73,-24-76,-50-24,0 50,-50 74,1 99,-1 75,25 49,25 75,50-1,24 1,1-50,-1-50,1-49,-1-75,0-49,-24-50,0-74,-1-50,-24 25,-50 99,0 75,1 74,-1 74,0 100,50 24,0 26,-1-26,1 1,0-75,25-25,123-74</inkml:trace>
</inkml:ink>
</file>

<file path=ppt/ink/ink5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8:12.777"/>
    </inkml:context>
    <inkml:brush xml:id="br0">
      <inkml:brushProperty name="width" value="0.05292" units="cm"/>
      <inkml:brushProperty name="height" value="0.05292" units="cm"/>
      <inkml:brushProperty name="fitToCurve" value="1"/>
    </inkml:brush>
  </inkml:definitions>
  <inkml:trace contextRef="#ctx0" brushRef="#br0">320 1389,'-50'0,"1"-50,-1 50,-24 50,-1 49,50 0,25 0,25-49,50-50,24-74,0-50,-49 0,-25 24,-25 51,24 49,-24 25,0 99,25 0,50 0,49-50</inkml:trace>
  <inkml:trace contextRef="#ctx0" brushRef="#br0" timeOffset="409">965 1091,'-25'-25,"0"25,-49 0,24 50,-24 74,24 25,25 0,50-100,74-24,1-75,24-74,-25-24,-50-51,-49-49,-49 25,-1 74,1 50,24 99,0 74,25 100,50 49,24-25,125 51</inkml:trace>
  <inkml:trace contextRef="#ctx0" brushRef="#br0" timeOffset="848">1610 1116,'0'-25,"0"-49,-25 24,0 25,-24 75,-26 24,1 75,49-50,25 1,50-76,49-48,0-51,-25-49,26-50,-51-98,-74-26,1 50,-51 74,1 125,24 73,1 76,49 98,24 50,26-49,0-1,24-74,0-25,100-123</inkml:trace>
  <inkml:trace contextRef="#ctx0" brushRef="#br0" timeOffset="1378">2031 992,'25'0,"0"25,25-50,24-50,25 1,1-25,-76 0,-24 49,-24 25,-51 75,1 74,-26 74,76-49,24-25,74-74,1-50,49-75,0-24,-25-50,25-49,-50-1,-24 51,-25 73,-25 50,-25 50,-50 50,-24 24,25 0,49-25,50 1,49-50,1-1,24 1,-25 0,-49 25,25-1,-26-24,51 0,74-100,124 51</inkml:trace>
</inkml:ink>
</file>

<file path=ppt/ink/ink5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7:31.717"/>
    </inkml:context>
    <inkml:brush xml:id="br0">
      <inkml:brushProperty name="width" value="0.05292" units="cm"/>
      <inkml:brushProperty name="height" value="0.05292" units="cm"/>
      <inkml:brushProperty name="fitToCurve" value="1"/>
    </inkml:brush>
  </inkml:definitions>
  <inkml:trace contextRef="#ctx0" brushRef="#br0">5582 0,'-50'25,"-49"0,-50 24,-50-24,-73 25,-26-25,-49 49,-75 0,-25 26,-24-26,-25 25,25 1,24-1,50-50,50-24,50 0,-76 0</inkml:trace>
</inkml:ink>
</file>

<file path=ppt/ink/ink5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7:32.542"/>
    </inkml:context>
    <inkml:brush xml:id="br0">
      <inkml:brushProperty name="width" value="0.05292" units="cm"/>
      <inkml:brushProperty name="height" value="0.05292" units="cm"/>
      <inkml:brushProperty name="fitToCurve" value="1"/>
    </inkml:brush>
  </inkml:definitions>
  <inkml:trace contextRef="#ctx0" brushRef="#br0">5432 0,'-25'0,"1"0,-51 0,-24 50,-50 0,-49 24,-25 25,-125 0,-49 25,-74 25,0-50,24 1,26-1,24-25,0 50,25-49,49 24,75-25,-99 50</inkml:trace>
</inkml:ink>
</file>

<file path=ppt/ink/ink5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4:20.017"/>
    </inkml:context>
    <inkml:brush xml:id="br0">
      <inkml:brushProperty name="width" value="0.05292" units="cm"/>
      <inkml:brushProperty name="height" value="0.05292" units="cm"/>
      <inkml:brushProperty name="fitToCurve" value="1"/>
    </inkml:brush>
  </inkml:definitions>
  <inkml:trace contextRef="#ctx0" brushRef="#br0">0 25,'0'0,"0"0,0-25,25 25,0 0,49 0,1 0,24 0,25 25,25-25,24 0,26 0,24-25,-49 25,-1 0,-49 25,25 24</inkml:trace>
  <inkml:trace contextRef="#ctx0" brushRef="#br0" timeOffset="1653">868 1042,'0'0,"25"-25,0 25,49 0,1 0,49 0,0 0,74-25,-24 0,0 0,-50 1,-50 24,-24 24</inkml:trace>
  <inkml:trace contextRef="#ctx0" brushRef="#br0" timeOffset="2245">3101 1042,'0'0,"0"0,49 0,26-25,24 25,50-25,24 0,-24 0,0 1,-74 24,-26 24</inkml:trace>
  <inkml:trace contextRef="#ctx0" brushRef="#br0" timeOffset="5812">1910 25,'0'25,"25"-25,-25 24,50 1,-26 0,51 0,-1 0,1-25,24 0,0 24,0-24,0 0,1 25,-1-25,0 0,0-25,1 1,-1-1,-25 0,1 25,-51 0,1 0,-25 0,0 0,0 25,-25-25,1 0,-51 25,26-1,-1-24,-24 0,-1 0,1 0,-25 0,-1 0,1 0,25 0,24-24,-24 24,24-25,0 25,1 0,-1 25,25-25,25 0,-24-25,48 50,1-25,0 0,25 0,24 24,0-24,1 0,24 0,0 0,1 0,-1-24,0-1,-25 25,-24 0,-25 25,0-25,-25 0,0 0,-25 0,0 24,-25-48,-24 24,0 0,-1 24,-24-24,0 0,-1-24,1 24,0-25,25 0,-1 0,26 25,-1-25,50 25,-25 0,50 25,0 0,0 0,49 0,0-1,50 1,25-25,0 0,25-25,-25 25,-25 0,0 25,-25 0,0-25,-25 0,-24 0,-25-25,0 0,-50 1,-25-1,-24 0,-25 25,-25 0,0-25,0 25,0 25,0-25,-1-25,26 25,0 25,25 0,-1-50,26 25,24 0,25 0,0 0,49 25,1 0,24-25,26 0,24 24,25-24,-1-24,26 24,0 0,-1-25,-24 0,0 0,-25 0,0 1,-50-1,1 25,-26 0,-49 25,0-25,-49 0,-50 24,-1 1,-24 0,0 0,-49 0,24-25,-25 0,25 0,-24-25,49 0,0 0,24 0,26 25,0-24,49 48,25-24,49 25,1 0,49 0,50 0,50-50,24 0,198-25</inkml:trace>
</inkml:ink>
</file>

<file path=ppt/ink/ink5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06.949"/>
    </inkml:context>
    <inkml:brush xml:id="br0">
      <inkml:brushProperty name="width" value="0.05292" units="cm"/>
      <inkml:brushProperty name="height" value="0.05292" units="cm"/>
      <inkml:brushProperty name="fitToCurve" value="1"/>
    </inkml:brush>
  </inkml:definitions>
  <inkml:trace contextRef="#ctx0" brushRef="#br0">42 3299,'-24'0,"-1"0,25 0,49 0,26-25,24 50,25-25,50 0,49 0,25-25,25-25,0 1,-75-26,-24 1</inkml:trace>
  <inkml:trace contextRef="#ctx0" brushRef="#br0" timeOffset="57651">4482 8681,'0'-25,"0"25,0 0,0-24,25-1,25-25,49-24,25-25,50 24,24-49,25 25,25 0,25-25,50 0,-1 25,25-26,26 1,23 25,1 0,-25 0,25 0,-25 24,0 26,-24-1,-26 0,-24 1,-25 24,-50 0,-74 0,-50 25,-49 0,-26-24,26-1</inkml:trace>
  <inkml:trace contextRef="#ctx0" brushRef="#br0" timeOffset="63474">4284 719,'0'0,"0"25,0 0,0-1,0 26,0-25,25 0,24-50,1-25,49-74,25-49,25-1,-50 0,1 75,-76 25,-24 74</inkml:trace>
  <inkml:trace contextRef="#ctx0" brushRef="#br0" timeOffset="64322">4458 2803,'0'24,"0"1,24 0,-24 0,50-50,24-49,50-50,50-75,-50 50,0 25</inkml:trace>
  <inkml:trace contextRef="#ctx0" brushRef="#br0" timeOffset="74078">4185 3745,'25'0,"49"0,25 0,25-25,-25 25,1 25,-26 0,0 0,-49 24,0 1,-25 0,0 24,0 0,-25-24,25 24,0-24,0 0,0-1,25 1,-25-25,0 24,0-24,0 0,0 0,25-25,0 0,49 0,25-25,1 0,-1 25,25 0,-25 0,25 0,-25 0,-24 0,-1 0,-24 0,-25 25,-25-50,-25 25</inkml:trace>
</inkml:ink>
</file>

<file path=ppt/ink/ink5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07.787"/>
    </inkml:context>
    <inkml:brush xml:id="br0">
      <inkml:brushProperty name="width" value="0.05292" units="cm"/>
      <inkml:brushProperty name="height" value="0.05292" units="cm"/>
      <inkml:brushProperty name="fitToCurve" value="1"/>
    </inkml:brush>
  </inkml:definitions>
  <inkml:trace contextRef="#ctx0" brushRef="#br0">4961 5072,'0'-25,"25"25,74-25,25-24,75-1,49 0,25 1,0-1,-50 25,-99 1,-50 24,-49 0,-75 0</inkml:trace>
  <inkml:trace contextRef="#ctx0" brushRef="#br0" timeOffset="15086">819 7627,'-25'0,"25"0,0 0,25 0,-25 25,25 49,-1-24,1 49,-25 0,25-25,-25-49,0 0</inkml:trace>
  <inkml:trace contextRef="#ctx0" brushRef="#br0" timeOffset="15623">1067 8817,'0'25,"25"25,-25-1,25 1,-1 0,-24-1,25-24,0-25</inkml:trace>
  <inkml:trace contextRef="#ctx0" brushRef="#br0" timeOffset="16077">1241 10033,'0'0,"0"0,0 0,0 49,0 26,0 24,24 0,-24-24,25-26,0-24,-25-50</inkml:trace>
  <inkml:trace contextRef="#ctx0" brushRef="#br0" timeOffset="16749">1092 8048,'0'0,"25"0,-1 0,1 0,0 25,0 0,-25 0,0 0,-25-1,25 1,25 0,24-25,51-50,98 1</inkml:trace>
  <inkml:trace contextRef="#ctx0" brushRef="#br0" timeOffset="17261">1563 9239,'0'0,"0"0,0-25,0 50,25-25,0 25,-1-25,-24 25,0-1,0 1,0-25,25 0,25-25,24 1,100-76</inkml:trace>
  <inkml:trace contextRef="#ctx0" brushRef="#br0" timeOffset="17851">1687 10479,'0'0,"0"0,0 0,25 0,0 25,-1-25,-24 25,25 0,-25-1,0-24,25 0,49-24,1-51,24 1,25-1</inkml:trace>
  <inkml:trace contextRef="#ctx0" brushRef="#br0" timeOffset="18333">0 11645,'25'0,"0"0,74-25,50 0,124 1,74-51,50 1,74-25,1-25,-76 24,125-73</inkml:trace>
  <inkml:trace contextRef="#ctx0" brushRef="#br0" timeOffset="49443">2084 9686,'-74'-25,"-26"0,1 0,-25 25,0 25,-25 25,0 74,-49 24,49 51,0 24,100-25,73 1,76-50,98-25,50-75,25-24,49-74,1-51,-25-48,-50-26,-75-25,-123-24,-100 25,-99 49,-99 25,-74 50,-1 74,-173 49</inkml:trace>
  <inkml:trace contextRef="#ctx0" brushRef="#br0" timeOffset="66033">10468 5518,'-25'50,"0"24,-24 26,-1 48,0 26,1-25,-1-50,25 0,25-24,25 24,0-49,25 49,-26 0,26-25,0 1,-1-26,51-49,-1 0,-25-24,25-1,1 0,-26-25,0 1,1-26,-1-49,-24-49,24-1,-49 0,0-24,-50 24,-49 1,-1 24,-49 50,0-1,0 26,50 0,-1 74,1 0,24 24,-24 76,24 24,-24 0,-1-25,1 0,24 0,1 1,24 48,75 175</inkml:trace>
  <inkml:trace contextRef="#ctx0" brushRef="#br0" timeOffset="67841">10468 6734,'0'0,"0"0,0 0,-25 0,0 25,0 49,-24 0,-1-49,1 0,-26 49,1-24,-25 0,-50 24,-50 25,-24 25,-25-24,-25 73,-24-24,-26 25,1-26,-1 1,-24 0,24-25,26-25,-26 1,1-1,-1 0,1 0,-1 25,1 0,49-25,0 25,25-49,25-1,0 1,49-26,75-24,0-25,74 25,0-25,25 0,0-25,0 25,0 0,0 0,0 0,0 0,0 0,0 0,0 0,0-25,0 25,0 0,0 25,0-25,25-49,25-1,-1 0,26-49,-1 49,-49 26,-25-1,0 50,-50-1,1 51,-26-25,1 24,24-24,25-26,25-24,0 0,25 25,25-25,49 50,0-1,100 75</inkml:trace>
  <inkml:trace contextRef="#ctx0" brushRef="#br0" timeOffset="116808">14263 185,'-50'25,"1"25,-1 74,-24 25,-50 99,0 24,0 1,74-25,25-24,75-51,24-24,75-50,0-74,49-75,26-49,24-50,-50-24,1-75,-75 25,-50-75,-99 25,-74 0,-75 50,-49 74,-25 75,25 49,-100 124</inkml:trace>
  <inkml:trace contextRef="#ctx0" brushRef="#br0" timeOffset="118166">14511 4452,'-25'0,"-24"0,-26 74,-49 1,-25 123,1 75,24 0,49 0,1-25,74-50,25-49,24-50,75 0,0-99,25 0,25-99,-1 0,-49-50,-24 0,-1-49,-50-50,-24-25,-50 0,-49 50,-25 49,-25 50,-124 50</inkml:trace>
</inkml:ink>
</file>

<file path=ppt/ink/ink5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10.500"/>
    </inkml:context>
    <inkml:brush xml:id="br0">
      <inkml:brushProperty name="width" value="0.05292" units="cm"/>
      <inkml:brushProperty name="height" value="0.05292" units="cm"/>
      <inkml:brushProperty name="fitToCurve" value="1"/>
    </inkml:brush>
  </inkml:definitions>
  <inkml:trace contextRef="#ctx0" brushRef="#br0">224 422,'0'-25,"-24"0,-1 25,-25 25,25 25,-24 49,-1 0,50 1,0-26,25-24,25-1,24-74,-24-24,-1-50,1-1,-50-24,-50 50,1 49,-26 25,1 99</inkml:trace>
  <inkml:trace contextRef="#ctx0" brushRef="#br0" timeOffset="425">497 496,'-24'0,"24"0,0 0,0 75,24-1,-48 26,-1-26,0-24,25-26,0-48,25-26,0-74,-1-50,1-24,25 49,-25 50,24 24,1 75,-1 25,-24 25,-50 74,-24 0,-26-25,1-25,49-24,25-25,50 0,24-25,25 0,1 25,-1 24</inkml:trace>
</inkml:ink>
</file>

<file path=ppt/ink/ink5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51.979"/>
    </inkml:context>
    <inkml:brush xml:id="br0">
      <inkml:brushProperty name="width" value="0.05292" units="cm"/>
      <inkml:brushProperty name="height" value="0.05292" units="cm"/>
      <inkml:brushProperty name="fitToCurve" value="1"/>
    </inkml:brush>
  </inkml:definitions>
  <inkml:trace contextRef="#ctx0" brushRef="#br0">6127 1463,'0'25,"-25"-25,25 0,-25 50,-25 24,1 1,-50 49,-25 49,-100 51,-73 73,-75 50,-75 75,-24 0,-1-50,1 25,50-75,98-74,75-74,99-75,100-49,24-26,50-48,-1-26,-24 25,25-24,-25-1,0 0,-25 26,25 24,0 0,0 24,0-24,0 25,0 0,-24 25,-1-1,25-24,0-25,0 25,0 24,0-49,25 50,49 0,174-100</inkml:trace>
  <inkml:trace contextRef="#ctx0" brushRef="#br0" timeOffset="960">1265 5978,'-25'0,"25"0,0 49,25 51,0-1,-1 25,26-25,25 75</inkml:trace>
  <inkml:trace contextRef="#ctx0" brushRef="#br0" timeOffset="1234">1662 6077,'-25'25,"0"24,0 26,1 49,48 0,1-25,25-49,24-25,-24-50,-1-99,-24-25,-50 0,1 25,-51 50,1 74,49 49</inkml:trace>
  <inkml:trace contextRef="#ctx0" brushRef="#br0" timeOffset="1658">2183 6350,'-25'-25,"50"25,-25-25,49 25,-24 25,0 25,-50 24,0 1,25-26,0 1,25-50,49-25,1-49,74-1</inkml:trace>
  <inkml:trace contextRef="#ctx0" brushRef="#br0" timeOffset="2344">1910 6970,'0'0,"0"0,0 25,0 49,25 25,-1 1,1 24,0-25,0 25,-25-25,-25 0,0-24</inkml:trace>
  <inkml:trace contextRef="#ctx0" brushRef="#br0" timeOffset="2793">2331 7739,'0'0,"0"0,0-25,25 25,25-25,-25 50,-25 25,0-1,0 26,-25-1,25-49,25-25,74-50,0-24,0-25,1 49</inkml:trace>
  <inkml:trace contextRef="#ctx0" brushRef="#br0" timeOffset="3305">0 9153,'25'0,"49"-25,50-25,50-24,99-25,99 0,49-50,26 25,49-25,0 0,-74 25,-100 0,1-50</inkml:trace>
  <inkml:trace contextRef="#ctx0" brushRef="#br0" timeOffset="13302">5630 0,'0'25,"0"-25,0 0,0 24,50 1,49-25,-24 25,-1-25,-24 0,-50 25,-50 0,-24 0,-1 24,1 1,-75 99</inkml:trace>
</inkml:ink>
</file>

<file path=ppt/ink/ink5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30.811"/>
    </inkml:context>
    <inkml:brush xml:id="br0">
      <inkml:brushProperty name="width" value="0.05292" units="cm"/>
      <inkml:brushProperty name="height" value="0.05292" units="cm"/>
      <inkml:brushProperty name="fitToCurve" value="1"/>
    </inkml:brush>
  </inkml:definitions>
  <inkml:trace contextRef="#ctx0" brushRef="#br0">0 0,'0'0</inkml:trace>
  <inkml:trace contextRef="#ctx0" brushRef="#br0" timeOffset="28">0 0,'0'0</inkml:trace>
</inkml:ink>
</file>

<file path=ppt/ink/ink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22.997"/>
    </inkml:context>
    <inkml:brush xml:id="br0">
      <inkml:brushProperty name="width" value="0.05292" units="cm"/>
      <inkml:brushProperty name="height" value="0.05292" units="cm"/>
      <inkml:brushProperty name="fitToCurve" value="1"/>
    </inkml:brush>
  </inkml:definitions>
  <inkml:trace contextRef="#ctx0" brushRef="#br0">74 0,'0'0,"0"0,0 0,0 25,0 25,-25-1,-24 75</inkml:trace>
</inkml:ink>
</file>

<file path=ppt/ink/ink6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27.534"/>
    </inkml:context>
    <inkml:brush xml:id="br0">
      <inkml:brushProperty name="width" value="0.05292" units="cm"/>
      <inkml:brushProperty name="height" value="0.05292" units="cm"/>
      <inkml:brushProperty name="fitToCurve" value="1"/>
    </inkml:brush>
  </inkml:definitions>
  <inkml:trace contextRef="#ctx0" brushRef="#br0">0 56,'0'0,"25"-25,50 0,-1 25,25 0,-24 25,-26 24,-24 1,-50 24,0 1,1-26,-1 26,0-25,25 24,25-24,0-1,24 1,1-25,24-1,-24 1,-25-25,-25 50,0-1,-50 26,25-1,25-24,0 24,50-24,-1 24,51-24,-26 24,-24 26,-26-1,-24 0,-24-25,-26 1,-74 24</inkml:trace>
</inkml:ink>
</file>

<file path=ppt/ink/ink6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29.648"/>
    </inkml:context>
    <inkml:brush xml:id="br0">
      <inkml:brushProperty name="width" value="0.05292" units="cm"/>
      <inkml:brushProperty name="height" value="0.05292" units="cm"/>
      <inkml:brushProperty name="fitToCurve" value="1"/>
    </inkml:brush>
  </inkml:definitions>
  <inkml:trace contextRef="#ctx0" brushRef="#br0">0 12,'0'0,"0"0,0 50,24 24,-24 25,0-24,25-1,-25-24,25-1</inkml:trace>
  <inkml:trace contextRef="#ctx0" brushRef="#br0" timeOffset="496">248 359,'0'0,"0"0,49 0,1 0,-25 0,-25 25,-25 50,-25-1,1 0,24-24,74-25,26-75,98-49</inkml:trace>
  <inkml:trace contextRef="#ctx0" brushRef="#br0" timeOffset="815">645 161,'0'-25,"24"0,26 1,49-1,0 25,1-25,-1 25</inkml:trace>
  <inkml:trace contextRef="#ctx0" brushRef="#br0" timeOffset="1019">843 12,'0'-25,"0"25,25 25,0 25,-1 24,1 25,74 75</inkml:trace>
</inkml:ink>
</file>

<file path=ppt/ink/ink6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30.901"/>
    </inkml:context>
    <inkml:brush xml:id="br0">
      <inkml:brushProperty name="width" value="0.05292" units="cm"/>
      <inkml:brushProperty name="height" value="0.05292" units="cm"/>
      <inkml:brushProperty name="fitToCurve" value="1"/>
    </inkml:brush>
  </inkml:definitions>
  <inkml:trace contextRef="#ctx0" brushRef="#br0">0 0,'0'0,"0"0,0 25,0 49,25 50,-50 0,25 0,25-24</inkml:trace>
  <inkml:trace contextRef="#ctx0" brushRef="#br0" timeOffset="269">323 496,'25'0,"-25"0,25 25,-1 0,-24 0,-24 24,-1 1,0-1,50-49,24-24,26-1,98-50</inkml:trace>
</inkml:ink>
</file>

<file path=ppt/ink/ink6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33.248"/>
    </inkml:context>
    <inkml:brush xml:id="br0">
      <inkml:brushProperty name="width" value="0.05292" units="cm"/>
      <inkml:brushProperty name="height" value="0.05292" units="cm"/>
      <inkml:brushProperty name="fitToCurve" value="1"/>
    </inkml:brush>
  </inkml:definitions>
  <inkml:trace contextRef="#ctx0" brushRef="#br0">0 25,'0'0,"25"0,0 0,49-25,26 25,-1 0,0 0</inkml:trace>
  <inkml:trace contextRef="#ctx0" brushRef="#br0" timeOffset="201">50 372,'-25'0,"50"0,0-49,24 24,26 25,24 0,-25 0,50-25</inkml:trace>
</inkml:ink>
</file>

<file path=ppt/ink/ink6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34.758"/>
    </inkml:context>
    <inkml:brush xml:id="br0">
      <inkml:brushProperty name="width" value="0.05292" units="cm"/>
      <inkml:brushProperty name="height" value="0.05292" units="cm"/>
      <inkml:brushProperty name="fitToCurve" value="1"/>
    </inkml:brush>
  </inkml:definitions>
  <inkml:trace contextRef="#ctx0" brushRef="#br0">315 223,'0'-24,"-25"-1,0 50,-25-1,1 26,-26 24,1 1,49-1,50-24,0-1,24 1,1-25,0-25,24 0,-24-25,-1 0,26 0</inkml:trace>
  <inkml:trace contextRef="#ctx0" brushRef="#br0" timeOffset="470">588 571,'0'24,"0"1,0 0,0 0,0 24,0-24,0 50,-25-26,25 26,0-26,0-24,0 0,25-50,-25-24</inkml:trace>
  <inkml:trace contextRef="#ctx0" brushRef="#br0" timeOffset="1097">1158 0,'-25'0,"0"0,1 25,-51 25,1-1,24 1,25-25,50-1,25 26,49-25,-25 0,1-1,-26 1,-49 25,-24-25,-26-1,0-24,1 25,-26 0,51-25,24 0,74-50</inkml:trace>
  <inkml:trace contextRef="#ctx0" brushRef="#br0" timeOffset="1550">1406 521,'0'25,"0"-25,25 0,-25 25,0-1,0 1,0 25,0-25,0-1,0 1,25-25,0-49</inkml:trace>
</inkml:ink>
</file>

<file path=ppt/ink/ink6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39.180"/>
    </inkml:context>
    <inkml:brush xml:id="br0">
      <inkml:brushProperty name="width" value="0.05292" units="cm"/>
      <inkml:brushProperty name="height" value="0.05292" units="cm"/>
      <inkml:brushProperty name="fitToCurve" value="1"/>
    </inkml:brush>
  </inkml:definitions>
  <inkml:trace contextRef="#ctx0" brushRef="#br0">0 99,'0'0,"0"-25,25 25,25 0,24-25,25 0,-24 1,-1 24</inkml:trace>
  <inkml:trace contextRef="#ctx0" brushRef="#br0" timeOffset="215">25 322,'-25'0,"25"0,0 0,25 0,25 0,24-25,1 0,24 1,50-51</inkml:trace>
</inkml:ink>
</file>

<file path=ppt/ink/ink6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41.193"/>
    </inkml:context>
    <inkml:brush xml:id="br0">
      <inkml:brushProperty name="width" value="0.05292" units="cm"/>
      <inkml:brushProperty name="height" value="0.05292" units="cm"/>
      <inkml:brushProperty name="fitToCurve" value="1"/>
    </inkml:brush>
  </inkml:definitions>
  <inkml:trace contextRef="#ctx0" brushRef="#br0">25 140,'0'0,"0"25,-25-1,25 1,0 25,0-1,25 1,-25 24,0 1,0-50,0 0,0-1,0 1</inkml:trace>
  <inkml:trace contextRef="#ctx0" brushRef="#br0" timeOffset="446">323 115,'0'0,"-25"25,0 24,-25 26,50 24,25-49,0-26,49 1,-24-50,0 1,24-76,-49 1,-25 25,-25-1,-74 26,24 49,26 0,49 25</inkml:trace>
  <inkml:trace contextRef="#ctx0" brushRef="#br0" timeOffset="1343">794 289,'0'-25,"0"25,25 0,0 0,-1 0,1 25,-50-1,-24 51,-1-26,25-24,25-25,50 0,24-49,1 24,49 0</inkml:trace>
</inkml:ink>
</file>

<file path=ppt/ink/ink6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16.026"/>
    </inkml:context>
    <inkml:brush xml:id="br0">
      <inkml:brushProperty name="width" value="0.05292" units="cm"/>
      <inkml:brushProperty name="height" value="0.05292" units="cm"/>
      <inkml:brushProperty name="fitToCurve" value="1"/>
    </inkml:brush>
  </inkml:definitions>
  <inkml:trace contextRef="#ctx0" brushRef="#br0">3622 893,'-25'-25,"-25"0,1 1,-75-1,-25 25,0-50,-49 50,-1 0,-49 50,-25-25,1 24,-26 1,0-25,1 49,49 1,49-26,25 26,26-26,48 1,26-25,49 49,0-24,50-1,0 26,49-1,26 0,24 1,49-26,-24 1,25 24,24-24,1 0,24-1,0 1,25-25,-25 0,25-25,-24-25,-1 0,-25-25,-24 25,0 1,-26-26,26-24,-25-1,0 50,0-74,-50 50,0-26,-25 26,-24-51,-25 1,-25-25,-25 25,-25 0,-24-25,-50 0,-74 24,-100 26,-248-50</inkml:trace>
  <inkml:trace contextRef="#ctx0" brushRef="#br0" timeOffset="1601">5209 769,'25'0,"-25"50,25-50,0 49,-25-24,0 25,0-26,25 1,-25-25,24-25,76-49,24-75,49-49,1 49,-50 50,-25 24</inkml:trace>
  <inkml:trace contextRef="#ctx0" brushRef="#br0" timeOffset="2200">6574 670,'0'0,"0"0,0 25,24-1,-24 26,25-25,0 0,0-1,0-48,24-26,26-49,24-75,50-24,124-100</inkml:trace>
</inkml:ink>
</file>

<file path=ppt/ink/ink6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6:45.996"/>
    </inkml:context>
    <inkml:brush xml:id="br0">
      <inkml:brushProperty name="width" value="0.05292" units="cm"/>
      <inkml:brushProperty name="height" value="0.05292" units="cm"/>
      <inkml:brushProperty name="fitToCurve" value="1"/>
    </inkml:brush>
  </inkml:definitions>
  <inkml:trace contextRef="#ctx0" brushRef="#br0">298 670,'-25'24,"-49"26,-1 49,26 50,-1-50,25 1,25-26,50-49,49-50,25-25,25-24,0-50</inkml:trace>
  <inkml:trace contextRef="#ctx0" brushRef="#br0" timeOffset="595">645 1290,'0'-25,"0"0,25 0,49 1,-24-1,-1 25,-24 74,-50 25,-24 50,24-25,0-74,50-50,49-75,26-24,73-124</inkml:trace>
  <inkml:trace contextRef="#ctx0" brushRef="#br0" timeOffset="1163">1265 25,'0'0,"0"0,-49 49,-1 51,-24-1,49 0,25-49,49-1,51-49,24 0,0-25,-50 50,-74 25,-50 24,-24 50,-124 50</inkml:trace>
  <inkml:trace contextRef="#ctx0" brushRef="#br0" timeOffset="1608">1712 595,'24'0,"1"-25,0 25,25 25,-26 25,1-1,-25 1,0-25,50-75,49-74,75-74,223-199</inkml:trace>
</inkml:ink>
</file>

<file path=ppt/ink/ink6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6:28.824"/>
    </inkml:context>
    <inkml:brush xml:id="br0">
      <inkml:brushProperty name="width" value="0.05292" units="cm"/>
      <inkml:brushProperty name="height" value="0.05292" units="cm"/>
      <inkml:brushProperty name="fitToCurve" value="1"/>
    </inkml:brush>
  </inkml:definitions>
  <inkml:trace contextRef="#ctx0" brushRef="#br0">4862 4564,'0'24,"-25"-24,0 0,25 0,-24 0,-26 0,-49 0,0-24,-75-26,-49 0,-25-49,-25 0,-25-50,25-24,0-51,-24-24,24-49,0-26,0 25,25-24,25 24,25-24,24 24,25 25,0 25,25 50,0 24,50 75,24 25,25 49,25 25,0-25,0 25,0 0,0 25,0 0,0 24,-24 1,-26 24,25-24,0-25,25-75,25-24,25-26,-25-24,24 25,-24 74,0 1,0 73,-1 26,51 24,24 25,149 50</inkml:trace>
</inkml:ink>
</file>

<file path=ppt/ink/ink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2:23.258"/>
    </inkml:context>
    <inkml:brush xml:id="br0">
      <inkml:brushProperty name="width" value="0.05292" units="cm"/>
      <inkml:brushProperty name="height" value="0.05292" units="cm"/>
      <inkml:brushProperty name="fitToCurve" value="1"/>
    </inkml:brush>
  </inkml:definitions>
  <inkml:trace contextRef="#ctx0" brushRef="#br0">0 0,'0'25,"0"24,0 26,24 24,1 0,0 25,-25-49</inkml:trace>
</inkml:ink>
</file>

<file path=ppt/ink/ink7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5:12.432"/>
    </inkml:context>
    <inkml:brush xml:id="br0">
      <inkml:brushProperty name="width" value="0.05292" units="cm"/>
      <inkml:brushProperty name="height" value="0.05292" units="cm"/>
      <inkml:brushProperty name="fitToCurve" value="1"/>
    </inkml:brush>
  </inkml:definitions>
  <inkml:trace contextRef="#ctx0" brushRef="#br0">1367 0,'0'-25,"0"25,-49 0,-26 25,-73 49,-26 25,50 26,25-1,24 0,26 24,24 1,50 0,49-50,0 25,26-25,-26 26,-49 23,-50 51,-49-1,-50 50,0 0,-25 0,50 0,-1-24,51-26,74-49,24-25,50 25,1-25,-26 49,-24 26,-75 74,-74 24,-1 75,-24 1,0 23,50-48,49-51,100-73,49-76,49 1,-24 0,-50 25,-24-1,-1 1,0 24,75-74,99-49,124-150,497-446</inkml:trace>
</inkml:ink>
</file>

<file path=ppt/ink/ink7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9:17.347"/>
    </inkml:context>
    <inkml:brush xml:id="br0">
      <inkml:brushProperty name="width" value="0.05292" units="cm"/>
      <inkml:brushProperty name="height" value="0.05292" units="cm"/>
      <inkml:brushProperty name="fitToCurve" value="1"/>
    </inkml:brush>
  </inkml:definitions>
  <inkml:trace contextRef="#ctx0" brushRef="#br0">0 561,'0'0,"4316"-25,-4167-25,74 1,50-1,49-24,75-50,-25 0,0 74,-49 50,-26 0,-73 0,-76 0,26 0</inkml:trace>
  <inkml:trace contextRef="#ctx0" brushRef="#br0" timeOffset="11250">8582 1652,'0'0,"0"-25,-25 25,50 25,-25 25,25-25,0-1,0-24,49-24,50-51,50-99,24-49,50-25,25 25,74-25</inkml:trace>
</inkml:ink>
</file>

<file path=ppt/ink/ink7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8:58.191"/>
    </inkml:context>
    <inkml:brush xml:id="br0">
      <inkml:brushProperty name="width" value="0.05292" units="cm"/>
      <inkml:brushProperty name="height" value="0.05292" units="cm"/>
      <inkml:brushProperty name="fitToCurve" value="1"/>
    </inkml:brush>
  </inkml:definitions>
  <inkml:trace contextRef="#ctx0" brushRef="#br0">0 77,'50'0,"24"-50,25 25,1 25,-1 25</inkml:trace>
</inkml:ink>
</file>

<file path=ppt/ink/ink7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8:45.253"/>
    </inkml:context>
    <inkml:brush xml:id="br0">
      <inkml:brushProperty name="width" value="0.05292" units="cm"/>
      <inkml:brushProperty name="height" value="0.05292" units="cm"/>
      <inkml:brushProperty name="fitToCurve" value="1"/>
    </inkml:brush>
  </inkml:definitions>
  <inkml:trace contextRef="#ctx0" brushRef="#br0">2319 1205,'0'0,"0"24,-25 1,25 74,-25 1,25 24,-24-50,24-24,-25-75,25 0,0-74,-25-25,25-50,-25 1,25 73,0 26,25 24,49 26,1 24,-1 49,-24 26,-25 24,-75 0,0 0,1-49,-1 24</inkml:trace>
  <inkml:trace contextRef="#ctx0" brushRef="#br0" timeOffset="508">2889 833,'-24'24,"24"-24,-25 50,-25 74,1 25,24 0,25-25,49-75,51-74,-1-49,0-75,-24-49,-26 24,-74 25,-74 75,-50 49,50 50,74 49,25 125</inkml:trace>
  <inkml:trace contextRef="#ctx0" brushRef="#br0" timeOffset="895">2889 1205,'25'0,"0"-25,0 50,24 24,-49 26,0-1,-24 0,24-24,0-25,49-50,51-25,-1-49,74-149</inkml:trace>
  <inkml:trace contextRef="#ctx0" brushRef="#br0" timeOffset="1184">3534 709,'0'0,"0"0,25 74,-25 50,0 50,0-50,0-25,0-50,0-49,50-74,-25-25,-1-50,1-25,-25 26,0 24,25 49,25 50,-26 0,26 25,-50 75,-25 24,-49 25,-1-25,1 1,49-26,50-24,49-50,75 0,124-75</inkml:trace>
  <inkml:trace contextRef="#ctx0" brushRef="#br0" timeOffset="1834">4353 981,'0'0,"0"0,0 25,0 25,-25-1,0 26,1-26,24 1,74-50,25-25,25-24,75-100</inkml:trace>
  <inkml:trace contextRef="#ctx0" brushRef="#br0" timeOffset="3142">2344 2048,'0'0,"0"-25,-50 50,1 25,-26 24,26 0,49 1,74-26,50-24,0 25,0-25,-99 49,-50 0,-99-24,-25-25,25 0,75-75,98-124</inkml:trace>
  <inkml:trace contextRef="#ctx0" brushRef="#br0" timeOffset="3523">2840 2023,'0'25,"25"0,49-25,75 0,25-25,-26 0,1 0</inkml:trace>
  <inkml:trace contextRef="#ctx0" brushRef="#br0" timeOffset="3723">3187 2172,'0'0,"25"0,-25 50,0 24,0 50,25 0,49 50</inkml:trace>
  <inkml:trace contextRef="#ctx0" brushRef="#br0" timeOffset="3965">3683 1726,'0'-25,"0"25,0 49,0 51,-49 48,24 1,25-25,25-74,24-25,50-25,1-25,-1-50,-25-49,-24-49,-50 24,-50 50,1 24,49 75</inkml:trace>
  <inkml:trace contextRef="#ctx0" brushRef="#br0" timeOffset="4394">4328 2271,'25'0,"0"0,0-25,-1 75,-24 0,-49 24,24 0,-25-24,75-25,25-25,74-50,49 1,1-26,74-49</inkml:trace>
  <inkml:trace contextRef="#ctx0" brushRef="#br0" timeOffset="12467">1426 1254,'-25'25,"0"0,25 74,-24 0,-1 1,0-26,0 0,25-74,0 0,25-99,25-50,24-49,0 24,-24 50,-50 75,25 24,-25 50,25 74,-1 50,26-1,0-24,-1-24,-24-1</inkml:trace>
  <inkml:trace contextRef="#ctx0" brushRef="#br0" timeOffset="13254">1550 2693,'0'0,"-25"-25,50 50,-50 25,25 49,25 25,-25-50,25 1</inkml:trace>
  <inkml:trace contextRef="#ctx0" brushRef="#br0" timeOffset="13472">1500 2395,'0'0,"0"-25,25-24,25 24,49 0,0 25,-74 50,-50 24,-49 25,-25 1,49-51,50 1,74-25,1-50,24 25,-49 50,-50 24,-75 25,-24-24,0-1,-75-74</inkml:trace>
  <inkml:trace contextRef="#ctx0" brushRef="#br0" timeOffset="14180">508 1279,'0'0,"-49"-25,-26 50,-49 49,0 26,25-26,99-24,99-25,75-25,24-50,-49 50,0 0</inkml:trace>
  <inkml:trace contextRef="#ctx0" brushRef="#br0" timeOffset="14649">657 3065,'-50'-248,"50"174,0 49,0 25,0 74,25 50,-25 50,25-50,0-25,0-74</inkml:trace>
  <inkml:trace contextRef="#ctx0" brushRef="#br0" timeOffset="14894">508 2643,'25'0,"25"-25,74 1,24 48,26 26,-99 74,-51 0,-98 25,-75-25,-25 0,-49-25</inkml:trace>
  <inkml:trace contextRef="#ctx0" brushRef="#br0" timeOffset="22524">3807 237,'-25'0,"1"50,-51 24,26 25,-1 50,0 0,26 25,24 74,24 25,1 49,0 1,0 49,24-75,1-49,74-49,0-75,25-50,25-99,-1 25,-24-99,0-25,-25-49,-50-100,-49-50,0-49,-75 25,-49 24,-50 1,0 24,1 25,-1 1,25 98,0 174,-100 0</inkml:trace>
  <inkml:trace contextRef="#ctx0" brushRef="#br0" timeOffset="24321">2641 39,'0'-25,"-24"25,24 0,0 50,-25 74,0 99,0 124,25 50,25 0,49-25,1 0,-1-74,25-25,1-50,24-74,0-50,-25-74,0-75,-24-99,-26-74,1-50,-50-99,0 0,-25 0,-25 0,1 49,-50 26,-25 49,0 24,-1 150,26 74,0 0,-50 0</inkml:trace>
  <inkml:trace contextRef="#ctx0" brushRef="#br0" timeOffset="25058">2096 88,'-25'-49,"0"24,0 25,-24 25,-1 124,-24 49,24 149,75 75,0 49,49-49,50-50,-25-74,1-75,24-74,0-50,0-124,0-74,-25-99,-50-100,-24-49,-74-50,-1 0,-49 25,0 49,-25 26,0 49,0 74,24 174,26 0,-75 50</inkml:trace>
  <inkml:trace contextRef="#ctx0" brushRef="#br0" timeOffset="25691">1327 237,'0'-25,"-25"1,25 24,-25 49,-24 100,-1 149,0 173,26 50,48-50,51-74,49-99,0-50,49-75,-24-49,25-74,-50-100,0-98,-50-125,1-99,-100-100,-49 1,-50 74,-50 25,0 75,-24 48,24 51,50 74,-25 124</inkml:trace>
  <inkml:trace contextRef="#ctx0" brushRef="#br0" timeOffset="26374">161 510,'-25'25,"0"124,-24 74,-1 149,50 75,25 98,74-73,25-100,75-75,-1-74,25-74,1-99,-51-75,-74-124,-24-173,-75-125,-75-98,1-1,-75 99,0 75,-24 75,-26 49,26 99,24 74,-25 26</inkml:trace>
</inkml:ink>
</file>

<file path=ppt/ink/ink7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9:02.540"/>
    </inkml:context>
    <inkml:brush xml:id="br0">
      <inkml:brushProperty name="width" value="0.05292" units="cm"/>
      <inkml:brushProperty name="height" value="0.05292" units="cm"/>
      <inkml:brushProperty name="fitToCurve" value="1"/>
    </inkml:brush>
  </inkml:definitions>
  <inkml:trace contextRef="#ctx0" brushRef="#br0">100 223,'-50'-24,"0"-1,50 0,50-25,74-24,50 49,-26 50,-48 25,-125 74,-74 25,-25 49,24 25,51-24,49-51,99 1,25-25,50-24,-25-1,-25 25,-50 49,-49 26,-50 24,-25-24,-24-26,49-24,25-50,75-49,73-75</inkml:trace>
</inkml:ink>
</file>

<file path=ppt/ink/ink7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9:14.543"/>
    </inkml:context>
    <inkml:brush xml:id="br0">
      <inkml:brushProperty name="width" value="0.05292" units="cm"/>
      <inkml:brushProperty name="height" value="0.05292" units="cm"/>
      <inkml:brushProperty name="fitToCurve" value="1"/>
    </inkml:brush>
  </inkml:definitions>
  <inkml:trace contextRef="#ctx0" brushRef="#br0">339 943,'-49'0,"-1"49,-24 1,24 49,-24-25,49 50,25-24,25-51,49-24,50-25,0-50,25-24,-25 0,49-1</inkml:trace>
  <inkml:trace contextRef="#ctx0" brushRef="#br0" timeOffset="302">959 1290,'-24'0,"24"-25,0 0,-25 25,-25 0,0 25,-24 25,24 24,26 0,24-24,24-25,26-50,24-25,-24-24,0-25,-25 0,-25 74,0 0,-25 75,-25-1,50 26,0-51,0-24,25-24,49-26,-24-49,24-25,1 49,-50 1,-25 49,-25 25,-25 25,1 25,-1-1,25-24,25-25,0 25,50-25,-1 0,1 0,-25 25,24 24,-24 1,0-1,0 1,0-50,24-25,26-74</inkml:trace>
  <inkml:trace contextRef="#ctx0" brushRef="#br0" timeOffset="1116">1431 943,'24'24,"-24"-24,0 0,0-24,0 24,25-25,-25-25,0 25,0-24,-25 49,1 0,24 0,-25 49,25 1,0 24,0-24,25 0,-1-26,26 26,0-25,-1-50,1 25,-1-50</inkml:trace>
  <inkml:trace contextRef="#ctx0" brushRef="#br0" timeOffset="1559">1803 695,'0'0,"0"0,0 0,0 24,0 1,-25 0,50 0,-25 0,49-1,1-48,24-1,-24-25,0-24,-26 49,-24 0,-24 50,-1 0,-25 99,-24 74,-26 100,-24 124,25-1,25-123,24-125,50-123</inkml:trace>
  <inkml:trace contextRef="#ctx0" brushRef="#br0" timeOffset="2238">2249 943,'25'0,"0"0,24 0,26-25,24 0,99-25,75-24,99-25,50-25,0 0,24 24,-49-24,-50 0,-49 50,-50 74,-99 0,-50 0</inkml:trace>
</inkml:ink>
</file>

<file path=ppt/ink/ink7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9:17.283"/>
    </inkml:context>
    <inkml:brush xml:id="br0">
      <inkml:brushProperty name="width" value="0.05292" units="cm"/>
      <inkml:brushProperty name="height" value="0.05292" units="cm"/>
      <inkml:brushProperty name="fitToCurve" value="1"/>
    </inkml:brush>
  </inkml:definitions>
  <inkml:trace contextRef="#ctx0" brushRef="#br0">0 50,'25'0,"49"-25,-24 0</inkml:trace>
  <inkml:trace contextRef="#ctx0" brushRef="#br0" timeOffset="30947">2158 7193,'0'0,"0"50,25 24,-1 50,-24 0,25-24,-25-26</inkml:trace>
  <inkml:trace contextRef="#ctx0" brushRef="#br0" timeOffset="31124">6474 7739,'0'0</inkml:trace>
</inkml:ink>
</file>

<file path=ppt/ink/ink7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55.948"/>
    </inkml:context>
    <inkml:brush xml:id="br0">
      <inkml:brushProperty name="width" value="0.05292" units="cm"/>
      <inkml:brushProperty name="height" value="0.05292" units="cm"/>
      <inkml:brushProperty name="fitToCurve" value="1"/>
    </inkml:brush>
  </inkml:definitions>
  <inkml:trace contextRef="#ctx0" brushRef="#br0">834 1619,'0'0,"24"0,51 0,24 25,50-1,49-24,50 0,25-24,0-1,25-25,-1 25,-24-49,25 0,-50-26,-50-24,-24 0,-100 0,-49 0,-50 0,-99-25,-24 25,-51 0,1 25,-26 25,-48-1,-51 50,-49 50,-25 0,0 49,25 26,50 24,24 25,100 24,49-49,99 25,75-25,74 25,50 0,74 0,75-25,49-50,100-24,347-26</inkml:trace>
</inkml:ink>
</file>

<file path=ppt/ink/ink7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9:44.680"/>
    </inkml:context>
    <inkml:brush xml:id="br0">
      <inkml:brushProperty name="width" value="0.05292" units="cm"/>
      <inkml:brushProperty name="height" value="0.05292" units="cm"/>
      <inkml:brushProperty name="fitToCurve" value="1"/>
    </inkml:brush>
  </inkml:definitions>
  <inkml:trace contextRef="#ctx0" brushRef="#br0">595 1579,'0'0,"0"-24,0 24,0 0,0-25,0 25,0 0,0 0,-25-25,50 50,-25 0,0 74,25 0,-25 0,25 1,-25-26,0-49,-25-25,25-75,0-49,0-24,25 23,-25 26,24 50,26 24,0 25,-1 25,26-1,-51 51,-24-26,-24 26,-26-25,0-26,26 26</inkml:trace>
  <inkml:trace contextRef="#ctx0" brushRef="#br0" timeOffset="636">1240 1480,'0'0,"-25"25,-25 25,-24 49,24 0,75 0,25-74,24 0,26-75,-1-24,-50-50,-24 0,-50 49,-49 26,-25 49,49 49,0 75</inkml:trace>
  <inkml:trace contextRef="#ctx0" brushRef="#br0" timeOffset="991">1215 2200,'50'-25,"24"0,1 25,-26 0,-49 25,-25 24,25 26,0-50,25 24,50-49,24-99,74-149</inkml:trace>
  <inkml:trace contextRef="#ctx0" brushRef="#br0" timeOffset="1278">1835 1381,'0'25,"25"0,0 49,0 25,-25 25,0-24,0-26,24-24,1-26,0-48,-25-76,0-48,0-1,0 0,0 25,50 49,-1 1,1 74,-1 25,-24 74,-50 0,-74 0,0-24,25-1,49 1,50-26,49 1,50-50,25-25,-50 0,25 25</inkml:trace>
  <inkml:trace contextRef="#ctx0" brushRef="#br0" timeOffset="2133">1190 1902,'0'-25,"0"0,25 1,0-26,25 25,-26 25,26 50,-50 49,0 75</inkml:trace>
  <inkml:trace contextRef="#ctx0" brushRef="#br0" timeOffset="2959">818 2720,'0'-24,"0"-26,-25 50,-49 0,-25 74,0 1,74-50,50 24,74-24,74 0,1 0,-50 24,-99 1,-124 0,-25-1,0-24,49-50,75 0,124-123</inkml:trace>
  <inkml:trace contextRef="#ctx0" brushRef="#br0" timeOffset="3368">1265 2745,'25'0,"24"-25,75 1,0-26,-25 50,-49-25,0 0</inkml:trace>
  <inkml:trace contextRef="#ctx0" brushRef="#br0" timeOffset="3782">2034 2621,'0'25,"0"-50,0 50,0 25,0 74,0-25,0-25,24-49,1-25,50-25,-1-24,-24-26,-1-49,-49 0,-25 0,-49 0</inkml:trace>
  <inkml:trace contextRef="#ctx0" brushRef="#br0" timeOffset="4620">1910 438,'0'0,"-25"25,25 0,0 0,0 49,-25 26,25 24,-25 24,-24 1,49 25,-25-1,25 26,0-25,0 24,0 0,-25-24,25-50,0-25,25 0,-25 1,25-1,-1 25,26 0,-25-50,24 1,1-50,-25 24,0-24,24-25,1 25,-25-25,24 0,1-25,-25 0,24-24,-24-1,25 0,-25-49,24-25,1-25,-1-49,-24-50,25 0,-25 0,-25 25,0-26,-75 26,1 50,-25 24,-26 74,26 26,50 49,24 0,25 99</inkml:trace>
  <inkml:trace contextRef="#ctx0" brushRef="#br0" timeOffset="8565">1066 662,'0'0,"0"25,-25 24,25 1,0 24,-24 50,-1 0,25 0,-25 0,25 25,0-25,0 0,0 25,0-25,0 0,25 0,0 0,-25 0,24-25,1 0,0-24,0 24,0 25,-1-25,1 25,0-49,0-1,0-49,24 25,-24-26,0-24,25 25,-26 25,1-50,0 0,0-25,0 0,24 25,-24-74,0 24,0 25,-1-49,-24 0,25-50,-25-25,0 0,0-25,0 25,0 1,-25-26,1-24,-1-26,-25-24,1 25,24 25,-25 24,1 0,-1 25,0 25,1 50,24 49,0 25,25 25,50 25</inkml:trace>
  <inkml:trace contextRef="#ctx0" brushRef="#br0" timeOffset="19517">1190 562,'0'0,"-25"-24,1 48,-26 51,0-1,1 1,24-1,25 1,25-51,24 26,26-50,-26-50,26 26,-25-26,-1-24,-24 24</inkml:trace>
  <inkml:trace contextRef="#ctx0" brushRef="#br0" timeOffset="20102">1314 786,'0'25,"0"-1,25 1,-25 0,0 25,0 24,25 0,0 50</inkml:trace>
  <inkml:trace contextRef="#ctx0" brushRef="#br0" timeOffset="38965">446 414,'0'-25,"-25"25,-24 0,-1 99,1 25,-1 50,0 49,25 50,-24 0,-1-25,25 49,1 1,48-25,1-25,50 0,-1-50,25-24,1-25,-1 0,0 0,0-75,0-49,1-50,-1-49,0-26,-49-73,-1-1,1-24,-50-50,0-50,0-25,-25 1,-25 24,-24 1,0-1,-1 25,26-24,-1 48,0 51,-24 74,0 25,-26 99,1 25,-25 99</inkml:trace>
  <inkml:trace contextRef="#ctx0" brushRef="#br0" timeOffset="42404">570 736,'0'-25,"-49"25,-26 25,-24 50,25 24,-1 25,50 0,50-25,74-74,75-100,49-73,100-100</inkml:trace>
</inkml:ink>
</file>

<file path=ppt/ink/ink7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06.062"/>
    </inkml:context>
    <inkml:brush xml:id="br0">
      <inkml:brushProperty name="width" value="0.05292" units="cm"/>
      <inkml:brushProperty name="height" value="0.05292" units="cm"/>
      <inkml:brushProperty name="fitToCurve" value="1"/>
    </inkml:brush>
  </inkml:definitions>
  <inkml:trace contextRef="#ctx0" brushRef="#br0">0 63,'25'25,"-25"-50,25 50,-25-25,49 0,1 0,49 0,25-25,0 0,25 0,-25 25,-50 0,-24 25,-25 25,-50-1,25 1,0-25,0 24,25 26,0 24,-1-25,1 26,0-1,-25 0,-25-25,0-24,25-25,25-25,-25 0,25 0,0 0,24 25,-24-25,0-25,25 25,-25 0,24-25,1 25,-1 0,1 25,24 0,1 24,24-49,0 0,25 0,-49 0,-26 25,-24 0,0 0,-25-1,25-24,-25-24,0 24,0-25,0 25,0 0,0 0,0 25,0-25,0 0,0 0,24 0,-24-25,0 25,0 0,0 0,0 0,0 0</inkml:trace>
</inkml:ink>
</file>

<file path=ppt/ink/ink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0:46.465"/>
    </inkml:context>
    <inkml:brush xml:id="br0">
      <inkml:brushProperty name="width" value="0.05292" units="cm"/>
      <inkml:brushProperty name="height" value="0.05292" units="cm"/>
      <inkml:brushProperty name="fitToCurve" value="1"/>
    </inkml:brush>
  </inkml:definitions>
  <inkml:trace contextRef="#ctx0" brushRef="#br0">248 223,'0'25,"-25"49,0 1,0 24,1-25,24-24,0-25,0-50,24-25,1-74,0-25,-25 25,25 25,0 50,-25 24,24 50,1 49,25 75,-25-25,24-50,-24 1,0-26,0 1</inkml:trace>
  <inkml:trace contextRef="#ctx0" brushRef="#br0" timeOffset="442">0 496,'25'0,"49"-50,50 1,25-1,-25 0,-50 1,-24 49,-50 0,25 0,-50 25,25 24,25 1,-25 24,0-24,-25-25,25-1,-25-48,25-26,0-24,0-1,25 1,0-1,0 51,-1 48,1 26,0 24,25-24,-1 24,1-24,-1-50,-24-25,0-24,-25-51,0 1,-25 25,0 24,1 25,24 25</inkml:trace>
  <inkml:trace contextRef="#ctx0" brushRef="#br0" timeOffset="1106">1116 25,'0'0,"25"24,0 26,-25 24,24 1,-24-26,-24 1,24 0,0-50,0-25,-25-99</inkml:trace>
  <inkml:trace contextRef="#ctx0" brushRef="#br0" timeOffset="11778">1091 0,'0'0,"-25"0,25 0,0 0,50 25,0-1,24 1,0 0,-24 25,0 24,-50-24,-25 24,-25 0,-24 1,-1-26,26-24,24 0,50-50</inkml:trace>
</inkml:ink>
</file>

<file path=ppt/ink/ink80.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07.785"/>
    </inkml:context>
    <inkml:brush xml:id="br0">
      <inkml:brushProperty name="width" value="0.05292" units="cm"/>
      <inkml:brushProperty name="height" value="0.05292" units="cm"/>
      <inkml:brushProperty name="fitToCurve" value="1"/>
    </inkml:brush>
  </inkml:definitions>
  <inkml:trace contextRef="#ctx0" brushRef="#br0">0 1141,'24'0,"26"0,49-25,0 25,50 0,50 0,-1 0,50 0,0 0,25 0,0-24,0 48,24-24,-49 25,25-25,-49 25,-1-25,0-25,0 0,25 1,0-1,-24 0,-1 0,-50 0,-73 25,24 25</inkml:trace>
  <inkml:trace contextRef="#ctx0" brushRef="#br0" timeOffset="899">446 2109,'0'0,"50"0,-1 24,50-24,25 0,50 0,49 0,1-24,48 24,1 0,25-25,24 25,1 0,-1-25,26 0,-1 0,0 1,-49 24,-1-25,-24 25,-25-25,-49 0,-50 25,-25 0,-75-25,-24 25,0 0</inkml:trace>
  <inkml:trace contextRef="#ctx0" brushRef="#br0" timeOffset="2198">6077 25,'0'0,"0"0,0 25,0 24,0 26,0 24,-25 25,0 50,0-1,50-24,25 25,-1-1,-24-24,0 0,-25 0,-25-25,25 0,-25-50,50 1,-25-26,25-49,0 0,24-124</inkml:trace>
  <inkml:trace contextRef="#ctx0" brushRef="#br0" timeOffset="2996">6821 0,'124'25,"74"-50,26 25,24 0,24 0,-24 25,1-50,-51 25,-49 0,-50 25,-49 0,-26-25,1 25,0-25,0 0,0 0,-25 0,0 24,0 1,0-25,0 25,0 0,0 24,-25 1,25 24,-25 50,25-24,0-1,25 25,24 0,26 0,-50 0,-1 0,-24 25,0-50,0 0,0 1,0-26,0-24,25 24,-25-49,0 0,0-1,0-24,25 0</inkml:trace>
  <inkml:trace contextRef="#ctx0" brushRef="#br0" timeOffset="3975">9202 2158,'0'0,"-25"25,0-25,-24 25,-1-25,-24 25,-75-1,-25 1,-24-25,-1 25,-49-25,25 0,-25 0,-25 0,25 0,0 0,50 0,49 0,25 0,50 0,49 25,0-50,25 50,0-50,50 25,49-50</inkml:trace>
  <inkml:trace contextRef="#ctx0" brushRef="#br0" timeOffset="6940">9103 223,'0'25,"0"-25,25 0,-25 0,0 0,24 0,26 0,24 0,1 0,49 0,0 0,50 25,24-25,50 25,25 0,49-1,26-24,24 25,25-25,24 0,26 0,-26 0,-24 0,-49 25,-76-25,-98-25,49-24</inkml:trace>
</inkml:ink>
</file>

<file path=ppt/ink/ink8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16.322"/>
    </inkml:context>
    <inkml:brush xml:id="br0">
      <inkml:brushProperty name="width" value="0.05292" units="cm"/>
      <inkml:brushProperty name="height" value="0.05292" units="cm"/>
      <inkml:brushProperty name="fitToCurve" value="1"/>
    </inkml:brush>
  </inkml:definitions>
  <inkml:trace contextRef="#ctx0" brushRef="#br0">4390 17,'0'25,"25"-25,0 0,49-25,1 25,24 0,0 0,25 0,0 0,25 0,-25 25,-25 0,-49-25,-1 0,-49 0,0 25,0-25,25 24,-25 1,25 0,0 49,-25 1,-25-1,25 25,-25 1,25-1,0 25,0-50,0 26,25-26,-25-24,0-1,25-24,24-50</inkml:trace>
  <inkml:trace contextRef="#ctx0" brushRef="#br0" timeOffset="1580">5432 1034,'-50'25,"1"-25,-50 0,24 25,-74-25,1 0,-76 25,1-1,-50 1,25-50,-25 25,-24 0,-1-24,0 24,-24 0,24 0,-24 0,24 0,25 0,0 0,25 0,50 0,24-25,50 25,25-25,49 25,1-25,49 25,0 25,0-25,0 50,25-1,-25 1,24 24,-24 50,0-25,0 25,-24-24,24-1,0 0,0 0,0 1,0-1,0-25,0-24,0 24,24-24,-24-25,25 24,0-49,0 25,24-50,51 0,24 1,25-1,24 0,1 0,-1 25,-24 0,-50 0,-24 0,-50 0</inkml:trace>
</inkml:ink>
</file>

<file path=ppt/ink/ink8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42.701"/>
    </inkml:context>
    <inkml:brush xml:id="br0">
      <inkml:brushProperty name="width" value="0.05292" units="cm"/>
      <inkml:brushProperty name="height" value="0.05292" units="cm"/>
      <inkml:brushProperty name="fitToCurve" value="1"/>
    </inkml:brush>
  </inkml:definitions>
  <inkml:trace contextRef="#ctx0" brushRef="#br0">484 397,'-24'0,"24"0,-25 0,0 25,-25 49,-24 0,-1 75,26 0,-26 0,51-25,-26 50,50-26,0 1,50-25,-1 0,26-25,-1-49,0-50,1-25,24-49,-24-1,-1-73,-24-51,-1 1,-49-25,0-1,-25 51,-24-1,-1 0,1 50,24 25,25 0</inkml:trace>
  <inkml:trace contextRef="#ctx0" brushRef="#br0" timeOffset="2142">484 2852,'0'0,"0"-24,-24 48,-1-24,-50 124,1 50,-25 74,24 25,50-25,50 0,50-49,24-51,25-48,-25-26,25-124,-25-49,-24-124,-26-100,-24-49,-25 75,-74 49,24 99,-24 74,-50 51</inkml:trace>
</inkml:ink>
</file>

<file path=ppt/ink/ink83.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46.155"/>
    </inkml:context>
    <inkml:brush xml:id="br0">
      <inkml:brushProperty name="width" value="0.05292" units="cm"/>
      <inkml:brushProperty name="height" value="0.05292" units="cm"/>
      <inkml:brushProperty name="fitToCurve" value="1"/>
    </inkml:brush>
  </inkml:definitions>
  <inkml:trace contextRef="#ctx0" brushRef="#br0">546 79,'0'0,"-25"0,-24 49,-26 26,1 74,-1 49,1 75,24 0,50 24,50-73,74-51,-25-49,50-99,-25-50,25-123,-50-125,-49-25,-26-74,-48 0,-51 99,-98 149,-51 74,1 75,-50 74</inkml:trace>
  <inkml:trace contextRef="#ctx0" brushRef="#br0" timeOffset="1487">620 2212,'-49'0,"-1"50,-49 49,-25 99,0 75,74 25,50-100,75-24,-1-50,50-50,0-99,-25-74,25-50,-49-148,-1-75,-74 49,-49 100,-26 74,1 100,-125 24</inkml:trace>
</inkml:ink>
</file>

<file path=ppt/ink/ink84.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28.953"/>
    </inkml:context>
    <inkml:brush xml:id="br0">
      <inkml:brushProperty name="width" value="0.05292" units="cm"/>
      <inkml:brushProperty name="height" value="0.05292" units="cm"/>
      <inkml:brushProperty name="fitToCurve" value="1"/>
    </inkml:brush>
  </inkml:definitions>
  <inkml:trace contextRef="#ctx0" brushRef="#br0">0 76,'0'0,"0"0,24 0,26 0,49-25,25 0,25 1,25 24,24 24,-49-24,-50 25,-49-25,-25 0,-25 0</inkml:trace>
</inkml:ink>
</file>

<file path=ppt/ink/ink85.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29.833"/>
    </inkml:context>
    <inkml:brush xml:id="br0">
      <inkml:brushProperty name="width" value="0.05292" units="cm"/>
      <inkml:brushProperty name="height" value="0.05292" units="cm"/>
      <inkml:brushProperty name="fitToCurve" value="1"/>
    </inkml:brush>
  </inkml:definitions>
  <inkml:trace contextRef="#ctx0" brushRef="#br0">0 52,'49'0,"26"0,49 0,24 0,26 0,49 0,25 0,25-25,25 25,-1-24,-24 24,25 24,-25 1,0-25,0 25,24-25,-24-25,25 0,-50 25,0-24,-50 24,1 0,-50 0,-1 0,-24 24,-24-24,-26 25,50-25,25 25</inkml:trace>
</inkml:ink>
</file>

<file path=ppt/ink/ink86.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30.804"/>
    </inkml:context>
    <inkml:brush xml:id="br0">
      <inkml:brushProperty name="width" value="0.05292" units="cm"/>
      <inkml:brushProperty name="height" value="0.05292" units="cm"/>
      <inkml:brushProperty name="fitToCurve" value="1"/>
    </inkml:brush>
  </inkml:definitions>
  <inkml:trace contextRef="#ctx0" brushRef="#br0">0 149,'74'0,"25"0,25 0,50 0,24 0,26 0,48-25,1 25,25 0,24-24,-24 24,0 24,24-24,1 0,-1-24,25 24,-49 0,24 0,-49 0,0 0,-25-25,-25 25,-24 0,-25-25,-75 25,-25 0,-49 0,-99-50</inkml:trace>
</inkml:ink>
</file>

<file path=ppt/ink/ink87.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32.485"/>
    </inkml:context>
    <inkml:brush xml:id="br0">
      <inkml:brushProperty name="width" value="0.05292" units="cm"/>
      <inkml:brushProperty name="height" value="0.05292" units="cm"/>
      <inkml:brushProperty name="fitToCurve" value="1"/>
    </inkml:brush>
  </inkml:definitions>
  <inkml:trace contextRef="#ctx0" brushRef="#br0">0 174,'0'0,"25"0,25 0,24 0,50 25,25-1,74-24,50 0,49 0,26 0,-1 0,25 0,25 0,0 0,24 0,-24-24,0-1,-25 0,-24 25,-26-25,-49 25,-25-25,-74 1,-26-1,1-25</inkml:trace>
</inkml:ink>
</file>

<file path=ppt/ink/ink88.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50:33.514"/>
    </inkml:context>
    <inkml:brush xml:id="br0">
      <inkml:brushProperty name="width" value="0.05292" units="cm"/>
      <inkml:brushProperty name="height" value="0.05292" units="cm"/>
      <inkml:brushProperty name="fitToCurve" value="1"/>
    </inkml:brush>
  </inkml:definitions>
  <inkml:trace contextRef="#ctx0" brushRef="#br0">0 248,'25'0,"25"0,49 0,50 0,49-25,50 0,50 1,49-1,25 0,50 0,49 25,-24-25,24 25,-24 25,-75-25,-25 0,-49 0,-26-25,-73 1,-50-1,-25 0</inkml:trace>
</inkml:ink>
</file>

<file path=ppt/ink/ink9.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06-29T05:41:25.486"/>
    </inkml:context>
    <inkml:brush xml:id="br0">
      <inkml:brushProperty name="width" value="0.05292" units="cm"/>
      <inkml:brushProperty name="height" value="0.05292" units="cm"/>
      <inkml:brushProperty name="fitToCurve" value="1"/>
    </inkml:brush>
  </inkml:definitions>
  <inkml:trace contextRef="#ctx0" brushRef="#br0">100 223,'0'0,"-25"25,0 49,0-24,0-1,50 26,25-26,24-49,-24-25,0-24,-50-1,0-24,-25-1,-25 51,25-26,0 50</inkml:trace>
  <inkml:trace contextRef="#ctx0" brushRef="#br0" timeOffset="42339">447 421,'0'0,"0"25,-25-25,50 0,-25 25,25 0,-50 74,-25 0,-49 50</inkml:trace>
  <inkml:trace contextRef="#ctx0" brushRef="#br0" timeOffset="42632">645 0,'25'0,"-25"0,0 0,0 0,25 24,-25 26,0 24,25-24,-25 24,49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0115"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0117"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0118"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0119"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F438525-00C3-4120-BCD5-0195355E36A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A05CE16-BA66-4787-AF16-C99B45677F55}" type="datetime1">
              <a:rPr lang="fr-FR"/>
              <a:pPr>
                <a:defRPr/>
              </a:pPr>
              <a:t>30/11/2020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6" name="Rectangle 6"/>
          <p:cNvSpPr>
            <a:spLocks noGrp="1" noChangeArrowheads="1"/>
          </p:cNvSpPr>
          <p:nvPr>
            <p:ph type="sldNum" sz="quarter" idx="12"/>
          </p:nvPr>
        </p:nvSpPr>
        <p:spPr>
          <a:ln/>
        </p:spPr>
        <p:txBody>
          <a:bodyPr/>
          <a:lstStyle>
            <a:lvl1pPr>
              <a:defRPr/>
            </a:lvl1pPr>
          </a:lstStyle>
          <a:p>
            <a:pPr>
              <a:defRPr/>
            </a:pPr>
            <a:fld id="{F90C8581-DD27-42E0-99B7-67FB4760A9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41A6266-4A20-4813-B124-EB188A4FFAF9}" type="datetime1">
              <a:rPr lang="fr-FR"/>
              <a:pPr>
                <a:defRPr/>
              </a:pPr>
              <a:t>30/11/2020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6" name="Rectangle 6"/>
          <p:cNvSpPr>
            <a:spLocks noGrp="1" noChangeArrowheads="1"/>
          </p:cNvSpPr>
          <p:nvPr>
            <p:ph type="sldNum" sz="quarter" idx="12"/>
          </p:nvPr>
        </p:nvSpPr>
        <p:spPr>
          <a:ln/>
        </p:spPr>
        <p:txBody>
          <a:bodyPr/>
          <a:lstStyle>
            <a:lvl1pPr>
              <a:defRPr/>
            </a:lvl1pPr>
          </a:lstStyle>
          <a:p>
            <a:pPr>
              <a:defRPr/>
            </a:pPr>
            <a:fld id="{98904DB6-FAD0-477E-9FBE-B6BF6F7A29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5E8A357-FD77-4849-9A20-482874AEDAC7}" type="datetime1">
              <a:rPr lang="fr-FR"/>
              <a:pPr>
                <a:defRPr/>
              </a:pPr>
              <a:t>30/11/2020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6" name="Rectangle 6"/>
          <p:cNvSpPr>
            <a:spLocks noGrp="1" noChangeArrowheads="1"/>
          </p:cNvSpPr>
          <p:nvPr>
            <p:ph type="sldNum" sz="quarter" idx="12"/>
          </p:nvPr>
        </p:nvSpPr>
        <p:spPr>
          <a:ln/>
        </p:spPr>
        <p:txBody>
          <a:bodyPr/>
          <a:lstStyle>
            <a:lvl1pPr>
              <a:defRPr/>
            </a:lvl1pPr>
          </a:lstStyle>
          <a:p>
            <a:pPr>
              <a:defRPr/>
            </a:pPr>
            <a:fld id="{51B86AE4-89A9-46A9-8E92-2DBC61B53CE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F877D56-E48E-4AA0-AD25-66AD5CF94F59}" type="datetime1">
              <a:rPr lang="fr-FR"/>
              <a:pPr>
                <a:defRPr/>
              </a:pPr>
              <a:t>30/11/2020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6" name="Rectangle 6"/>
          <p:cNvSpPr>
            <a:spLocks noGrp="1" noChangeArrowheads="1"/>
          </p:cNvSpPr>
          <p:nvPr>
            <p:ph type="sldNum" sz="quarter" idx="12"/>
          </p:nvPr>
        </p:nvSpPr>
        <p:spPr>
          <a:ln/>
        </p:spPr>
        <p:txBody>
          <a:bodyPr/>
          <a:lstStyle>
            <a:lvl1pPr>
              <a:defRPr/>
            </a:lvl1pPr>
          </a:lstStyle>
          <a:p>
            <a:pPr>
              <a:defRPr/>
            </a:pPr>
            <a:fld id="{2520E867-0847-4053-A6E7-FB8FE38D4E1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4ED35CE-ADEC-41E3-A07A-BCCF33B2897F}" type="datetime1">
              <a:rPr lang="fr-FR"/>
              <a:pPr>
                <a:defRPr/>
              </a:pPr>
              <a:t>30/11/2020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6" name="Rectangle 6"/>
          <p:cNvSpPr>
            <a:spLocks noGrp="1" noChangeArrowheads="1"/>
          </p:cNvSpPr>
          <p:nvPr>
            <p:ph type="sldNum" sz="quarter" idx="12"/>
          </p:nvPr>
        </p:nvSpPr>
        <p:spPr>
          <a:ln/>
        </p:spPr>
        <p:txBody>
          <a:bodyPr/>
          <a:lstStyle>
            <a:lvl1pPr>
              <a:defRPr/>
            </a:lvl1pPr>
          </a:lstStyle>
          <a:p>
            <a:pPr>
              <a:defRPr/>
            </a:pPr>
            <a:fld id="{1041A4B3-4814-48FC-A2DB-4F2F06AB19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828D7455-7890-4EA4-B901-027B60467418}" type="datetime1">
              <a:rPr lang="fr-FR"/>
              <a:pPr>
                <a:defRPr/>
              </a:pPr>
              <a:t>30/11/2020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7" name="Rectangle 6"/>
          <p:cNvSpPr>
            <a:spLocks noGrp="1" noChangeArrowheads="1"/>
          </p:cNvSpPr>
          <p:nvPr>
            <p:ph type="sldNum" sz="quarter" idx="12"/>
          </p:nvPr>
        </p:nvSpPr>
        <p:spPr>
          <a:ln/>
        </p:spPr>
        <p:txBody>
          <a:bodyPr/>
          <a:lstStyle>
            <a:lvl1pPr>
              <a:defRPr/>
            </a:lvl1pPr>
          </a:lstStyle>
          <a:p>
            <a:pPr>
              <a:defRPr/>
            </a:pPr>
            <a:fld id="{40D21F71-CE46-40C0-AA58-96BD37F010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E83DE888-1887-44A5-84B4-94508D69FBE4}" type="datetime1">
              <a:rPr lang="fr-FR"/>
              <a:pPr>
                <a:defRPr/>
              </a:pPr>
              <a:t>30/11/2020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9" name="Rectangle 6"/>
          <p:cNvSpPr>
            <a:spLocks noGrp="1" noChangeArrowheads="1"/>
          </p:cNvSpPr>
          <p:nvPr>
            <p:ph type="sldNum" sz="quarter" idx="12"/>
          </p:nvPr>
        </p:nvSpPr>
        <p:spPr>
          <a:ln/>
        </p:spPr>
        <p:txBody>
          <a:bodyPr/>
          <a:lstStyle>
            <a:lvl1pPr>
              <a:defRPr/>
            </a:lvl1pPr>
          </a:lstStyle>
          <a:p>
            <a:pPr>
              <a:defRPr/>
            </a:pPr>
            <a:fld id="{14BC3628-4CC7-4359-92E0-8E7E1F958C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D8DBA131-A1B6-47FC-A543-6F3D38F1DF00}" type="datetime1">
              <a:rPr lang="fr-FR"/>
              <a:pPr>
                <a:defRPr/>
              </a:pPr>
              <a:t>30/11/2020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5" name="Rectangle 6"/>
          <p:cNvSpPr>
            <a:spLocks noGrp="1" noChangeArrowheads="1"/>
          </p:cNvSpPr>
          <p:nvPr>
            <p:ph type="sldNum" sz="quarter" idx="12"/>
          </p:nvPr>
        </p:nvSpPr>
        <p:spPr>
          <a:ln/>
        </p:spPr>
        <p:txBody>
          <a:bodyPr/>
          <a:lstStyle>
            <a:lvl1pPr>
              <a:defRPr/>
            </a:lvl1pPr>
          </a:lstStyle>
          <a:p>
            <a:pPr>
              <a:defRPr/>
            </a:pPr>
            <a:fld id="{7C507BB4-4D3E-4398-9DC2-7501D6B226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2447AD1-ED8D-4C78-AD6C-BB5573BCABC2}" type="datetime1">
              <a:rPr lang="fr-FR"/>
              <a:pPr>
                <a:defRPr/>
              </a:pPr>
              <a:t>30/11/2020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4" name="Rectangle 6"/>
          <p:cNvSpPr>
            <a:spLocks noGrp="1" noChangeArrowheads="1"/>
          </p:cNvSpPr>
          <p:nvPr>
            <p:ph type="sldNum" sz="quarter" idx="12"/>
          </p:nvPr>
        </p:nvSpPr>
        <p:spPr>
          <a:ln/>
        </p:spPr>
        <p:txBody>
          <a:bodyPr/>
          <a:lstStyle>
            <a:lvl1pPr>
              <a:defRPr/>
            </a:lvl1pPr>
          </a:lstStyle>
          <a:p>
            <a:pPr>
              <a:defRPr/>
            </a:pPr>
            <a:fld id="{BC7D7DF2-5CC5-4023-88A2-87EB57D0558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69EC45E-C73F-4D4B-9966-CBC5DE0D49CE}" type="datetime1">
              <a:rPr lang="fr-FR"/>
              <a:pPr>
                <a:defRPr/>
              </a:pPr>
              <a:t>30/11/2020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7" name="Rectangle 6"/>
          <p:cNvSpPr>
            <a:spLocks noGrp="1" noChangeArrowheads="1"/>
          </p:cNvSpPr>
          <p:nvPr>
            <p:ph type="sldNum" sz="quarter" idx="12"/>
          </p:nvPr>
        </p:nvSpPr>
        <p:spPr>
          <a:ln/>
        </p:spPr>
        <p:txBody>
          <a:bodyPr/>
          <a:lstStyle>
            <a:lvl1pPr>
              <a:defRPr/>
            </a:lvl1pPr>
          </a:lstStyle>
          <a:p>
            <a:pPr>
              <a:defRPr/>
            </a:pPr>
            <a:fld id="{59F305AD-FCA3-4FF8-A004-6C41AD1CFD4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D7171F2-39E9-48E0-BEC3-7C926A461AED}" type="datetime1">
              <a:rPr lang="fr-FR"/>
              <a:pPr>
                <a:defRPr/>
              </a:pPr>
              <a:t>30/11/2020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Discrete StructuresDiscrete Structures</a:t>
            </a:r>
          </a:p>
        </p:txBody>
      </p:sp>
      <p:sp>
        <p:nvSpPr>
          <p:cNvPr id="7" name="Rectangle 6"/>
          <p:cNvSpPr>
            <a:spLocks noGrp="1" noChangeArrowheads="1"/>
          </p:cNvSpPr>
          <p:nvPr>
            <p:ph type="sldNum" sz="quarter" idx="12"/>
          </p:nvPr>
        </p:nvSpPr>
        <p:spPr>
          <a:ln/>
        </p:spPr>
        <p:txBody>
          <a:bodyPr/>
          <a:lstStyle>
            <a:lvl1pPr>
              <a:defRPr/>
            </a:lvl1pPr>
          </a:lstStyle>
          <a:p>
            <a:pPr>
              <a:defRPr/>
            </a:pPr>
            <a:fld id="{509BB5DA-D3CF-4ACB-97F2-B8793878197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9092"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fld id="{32C86647-5771-4204-9835-9BBA8A220667}" type="datetime1">
              <a:rPr lang="fr-FR"/>
              <a:pPr>
                <a:defRPr/>
              </a:pPr>
              <a:t>30/11/2020</a:t>
            </a:fld>
            <a:endParaRPr lang="en-US"/>
          </a:p>
        </p:txBody>
      </p:sp>
      <p:sp>
        <p:nvSpPr>
          <p:cNvPr id="89093"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Discrete StructuresDiscrete Structures</a:t>
            </a:r>
          </a:p>
        </p:txBody>
      </p:sp>
      <p:sp>
        <p:nvSpPr>
          <p:cNvPr id="89094"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26A94E-4007-4F52-87C9-7C9BD4262B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6" Type="http://schemas.openxmlformats.org/officeDocument/2006/relationships/customXml" Target="../ink/ink11.xml"/><Relationship Id="rId21" Type="http://schemas.openxmlformats.org/officeDocument/2006/relationships/image" Target="../media/image25.png"/><Relationship Id="rId34" Type="http://schemas.openxmlformats.org/officeDocument/2006/relationships/customXml" Target="../ink/ink15.xml"/><Relationship Id="rId42" Type="http://schemas.openxmlformats.org/officeDocument/2006/relationships/customXml" Target="../ink/ink19.xml"/><Relationship Id="rId47" Type="http://schemas.openxmlformats.org/officeDocument/2006/relationships/image" Target="../media/image38.png"/><Relationship Id="rId50" Type="http://schemas.openxmlformats.org/officeDocument/2006/relationships/customXml" Target="../ink/ink23.xml"/><Relationship Id="rId55" Type="http://schemas.openxmlformats.org/officeDocument/2006/relationships/image" Target="../media/image42.png"/><Relationship Id="rId63" Type="http://schemas.openxmlformats.org/officeDocument/2006/relationships/image" Target="../media/image46.png"/><Relationship Id="rId7" Type="http://schemas.openxmlformats.org/officeDocument/2006/relationships/image" Target="../media/image18.png"/><Relationship Id="rId2" Type="http://schemas.openxmlformats.org/officeDocument/2006/relationships/slideLayout" Target="../slideLayouts/slideLayout7.xml"/><Relationship Id="rId16" Type="http://schemas.openxmlformats.org/officeDocument/2006/relationships/customXml" Target="../ink/ink6.xml"/><Relationship Id="rId29" Type="http://schemas.openxmlformats.org/officeDocument/2006/relationships/image" Target="../media/image29.png"/><Relationship Id="rId11" Type="http://schemas.openxmlformats.org/officeDocument/2006/relationships/image" Target="../media/image20.png"/><Relationship Id="rId24" Type="http://schemas.openxmlformats.org/officeDocument/2006/relationships/customXml" Target="../ink/ink10.xml"/><Relationship Id="rId32" Type="http://schemas.openxmlformats.org/officeDocument/2006/relationships/customXml" Target="../ink/ink14.xml"/><Relationship Id="rId37" Type="http://schemas.openxmlformats.org/officeDocument/2006/relationships/image" Target="../media/image33.png"/><Relationship Id="rId40" Type="http://schemas.openxmlformats.org/officeDocument/2006/relationships/customXml" Target="../ink/ink18.xml"/><Relationship Id="rId45" Type="http://schemas.openxmlformats.org/officeDocument/2006/relationships/image" Target="../media/image37.png"/><Relationship Id="rId53" Type="http://schemas.openxmlformats.org/officeDocument/2006/relationships/image" Target="../media/image41.png"/><Relationship Id="rId58" Type="http://schemas.openxmlformats.org/officeDocument/2006/relationships/customXml" Target="../ink/ink27.xml"/><Relationship Id="rId5" Type="http://schemas.openxmlformats.org/officeDocument/2006/relationships/image" Target="../media/image17.emf"/><Relationship Id="rId61" Type="http://schemas.openxmlformats.org/officeDocument/2006/relationships/image" Target="../media/image45.png"/><Relationship Id="rId19" Type="http://schemas.openxmlformats.org/officeDocument/2006/relationships/image" Target="../media/image24.png"/><Relationship Id="rId14" Type="http://schemas.openxmlformats.org/officeDocument/2006/relationships/customXml" Target="../ink/ink5.xml"/><Relationship Id="rId22" Type="http://schemas.openxmlformats.org/officeDocument/2006/relationships/customXml" Target="../ink/ink9.xml"/><Relationship Id="rId27" Type="http://schemas.openxmlformats.org/officeDocument/2006/relationships/image" Target="../media/image28.png"/><Relationship Id="rId30" Type="http://schemas.openxmlformats.org/officeDocument/2006/relationships/customXml" Target="../ink/ink13.xml"/><Relationship Id="rId35" Type="http://schemas.openxmlformats.org/officeDocument/2006/relationships/image" Target="../media/image32.png"/><Relationship Id="rId43" Type="http://schemas.openxmlformats.org/officeDocument/2006/relationships/image" Target="../media/image36.png"/><Relationship Id="rId48" Type="http://schemas.openxmlformats.org/officeDocument/2006/relationships/customXml" Target="../ink/ink22.xml"/><Relationship Id="rId56" Type="http://schemas.openxmlformats.org/officeDocument/2006/relationships/customXml" Target="../ink/ink26.xml"/><Relationship Id="rId64" Type="http://schemas.openxmlformats.org/officeDocument/2006/relationships/customXml" Target="../ink/ink30.xml"/><Relationship Id="rId8" Type="http://schemas.openxmlformats.org/officeDocument/2006/relationships/customXml" Target="../ink/ink2.xml"/><Relationship Id="rId51" Type="http://schemas.openxmlformats.org/officeDocument/2006/relationships/image" Target="../media/image40.png"/><Relationship Id="rId3" Type="http://schemas.openxmlformats.org/officeDocument/2006/relationships/image" Target="../media/image16.png"/><Relationship Id="rId12" Type="http://schemas.openxmlformats.org/officeDocument/2006/relationships/customXml" Target="../ink/ink4.xml"/><Relationship Id="rId17" Type="http://schemas.openxmlformats.org/officeDocument/2006/relationships/image" Target="../media/image23.png"/><Relationship Id="rId25" Type="http://schemas.openxmlformats.org/officeDocument/2006/relationships/image" Target="../media/image27.png"/><Relationship Id="rId33" Type="http://schemas.openxmlformats.org/officeDocument/2006/relationships/image" Target="../media/image31.png"/><Relationship Id="rId38" Type="http://schemas.openxmlformats.org/officeDocument/2006/relationships/customXml" Target="../ink/ink17.xml"/><Relationship Id="rId46" Type="http://schemas.openxmlformats.org/officeDocument/2006/relationships/customXml" Target="../ink/ink21.xml"/><Relationship Id="rId59" Type="http://schemas.openxmlformats.org/officeDocument/2006/relationships/image" Target="../media/image44.png"/><Relationship Id="rId20" Type="http://schemas.openxmlformats.org/officeDocument/2006/relationships/customXml" Target="../ink/ink8.xml"/><Relationship Id="rId41" Type="http://schemas.openxmlformats.org/officeDocument/2006/relationships/image" Target="../media/image35.png"/><Relationship Id="rId54" Type="http://schemas.openxmlformats.org/officeDocument/2006/relationships/customXml" Target="../ink/ink25.xml"/><Relationship Id="rId62" Type="http://schemas.openxmlformats.org/officeDocument/2006/relationships/customXml" Target="../ink/ink29.xml"/><Relationship Id="rId1" Type="http://schemas.openxmlformats.org/officeDocument/2006/relationships/vmlDrawing" Target="../drawings/vmlDrawing1.vml"/><Relationship Id="rId6" Type="http://schemas.openxmlformats.org/officeDocument/2006/relationships/customXml" Target="../ink/ink1.xml"/><Relationship Id="rId15" Type="http://schemas.openxmlformats.org/officeDocument/2006/relationships/image" Target="../media/image22.png"/><Relationship Id="rId23" Type="http://schemas.openxmlformats.org/officeDocument/2006/relationships/image" Target="../media/image26.png"/><Relationship Id="rId28" Type="http://schemas.openxmlformats.org/officeDocument/2006/relationships/customXml" Target="../ink/ink12.xml"/><Relationship Id="rId36" Type="http://schemas.openxmlformats.org/officeDocument/2006/relationships/customXml" Target="../ink/ink16.xml"/><Relationship Id="rId49" Type="http://schemas.openxmlformats.org/officeDocument/2006/relationships/image" Target="../media/image39.png"/><Relationship Id="rId57" Type="http://schemas.openxmlformats.org/officeDocument/2006/relationships/image" Target="../media/image43.png"/><Relationship Id="rId10" Type="http://schemas.openxmlformats.org/officeDocument/2006/relationships/customXml" Target="../ink/ink3.xml"/><Relationship Id="rId31" Type="http://schemas.openxmlformats.org/officeDocument/2006/relationships/image" Target="../media/image30.png"/><Relationship Id="rId44" Type="http://schemas.openxmlformats.org/officeDocument/2006/relationships/customXml" Target="../ink/ink20.xml"/><Relationship Id="rId52" Type="http://schemas.openxmlformats.org/officeDocument/2006/relationships/customXml" Target="../ink/ink24.xml"/><Relationship Id="rId60" Type="http://schemas.openxmlformats.org/officeDocument/2006/relationships/customXml" Target="../ink/ink28.xml"/><Relationship Id="rId65" Type="http://schemas.openxmlformats.org/officeDocument/2006/relationships/image" Target="../media/image47.png"/><Relationship Id="rId4" Type="http://schemas.openxmlformats.org/officeDocument/2006/relationships/oleObject" Target="../embeddings/oleObject1.bin"/><Relationship Id="rId9" Type="http://schemas.openxmlformats.org/officeDocument/2006/relationships/image" Target="../media/image19.png"/><Relationship Id="rId13" Type="http://schemas.openxmlformats.org/officeDocument/2006/relationships/image" Target="../media/image21.png"/><Relationship Id="rId18" Type="http://schemas.openxmlformats.org/officeDocument/2006/relationships/customXml" Target="../ink/ink7.xml"/><Relationship Id="rId39" Type="http://schemas.openxmlformats.org/officeDocument/2006/relationships/image" Target="../media/image34.png"/></Relationships>
</file>

<file path=ppt/slides/_rels/slide24.xml.rels><?xml version="1.0" encoding="UTF-8" standalone="yes"?>
<Relationships xmlns="http://schemas.openxmlformats.org/package/2006/relationships"><Relationship Id="rId13" Type="http://schemas.openxmlformats.org/officeDocument/2006/relationships/image" Target="../media/image53.png"/><Relationship Id="rId18" Type="http://schemas.openxmlformats.org/officeDocument/2006/relationships/customXml" Target="../ink/ink39.xml"/><Relationship Id="rId26" Type="http://schemas.openxmlformats.org/officeDocument/2006/relationships/customXml" Target="../ink/ink43.xml"/><Relationship Id="rId39" Type="http://schemas.openxmlformats.org/officeDocument/2006/relationships/image" Target="../media/image66.png"/><Relationship Id="rId21" Type="http://schemas.openxmlformats.org/officeDocument/2006/relationships/image" Target="../media/image57.png"/><Relationship Id="rId34" Type="http://schemas.openxmlformats.org/officeDocument/2006/relationships/customXml" Target="../ink/ink47.xml"/><Relationship Id="rId42" Type="http://schemas.openxmlformats.org/officeDocument/2006/relationships/customXml" Target="../ink/ink51.xml"/><Relationship Id="rId47" Type="http://schemas.openxmlformats.org/officeDocument/2006/relationships/image" Target="../media/image70.png"/><Relationship Id="rId7" Type="http://schemas.openxmlformats.org/officeDocument/2006/relationships/image" Target="../media/image50.png"/><Relationship Id="rId2" Type="http://schemas.openxmlformats.org/officeDocument/2006/relationships/customXml" Target="../ink/ink31.xml"/><Relationship Id="rId16" Type="http://schemas.openxmlformats.org/officeDocument/2006/relationships/customXml" Target="../ink/ink38.xml"/><Relationship Id="rId29" Type="http://schemas.openxmlformats.org/officeDocument/2006/relationships/image" Target="../media/image61.png"/><Relationship Id="rId1" Type="http://schemas.openxmlformats.org/officeDocument/2006/relationships/slideLayout" Target="../slideLayouts/slideLayout7.xml"/><Relationship Id="rId6" Type="http://schemas.openxmlformats.org/officeDocument/2006/relationships/customXml" Target="../ink/ink33.xml"/><Relationship Id="rId11" Type="http://schemas.openxmlformats.org/officeDocument/2006/relationships/image" Target="../media/image52.png"/><Relationship Id="rId24" Type="http://schemas.openxmlformats.org/officeDocument/2006/relationships/customXml" Target="../ink/ink42.xml"/><Relationship Id="rId32" Type="http://schemas.openxmlformats.org/officeDocument/2006/relationships/customXml" Target="../ink/ink46.xml"/><Relationship Id="rId37" Type="http://schemas.openxmlformats.org/officeDocument/2006/relationships/image" Target="../media/image65.png"/><Relationship Id="rId40" Type="http://schemas.openxmlformats.org/officeDocument/2006/relationships/customXml" Target="../ink/ink50.xml"/><Relationship Id="rId45" Type="http://schemas.openxmlformats.org/officeDocument/2006/relationships/image" Target="../media/image69.png"/><Relationship Id="rId5" Type="http://schemas.openxmlformats.org/officeDocument/2006/relationships/image" Target="../media/image49.png"/><Relationship Id="rId15" Type="http://schemas.openxmlformats.org/officeDocument/2006/relationships/image" Target="../media/image54.png"/><Relationship Id="rId23" Type="http://schemas.openxmlformats.org/officeDocument/2006/relationships/image" Target="../media/image58.png"/><Relationship Id="rId28" Type="http://schemas.openxmlformats.org/officeDocument/2006/relationships/customXml" Target="../ink/ink44.xml"/><Relationship Id="rId36" Type="http://schemas.openxmlformats.org/officeDocument/2006/relationships/customXml" Target="../ink/ink48.xml"/><Relationship Id="rId10" Type="http://schemas.openxmlformats.org/officeDocument/2006/relationships/customXml" Target="../ink/ink35.xml"/><Relationship Id="rId19" Type="http://schemas.openxmlformats.org/officeDocument/2006/relationships/image" Target="../media/image56.png"/><Relationship Id="rId31" Type="http://schemas.openxmlformats.org/officeDocument/2006/relationships/image" Target="../media/image62.png"/><Relationship Id="rId44" Type="http://schemas.openxmlformats.org/officeDocument/2006/relationships/customXml" Target="../ink/ink52.xml"/><Relationship Id="rId4" Type="http://schemas.openxmlformats.org/officeDocument/2006/relationships/customXml" Target="../ink/ink32.xml"/><Relationship Id="rId9" Type="http://schemas.openxmlformats.org/officeDocument/2006/relationships/image" Target="../media/image51.png"/><Relationship Id="rId14" Type="http://schemas.openxmlformats.org/officeDocument/2006/relationships/customXml" Target="../ink/ink37.xml"/><Relationship Id="rId22" Type="http://schemas.openxmlformats.org/officeDocument/2006/relationships/customXml" Target="../ink/ink41.xml"/><Relationship Id="rId27" Type="http://schemas.openxmlformats.org/officeDocument/2006/relationships/image" Target="../media/image60.png"/><Relationship Id="rId30" Type="http://schemas.openxmlformats.org/officeDocument/2006/relationships/customXml" Target="../ink/ink45.xml"/><Relationship Id="rId35" Type="http://schemas.openxmlformats.org/officeDocument/2006/relationships/image" Target="../media/image64.png"/><Relationship Id="rId43" Type="http://schemas.openxmlformats.org/officeDocument/2006/relationships/image" Target="../media/image68.png"/><Relationship Id="rId8" Type="http://schemas.openxmlformats.org/officeDocument/2006/relationships/customXml" Target="../ink/ink34.xml"/><Relationship Id="rId3" Type="http://schemas.openxmlformats.org/officeDocument/2006/relationships/image" Target="../media/image48.png"/><Relationship Id="rId12" Type="http://schemas.openxmlformats.org/officeDocument/2006/relationships/customXml" Target="../ink/ink36.xml"/><Relationship Id="rId17" Type="http://schemas.openxmlformats.org/officeDocument/2006/relationships/image" Target="../media/image55.png"/><Relationship Id="rId25" Type="http://schemas.openxmlformats.org/officeDocument/2006/relationships/image" Target="../media/image59.png"/><Relationship Id="rId33" Type="http://schemas.openxmlformats.org/officeDocument/2006/relationships/image" Target="../media/image63.png"/><Relationship Id="rId38" Type="http://schemas.openxmlformats.org/officeDocument/2006/relationships/customXml" Target="../ink/ink49.xml"/><Relationship Id="rId46" Type="http://schemas.openxmlformats.org/officeDocument/2006/relationships/customXml" Target="../ink/ink53.xml"/><Relationship Id="rId20" Type="http://schemas.openxmlformats.org/officeDocument/2006/relationships/customXml" Target="../ink/ink40.xml"/><Relationship Id="rId41" Type="http://schemas.openxmlformats.org/officeDocument/2006/relationships/image" Target="../media/image67.png"/></Relationships>
</file>

<file path=ppt/slides/_rels/slide25.xml.rels><?xml version="1.0" encoding="UTF-8" standalone="yes"?>
<Relationships xmlns="http://schemas.openxmlformats.org/package/2006/relationships"><Relationship Id="rId3" Type="http://schemas.openxmlformats.org/officeDocument/2006/relationships/customXml" Target="../ink/ink54.xml"/><Relationship Id="rId2" Type="http://schemas.openxmlformats.org/officeDocument/2006/relationships/image" Target="../media/image71.png"/><Relationship Id="rId1" Type="http://schemas.openxmlformats.org/officeDocument/2006/relationships/slideLayout" Target="../slideLayouts/slideLayout7.xml"/><Relationship Id="rId4" Type="http://schemas.openxmlformats.org/officeDocument/2006/relationships/image" Target="../media/image72.png"/></Relationships>
</file>

<file path=ppt/slides/_rels/slide26.xml.rels><?xml version="1.0" encoding="UTF-8" standalone="yes"?>
<Relationships xmlns="http://schemas.openxmlformats.org/package/2006/relationships"><Relationship Id="rId13" Type="http://schemas.openxmlformats.org/officeDocument/2006/relationships/image" Target="../media/image78.png"/><Relationship Id="rId18" Type="http://schemas.openxmlformats.org/officeDocument/2006/relationships/customXml" Target="../ink/ink61.xml"/><Relationship Id="rId26" Type="http://schemas.openxmlformats.org/officeDocument/2006/relationships/customXml" Target="../ink/ink65.xml"/><Relationship Id="rId21" Type="http://schemas.openxmlformats.org/officeDocument/2006/relationships/image" Target="../media/image82.png"/><Relationship Id="rId34" Type="http://schemas.openxmlformats.org/officeDocument/2006/relationships/customXml" Target="../ink/ink69.xml"/><Relationship Id="rId7" Type="http://schemas.openxmlformats.org/officeDocument/2006/relationships/image" Target="../media/image75.png"/><Relationship Id="rId12" Type="http://schemas.openxmlformats.org/officeDocument/2006/relationships/customXml" Target="../ink/ink58.xml"/><Relationship Id="rId17" Type="http://schemas.openxmlformats.org/officeDocument/2006/relationships/image" Target="../media/image80.png"/><Relationship Id="rId25" Type="http://schemas.openxmlformats.org/officeDocument/2006/relationships/image" Target="../media/image84.png"/><Relationship Id="rId33" Type="http://schemas.openxmlformats.org/officeDocument/2006/relationships/image" Target="../media/image88.png"/><Relationship Id="rId2" Type="http://schemas.openxmlformats.org/officeDocument/2006/relationships/slideLayout" Target="../slideLayouts/slideLayout7.xml"/><Relationship Id="rId16" Type="http://schemas.openxmlformats.org/officeDocument/2006/relationships/customXml" Target="../ink/ink60.xml"/><Relationship Id="rId20" Type="http://schemas.openxmlformats.org/officeDocument/2006/relationships/customXml" Target="../ink/ink62.xml"/><Relationship Id="rId29" Type="http://schemas.openxmlformats.org/officeDocument/2006/relationships/image" Target="../media/image86.png"/><Relationship Id="rId1" Type="http://schemas.openxmlformats.org/officeDocument/2006/relationships/vmlDrawing" Target="../drawings/vmlDrawing2.vml"/><Relationship Id="rId6" Type="http://schemas.openxmlformats.org/officeDocument/2006/relationships/customXml" Target="../ink/ink55.xml"/><Relationship Id="rId11" Type="http://schemas.openxmlformats.org/officeDocument/2006/relationships/image" Target="../media/image77.png"/><Relationship Id="rId24" Type="http://schemas.openxmlformats.org/officeDocument/2006/relationships/customXml" Target="../ink/ink64.xml"/><Relationship Id="rId32" Type="http://schemas.openxmlformats.org/officeDocument/2006/relationships/customXml" Target="../ink/ink68.xml"/><Relationship Id="rId37" Type="http://schemas.openxmlformats.org/officeDocument/2006/relationships/image" Target="../media/image90.png"/><Relationship Id="rId5" Type="http://schemas.openxmlformats.org/officeDocument/2006/relationships/image" Target="../media/image74.png"/><Relationship Id="rId15" Type="http://schemas.openxmlformats.org/officeDocument/2006/relationships/image" Target="../media/image79.png"/><Relationship Id="rId23" Type="http://schemas.openxmlformats.org/officeDocument/2006/relationships/image" Target="../media/image83.png"/><Relationship Id="rId28" Type="http://schemas.openxmlformats.org/officeDocument/2006/relationships/customXml" Target="../ink/ink66.xml"/><Relationship Id="rId36" Type="http://schemas.openxmlformats.org/officeDocument/2006/relationships/customXml" Target="../ink/ink70.xml"/><Relationship Id="rId10" Type="http://schemas.openxmlformats.org/officeDocument/2006/relationships/customXml" Target="../ink/ink57.xml"/><Relationship Id="rId19" Type="http://schemas.openxmlformats.org/officeDocument/2006/relationships/image" Target="../media/image81.png"/><Relationship Id="rId31" Type="http://schemas.openxmlformats.org/officeDocument/2006/relationships/image" Target="../media/image87.png"/><Relationship Id="rId4" Type="http://schemas.openxmlformats.org/officeDocument/2006/relationships/image" Target="../media/image73.png"/><Relationship Id="rId9" Type="http://schemas.openxmlformats.org/officeDocument/2006/relationships/image" Target="../media/image76.png"/><Relationship Id="rId14" Type="http://schemas.openxmlformats.org/officeDocument/2006/relationships/customXml" Target="../ink/ink59.xml"/><Relationship Id="rId22" Type="http://schemas.openxmlformats.org/officeDocument/2006/relationships/customXml" Target="../ink/ink63.xml"/><Relationship Id="rId27" Type="http://schemas.openxmlformats.org/officeDocument/2006/relationships/image" Target="../media/image85.png"/><Relationship Id="rId30" Type="http://schemas.openxmlformats.org/officeDocument/2006/relationships/customXml" Target="../ink/ink67.xml"/><Relationship Id="rId35" Type="http://schemas.openxmlformats.org/officeDocument/2006/relationships/image" Target="../media/image89.png"/><Relationship Id="rId8" Type="http://schemas.openxmlformats.org/officeDocument/2006/relationships/customXml" Target="../ink/ink56.xml"/><Relationship Id="rId3" Type="http://schemas.openxmlformats.org/officeDocument/2006/relationships/oleObject" Target="../embeddings/oleObject2.bin"/></Relationships>
</file>

<file path=ppt/slides/_rels/slide27.xml.rels><?xml version="1.0" encoding="UTF-8" standalone="yes"?>
<Relationships xmlns="http://schemas.openxmlformats.org/package/2006/relationships"><Relationship Id="rId13" Type="http://schemas.openxmlformats.org/officeDocument/2006/relationships/customXml" Target="../ink/ink76.xml"/><Relationship Id="rId18" Type="http://schemas.openxmlformats.org/officeDocument/2006/relationships/image" Target="../media/image99.png"/><Relationship Id="rId26" Type="http://schemas.openxmlformats.org/officeDocument/2006/relationships/image" Target="../media/image103.png"/><Relationship Id="rId21" Type="http://schemas.openxmlformats.org/officeDocument/2006/relationships/customXml" Target="../ink/ink80.xml"/><Relationship Id="rId34" Type="http://schemas.openxmlformats.org/officeDocument/2006/relationships/image" Target="../media/image107.png"/><Relationship Id="rId7" Type="http://schemas.openxmlformats.org/officeDocument/2006/relationships/customXml" Target="../ink/ink73.xml"/><Relationship Id="rId12" Type="http://schemas.openxmlformats.org/officeDocument/2006/relationships/image" Target="../media/image96.png"/><Relationship Id="rId17" Type="http://schemas.openxmlformats.org/officeDocument/2006/relationships/customXml" Target="../ink/ink78.xml"/><Relationship Id="rId25" Type="http://schemas.openxmlformats.org/officeDocument/2006/relationships/customXml" Target="../ink/ink82.xml"/><Relationship Id="rId33" Type="http://schemas.openxmlformats.org/officeDocument/2006/relationships/customXml" Target="../ink/ink86.xml"/><Relationship Id="rId38" Type="http://schemas.openxmlformats.org/officeDocument/2006/relationships/image" Target="../media/image109.png"/><Relationship Id="rId2" Type="http://schemas.openxmlformats.org/officeDocument/2006/relationships/image" Target="../media/image91.wmf"/><Relationship Id="rId16" Type="http://schemas.openxmlformats.org/officeDocument/2006/relationships/image" Target="../media/image98.png"/><Relationship Id="rId20" Type="http://schemas.openxmlformats.org/officeDocument/2006/relationships/image" Target="../media/image100.png"/><Relationship Id="rId29" Type="http://schemas.openxmlformats.org/officeDocument/2006/relationships/customXml" Target="../ink/ink84.xml"/><Relationship Id="rId1" Type="http://schemas.openxmlformats.org/officeDocument/2006/relationships/slideLayout" Target="../slideLayouts/slideLayout7.xml"/><Relationship Id="rId6" Type="http://schemas.openxmlformats.org/officeDocument/2006/relationships/image" Target="../media/image93.png"/><Relationship Id="rId11" Type="http://schemas.openxmlformats.org/officeDocument/2006/relationships/customXml" Target="../ink/ink75.xml"/><Relationship Id="rId24" Type="http://schemas.openxmlformats.org/officeDocument/2006/relationships/image" Target="../media/image102.png"/><Relationship Id="rId32" Type="http://schemas.openxmlformats.org/officeDocument/2006/relationships/image" Target="../media/image106.png"/><Relationship Id="rId37" Type="http://schemas.openxmlformats.org/officeDocument/2006/relationships/customXml" Target="../ink/ink88.xml"/><Relationship Id="rId5" Type="http://schemas.openxmlformats.org/officeDocument/2006/relationships/customXml" Target="../ink/ink72.xml"/><Relationship Id="rId15" Type="http://schemas.openxmlformats.org/officeDocument/2006/relationships/customXml" Target="../ink/ink77.xml"/><Relationship Id="rId23" Type="http://schemas.openxmlformats.org/officeDocument/2006/relationships/customXml" Target="../ink/ink81.xml"/><Relationship Id="rId28" Type="http://schemas.openxmlformats.org/officeDocument/2006/relationships/image" Target="../media/image104.png"/><Relationship Id="rId36" Type="http://schemas.openxmlformats.org/officeDocument/2006/relationships/image" Target="../media/image108.png"/><Relationship Id="rId10" Type="http://schemas.openxmlformats.org/officeDocument/2006/relationships/image" Target="../media/image95.png"/><Relationship Id="rId19" Type="http://schemas.openxmlformats.org/officeDocument/2006/relationships/customXml" Target="../ink/ink79.xml"/><Relationship Id="rId31" Type="http://schemas.openxmlformats.org/officeDocument/2006/relationships/customXml" Target="../ink/ink85.xml"/><Relationship Id="rId4" Type="http://schemas.openxmlformats.org/officeDocument/2006/relationships/image" Target="../media/image92.png"/><Relationship Id="rId9" Type="http://schemas.openxmlformats.org/officeDocument/2006/relationships/customXml" Target="../ink/ink74.xml"/><Relationship Id="rId14" Type="http://schemas.openxmlformats.org/officeDocument/2006/relationships/image" Target="../media/image97.png"/><Relationship Id="rId22" Type="http://schemas.openxmlformats.org/officeDocument/2006/relationships/image" Target="../media/image101.png"/><Relationship Id="rId27" Type="http://schemas.openxmlformats.org/officeDocument/2006/relationships/customXml" Target="../ink/ink83.xml"/><Relationship Id="rId30" Type="http://schemas.openxmlformats.org/officeDocument/2006/relationships/image" Target="../media/image105.png"/><Relationship Id="rId35" Type="http://schemas.openxmlformats.org/officeDocument/2006/relationships/customXml" Target="../ink/ink87.xml"/><Relationship Id="rId8" Type="http://schemas.openxmlformats.org/officeDocument/2006/relationships/image" Target="../media/image94.png"/><Relationship Id="rId3" Type="http://schemas.openxmlformats.org/officeDocument/2006/relationships/customXml" Target="../ink/ink71.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10.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500563" y="2349500"/>
            <a:ext cx="3990975" cy="1008063"/>
          </a:xfrm>
        </p:spPr>
        <p:txBody>
          <a:bodyPr/>
          <a:lstStyle/>
          <a:p>
            <a:pPr eaLnBrk="1" hangingPunct="1"/>
            <a:endParaRPr lang="en-US" sz="3200">
              <a:solidFill>
                <a:srgbClr val="3333FF"/>
              </a:solidFill>
            </a:endParaRPr>
          </a:p>
        </p:txBody>
      </p:sp>
      <p:sp>
        <p:nvSpPr>
          <p:cNvPr id="5123" name="Rectangle 3"/>
          <p:cNvSpPr>
            <a:spLocks noGrp="1" noChangeArrowheads="1"/>
          </p:cNvSpPr>
          <p:nvPr>
            <p:ph type="subTitle" idx="1"/>
          </p:nvPr>
        </p:nvSpPr>
        <p:spPr>
          <a:xfrm>
            <a:off x="2484438" y="4365625"/>
            <a:ext cx="5616575" cy="1079500"/>
          </a:xfrm>
        </p:spPr>
        <p:txBody>
          <a:bodyPr/>
          <a:lstStyle/>
          <a:p>
            <a:pPr eaLnBrk="1" hangingPunct="1"/>
            <a:r>
              <a:rPr lang="en-US" sz="4800">
                <a:solidFill>
                  <a:srgbClr val="008000"/>
                </a:solidFill>
              </a:rPr>
              <a:t>Lecture 5</a:t>
            </a:r>
          </a:p>
        </p:txBody>
      </p:sp>
      <p:sp>
        <p:nvSpPr>
          <p:cNvPr id="5124" name="Line 16"/>
          <p:cNvSpPr>
            <a:spLocks noChangeShapeType="1"/>
          </p:cNvSpPr>
          <p:nvPr/>
        </p:nvSpPr>
        <p:spPr bwMode="auto">
          <a:xfrm>
            <a:off x="395288" y="3213100"/>
            <a:ext cx="8280400" cy="0"/>
          </a:xfrm>
          <a:prstGeom prst="line">
            <a:avLst/>
          </a:prstGeom>
          <a:noFill/>
          <a:ln w="38100">
            <a:solidFill>
              <a:srgbClr val="FF6600"/>
            </a:solidFill>
            <a:round/>
            <a:headEnd/>
            <a:tailEnd/>
          </a:ln>
        </p:spPr>
        <p:txBody>
          <a:bodyPr/>
          <a:lstStyle/>
          <a:p>
            <a:endParaRPr lang="en-US"/>
          </a:p>
        </p:txBody>
      </p:sp>
      <p:sp>
        <p:nvSpPr>
          <p:cNvPr id="5125" name="Line 17"/>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5126" name="Text Box 18"/>
          <p:cNvSpPr txBox="1">
            <a:spLocks noChangeArrowheads="1"/>
          </p:cNvSpPr>
          <p:nvPr/>
        </p:nvSpPr>
        <p:spPr bwMode="auto">
          <a:xfrm>
            <a:off x="971550" y="2511425"/>
            <a:ext cx="5113338" cy="701675"/>
          </a:xfrm>
          <a:prstGeom prst="rect">
            <a:avLst/>
          </a:prstGeom>
          <a:noFill/>
          <a:ln w="9525">
            <a:noFill/>
            <a:miter lim="800000"/>
            <a:headEnd/>
            <a:tailEnd/>
          </a:ln>
        </p:spPr>
        <p:txBody>
          <a:bodyPr>
            <a:spAutoFit/>
          </a:bodyPr>
          <a:lstStyle/>
          <a:p>
            <a:pPr>
              <a:spcBef>
                <a:spcPct val="50000"/>
              </a:spcBef>
            </a:pPr>
            <a:r>
              <a:rPr lang="en-US" sz="4000"/>
              <a:t>Discrete Structures</a:t>
            </a:r>
          </a:p>
        </p:txBody>
      </p:sp>
      <p:sp>
        <p:nvSpPr>
          <p:cNvPr id="5127" name="Line 19"/>
          <p:cNvSpPr>
            <a:spLocks noChangeShapeType="1"/>
          </p:cNvSpPr>
          <p:nvPr/>
        </p:nvSpPr>
        <p:spPr bwMode="auto">
          <a:xfrm>
            <a:off x="395288" y="3213100"/>
            <a:ext cx="8280400" cy="0"/>
          </a:xfrm>
          <a:prstGeom prst="line">
            <a:avLst/>
          </a:prstGeom>
          <a:noFill/>
          <a:ln w="38100">
            <a:solidFill>
              <a:srgbClr val="D60093"/>
            </a:solidFill>
            <a:round/>
            <a:headEnd/>
            <a:tailEnd/>
          </a:ln>
        </p:spPr>
        <p:txBody>
          <a:bodyPr/>
          <a:lstStyle/>
          <a:p>
            <a:endParaRPr lang="en-US"/>
          </a:p>
        </p:txBody>
      </p:sp>
      <p:sp>
        <p:nvSpPr>
          <p:cNvPr id="5128" name="Line 20"/>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5129" name="Line 22"/>
          <p:cNvSpPr>
            <a:spLocks noChangeShapeType="1"/>
          </p:cNvSpPr>
          <p:nvPr/>
        </p:nvSpPr>
        <p:spPr bwMode="auto">
          <a:xfrm>
            <a:off x="395288" y="3213100"/>
            <a:ext cx="8137525" cy="0"/>
          </a:xfrm>
          <a:prstGeom prst="line">
            <a:avLst/>
          </a:prstGeom>
          <a:noFill/>
          <a:ln w="38100">
            <a:solidFill>
              <a:srgbClr val="FF6600"/>
            </a:solidFill>
            <a:round/>
            <a:headEnd/>
            <a:tailEnd/>
          </a:ln>
        </p:spPr>
        <p:txBody>
          <a:bodyPr/>
          <a:lstStyle/>
          <a:p>
            <a:endParaRPr lang="en-US"/>
          </a:p>
        </p:txBody>
      </p:sp>
      <p:sp>
        <p:nvSpPr>
          <p:cNvPr id="5130" name="Line 23"/>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5131" name="Line 22"/>
          <p:cNvSpPr>
            <a:spLocks noChangeShapeType="1"/>
          </p:cNvSpPr>
          <p:nvPr/>
        </p:nvSpPr>
        <p:spPr bwMode="auto">
          <a:xfrm>
            <a:off x="395288" y="3213100"/>
            <a:ext cx="8137525" cy="0"/>
          </a:xfrm>
          <a:prstGeom prst="line">
            <a:avLst/>
          </a:prstGeom>
          <a:noFill/>
          <a:ln w="38100">
            <a:solidFill>
              <a:srgbClr val="FF6600"/>
            </a:solidFill>
            <a:round/>
            <a:headEnd/>
            <a:tailEnd/>
          </a:ln>
        </p:spPr>
        <p:txBody>
          <a:bodyPr/>
          <a:lstStyle/>
          <a:p>
            <a:endParaRPr lang="en-US"/>
          </a:p>
        </p:txBody>
      </p:sp>
      <p:sp>
        <p:nvSpPr>
          <p:cNvPr id="5132" name="Line 23"/>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5133" name="Line 22"/>
          <p:cNvSpPr>
            <a:spLocks noChangeShapeType="1"/>
          </p:cNvSpPr>
          <p:nvPr/>
        </p:nvSpPr>
        <p:spPr bwMode="auto">
          <a:xfrm flipV="1">
            <a:off x="468313" y="3284538"/>
            <a:ext cx="8280400" cy="1587"/>
          </a:xfrm>
          <a:prstGeom prst="line">
            <a:avLst/>
          </a:prstGeom>
          <a:noFill/>
          <a:ln w="38100">
            <a:solidFill>
              <a:srgbClr val="FF6600"/>
            </a:solidFill>
            <a:round/>
            <a:headEnd/>
            <a:tailEnd/>
          </a:ln>
        </p:spPr>
        <p:txBody>
          <a:bodyPr/>
          <a:lstStyle/>
          <a:p>
            <a:endParaRPr lang="en-US"/>
          </a:p>
        </p:txBody>
      </p:sp>
      <p:sp>
        <p:nvSpPr>
          <p:cNvPr id="5134" name="Line 23"/>
          <p:cNvSpPr>
            <a:spLocks noChangeShapeType="1"/>
          </p:cNvSpPr>
          <p:nvPr/>
        </p:nvSpPr>
        <p:spPr bwMode="auto">
          <a:xfrm>
            <a:off x="828675" y="2565400"/>
            <a:ext cx="0" cy="1008063"/>
          </a:xfrm>
          <a:prstGeom prst="line">
            <a:avLst/>
          </a:prstGeom>
          <a:noFill/>
          <a:ln w="38100">
            <a:solidFill>
              <a:srgbClr val="FF6600"/>
            </a:solidFill>
            <a:round/>
            <a:headEnd/>
            <a:tailEnd/>
          </a:ln>
        </p:spPr>
        <p:txBody>
          <a:bodyPr/>
          <a:lstStyle/>
          <a:p>
            <a:endParaRPr lang="en-US"/>
          </a:p>
        </p:txBody>
      </p:sp>
      <p:sp>
        <p:nvSpPr>
          <p:cNvPr id="5135" name="Line 22"/>
          <p:cNvSpPr>
            <a:spLocks noChangeShapeType="1"/>
          </p:cNvSpPr>
          <p:nvPr/>
        </p:nvSpPr>
        <p:spPr bwMode="auto">
          <a:xfrm>
            <a:off x="395288" y="3213100"/>
            <a:ext cx="8137525" cy="0"/>
          </a:xfrm>
          <a:prstGeom prst="line">
            <a:avLst/>
          </a:prstGeom>
          <a:noFill/>
          <a:ln w="38100">
            <a:solidFill>
              <a:srgbClr val="FF6600"/>
            </a:solidFill>
            <a:round/>
            <a:headEnd/>
            <a:tailEnd/>
          </a:ln>
        </p:spPr>
        <p:txBody>
          <a:bodyPr/>
          <a:lstStyle/>
          <a:p>
            <a:endParaRPr lang="en-US"/>
          </a:p>
        </p:txBody>
      </p:sp>
      <p:sp>
        <p:nvSpPr>
          <p:cNvPr id="5136" name="Line 22"/>
          <p:cNvSpPr>
            <a:spLocks noChangeShapeType="1"/>
          </p:cNvSpPr>
          <p:nvPr/>
        </p:nvSpPr>
        <p:spPr bwMode="auto">
          <a:xfrm flipV="1">
            <a:off x="468313" y="3284538"/>
            <a:ext cx="8280400" cy="1587"/>
          </a:xfrm>
          <a:prstGeom prst="line">
            <a:avLst/>
          </a:prstGeom>
          <a:noFill/>
          <a:ln w="38100">
            <a:solidFill>
              <a:srgbClr val="FF6600"/>
            </a:solidFill>
            <a:round/>
            <a:headEnd/>
            <a:tailEnd/>
          </a:ln>
        </p:spPr>
        <p:txBody>
          <a:bodyPr/>
          <a:lstStyle/>
          <a:p>
            <a:endParaRPr lang="en-US"/>
          </a:p>
        </p:txBody>
      </p:sp>
      <p:sp>
        <p:nvSpPr>
          <p:cNvPr id="5137" name="Line 23"/>
          <p:cNvSpPr>
            <a:spLocks noChangeShapeType="1"/>
          </p:cNvSpPr>
          <p:nvPr/>
        </p:nvSpPr>
        <p:spPr bwMode="auto">
          <a:xfrm>
            <a:off x="827088" y="2565400"/>
            <a:ext cx="0" cy="1008063"/>
          </a:xfrm>
          <a:prstGeom prst="line">
            <a:avLst/>
          </a:prstGeom>
          <a:noFill/>
          <a:ln w="38100">
            <a:solidFill>
              <a:srgbClr val="FF6600"/>
            </a:solidFill>
            <a:round/>
            <a:headEnd/>
            <a:tailEnd/>
          </a:ln>
        </p:spPr>
        <p:txBody>
          <a:bodyPr/>
          <a:lstStyle/>
          <a:p>
            <a:endParaRPr lang="en-US"/>
          </a:p>
        </p:txBody>
      </p:sp>
      <p:sp>
        <p:nvSpPr>
          <p:cNvPr id="5138" name="Line 22"/>
          <p:cNvSpPr>
            <a:spLocks noChangeShapeType="1"/>
          </p:cNvSpPr>
          <p:nvPr/>
        </p:nvSpPr>
        <p:spPr bwMode="auto">
          <a:xfrm>
            <a:off x="393700" y="3213100"/>
            <a:ext cx="8137525" cy="0"/>
          </a:xfrm>
          <a:prstGeom prst="line">
            <a:avLst/>
          </a:prstGeom>
          <a:noFill/>
          <a:ln w="38100">
            <a:solidFill>
              <a:srgbClr val="FF6600"/>
            </a:solidFill>
            <a:round/>
            <a:headEnd/>
            <a:tailEnd/>
          </a:ln>
        </p:spPr>
        <p:txBody>
          <a:bodyPr/>
          <a:lstStyle/>
          <a:p>
            <a:endParaRPr lang="en-US"/>
          </a:p>
        </p:txBody>
      </p:sp>
      <p:sp>
        <p:nvSpPr>
          <p:cNvPr id="5139" name="Line 22"/>
          <p:cNvSpPr>
            <a:spLocks noChangeShapeType="1"/>
          </p:cNvSpPr>
          <p:nvPr/>
        </p:nvSpPr>
        <p:spPr bwMode="auto">
          <a:xfrm flipV="1">
            <a:off x="466725" y="3284538"/>
            <a:ext cx="8280400" cy="1587"/>
          </a:xfrm>
          <a:prstGeom prst="line">
            <a:avLst/>
          </a:prstGeom>
          <a:noFill/>
          <a:ln w="38100">
            <a:solidFill>
              <a:srgbClr val="FF6600"/>
            </a:solidFill>
            <a:round/>
            <a:headEnd/>
            <a:tailEnd/>
          </a:ln>
        </p:spPr>
        <p:txBody>
          <a:bodyPr/>
          <a:lstStyle/>
          <a:p>
            <a:endParaRPr lang="en-US"/>
          </a:p>
        </p:txBody>
      </p:sp>
      <p:sp>
        <p:nvSpPr>
          <p:cNvPr id="5140" name="Line 23"/>
          <p:cNvSpPr>
            <a:spLocks noChangeShapeType="1"/>
          </p:cNvSpPr>
          <p:nvPr/>
        </p:nvSpPr>
        <p:spPr bwMode="auto">
          <a:xfrm>
            <a:off x="755650" y="2492375"/>
            <a:ext cx="0" cy="1008063"/>
          </a:xfrm>
          <a:prstGeom prst="line">
            <a:avLst/>
          </a:prstGeom>
          <a:noFill/>
          <a:ln w="38100">
            <a:solidFill>
              <a:srgbClr val="D60093"/>
            </a:solidFill>
            <a:round/>
            <a:headEnd/>
            <a:tailEnd/>
          </a:ln>
        </p:spPr>
        <p:txBody>
          <a:bodyPr/>
          <a:lstStyle/>
          <a:p>
            <a:endParaRPr lang="en-US"/>
          </a:p>
        </p:txBody>
      </p:sp>
      <p:sp>
        <p:nvSpPr>
          <p:cNvPr id="5141" name="Line 23"/>
          <p:cNvSpPr>
            <a:spLocks noChangeShapeType="1"/>
          </p:cNvSpPr>
          <p:nvPr/>
        </p:nvSpPr>
        <p:spPr bwMode="auto">
          <a:xfrm>
            <a:off x="827088" y="2565400"/>
            <a:ext cx="0" cy="1008063"/>
          </a:xfrm>
          <a:prstGeom prst="line">
            <a:avLst/>
          </a:prstGeom>
          <a:noFill/>
          <a:ln w="38100">
            <a:solidFill>
              <a:srgbClr val="D60093"/>
            </a:solidFill>
            <a:round/>
            <a:headEnd/>
            <a:tailEnd/>
          </a:ln>
        </p:spPr>
        <p:txBody>
          <a:bodyPr/>
          <a:lstStyle/>
          <a:p>
            <a:endParaRPr lang="en-US"/>
          </a:p>
        </p:txBody>
      </p:sp>
      <p:sp>
        <p:nvSpPr>
          <p:cNvPr id="5142" name="Line 22"/>
          <p:cNvSpPr>
            <a:spLocks noChangeShapeType="1"/>
          </p:cNvSpPr>
          <p:nvPr/>
        </p:nvSpPr>
        <p:spPr bwMode="auto">
          <a:xfrm>
            <a:off x="395288" y="3213100"/>
            <a:ext cx="8137525" cy="0"/>
          </a:xfrm>
          <a:prstGeom prst="line">
            <a:avLst/>
          </a:prstGeom>
          <a:noFill/>
          <a:ln w="38100">
            <a:solidFill>
              <a:srgbClr val="D60093"/>
            </a:solidFill>
            <a:round/>
            <a:headEnd/>
            <a:tailEnd/>
          </a:ln>
        </p:spPr>
        <p:txBody>
          <a:bodyPr/>
          <a:lstStyle/>
          <a:p>
            <a:endParaRPr lang="en-US"/>
          </a:p>
        </p:txBody>
      </p:sp>
      <p:sp>
        <p:nvSpPr>
          <p:cNvPr id="5143" name="Line 22"/>
          <p:cNvSpPr>
            <a:spLocks noChangeShapeType="1"/>
          </p:cNvSpPr>
          <p:nvPr/>
        </p:nvSpPr>
        <p:spPr bwMode="auto">
          <a:xfrm flipV="1">
            <a:off x="466725" y="3284538"/>
            <a:ext cx="8280400" cy="1587"/>
          </a:xfrm>
          <a:prstGeom prst="line">
            <a:avLst/>
          </a:prstGeom>
          <a:noFill/>
          <a:ln w="38100">
            <a:solidFill>
              <a:srgbClr val="D60093"/>
            </a:solidFill>
            <a:round/>
            <a:headEnd/>
            <a:tailEnd/>
          </a:ln>
        </p:spPr>
        <p:txBody>
          <a:bodyPr/>
          <a:lstStyle/>
          <a:p>
            <a:endParaRPr lang="en-US"/>
          </a:p>
        </p:txBody>
      </p:sp>
      <p:sp>
        <p:nvSpPr>
          <p:cNvPr id="5144" name="Line 23"/>
          <p:cNvSpPr>
            <a:spLocks noChangeShapeType="1"/>
          </p:cNvSpPr>
          <p:nvPr/>
        </p:nvSpPr>
        <p:spPr bwMode="auto">
          <a:xfrm>
            <a:off x="755650" y="2492375"/>
            <a:ext cx="0" cy="1008063"/>
          </a:xfrm>
          <a:prstGeom prst="line">
            <a:avLst/>
          </a:prstGeom>
          <a:noFill/>
          <a:ln w="38100">
            <a:solidFill>
              <a:srgbClr val="D60093"/>
            </a:solidFill>
            <a:round/>
            <a:headEnd/>
            <a:tailEnd/>
          </a:ln>
        </p:spPr>
        <p:txBody>
          <a:bodyPr/>
          <a:lstStyle/>
          <a:p>
            <a:endParaRPr lang="en-US"/>
          </a:p>
        </p:txBody>
      </p:sp>
      <p:sp>
        <p:nvSpPr>
          <p:cNvPr id="5145" name="Line 22"/>
          <p:cNvSpPr>
            <a:spLocks noChangeShapeType="1"/>
          </p:cNvSpPr>
          <p:nvPr/>
        </p:nvSpPr>
        <p:spPr bwMode="auto">
          <a:xfrm>
            <a:off x="395288" y="3213100"/>
            <a:ext cx="8137525" cy="0"/>
          </a:xfrm>
          <a:prstGeom prst="line">
            <a:avLst/>
          </a:prstGeom>
          <a:noFill/>
          <a:ln w="38100">
            <a:solidFill>
              <a:srgbClr val="D60093"/>
            </a:solidFill>
            <a:round/>
            <a:headEnd/>
            <a:tailEnd/>
          </a:ln>
        </p:spPr>
        <p:txBody>
          <a:bodyPr/>
          <a:lstStyle/>
          <a:p>
            <a:endParaRPr lang="en-US"/>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827088" y="1125538"/>
            <a:ext cx="7921625" cy="5208587"/>
          </a:xfrm>
          <a:prstGeom prst="rect">
            <a:avLst/>
          </a:prstGeom>
          <a:noFill/>
          <a:ln w="9525">
            <a:noFill/>
            <a:miter lim="800000"/>
            <a:headEnd/>
            <a:tailEnd/>
          </a:ln>
        </p:spPr>
        <p:txBody>
          <a:bodyPr>
            <a:spAutoFit/>
          </a:bodyPr>
          <a:lstStyle/>
          <a:p>
            <a:pPr algn="just"/>
            <a:r>
              <a:rPr lang="en-US" sz="2200"/>
              <a:t>Another way to simplify a circuit is to find an equivalent circuit that uses the least number of different kinds of logic gates. Two gates not previously introduced are useful for this: NAND-gate and NOR-gate.</a:t>
            </a:r>
          </a:p>
          <a:p>
            <a:pPr algn="just"/>
            <a:r>
              <a:rPr lang="en-US" sz="2200">
                <a:solidFill>
                  <a:srgbClr val="D60093"/>
                </a:solidFill>
              </a:rPr>
              <a:t>A NAND-gate is a single gate that acts like an AND-gate followed by a NOT-gate. </a:t>
            </a:r>
          </a:p>
          <a:p>
            <a:pPr algn="just"/>
            <a:r>
              <a:rPr lang="en-US" sz="2200">
                <a:solidFill>
                  <a:srgbClr val="D60093"/>
                </a:solidFill>
              </a:rPr>
              <a:t>A NOR-gate acts like an OR-gate followed by a NOT-gate.</a:t>
            </a:r>
          </a:p>
          <a:p>
            <a:pPr algn="just"/>
            <a:r>
              <a:rPr lang="en-US" sz="2200">
                <a:solidFill>
                  <a:srgbClr val="3333FF"/>
                </a:solidFill>
              </a:rPr>
              <a:t>Thus the output signal of a NAND-gate is 0 when, and only when, both input signals are 1, and the output signal for a NOR-gate is 1 when, and only when, both input signals are 0.</a:t>
            </a:r>
          </a:p>
          <a:p>
            <a:pPr algn="just"/>
            <a:r>
              <a:rPr lang="en-US" sz="2200"/>
              <a:t>The logical symbols corresponding to these gates are | (for NAND) and ↓ (for NOR), where </a:t>
            </a:r>
            <a:r>
              <a:rPr lang="en-US" sz="2200">
                <a:solidFill>
                  <a:srgbClr val="D60093"/>
                </a:solidFill>
              </a:rPr>
              <a:t>|</a:t>
            </a:r>
            <a:r>
              <a:rPr lang="en-US" sz="2200"/>
              <a:t> is called a </a:t>
            </a:r>
            <a:r>
              <a:rPr lang="en-US" sz="2200" b="1">
                <a:solidFill>
                  <a:srgbClr val="D60093"/>
                </a:solidFill>
              </a:rPr>
              <a:t>Sheffer stroke</a:t>
            </a:r>
            <a:r>
              <a:rPr lang="en-US" sz="2200" b="1"/>
              <a:t> </a:t>
            </a:r>
            <a:r>
              <a:rPr lang="en-US" sz="2200"/>
              <a:t>and </a:t>
            </a:r>
            <a:r>
              <a:rPr lang="en-US" sz="2200">
                <a:solidFill>
                  <a:srgbClr val="D60093"/>
                </a:solidFill>
              </a:rPr>
              <a:t>↓</a:t>
            </a:r>
            <a:r>
              <a:rPr lang="en-US" sz="2200"/>
              <a:t> is called a </a:t>
            </a:r>
            <a:r>
              <a:rPr lang="en-US" sz="2200" b="1">
                <a:solidFill>
                  <a:srgbClr val="D60093"/>
                </a:solidFill>
              </a:rPr>
              <a:t>Peirce arrow</a:t>
            </a:r>
            <a:r>
              <a:rPr lang="en-US" sz="2200"/>
              <a:t>. Thus</a:t>
            </a:r>
          </a:p>
          <a:p>
            <a:pPr algn="just"/>
            <a:endParaRPr lang="en-US" sz="2200"/>
          </a:p>
          <a:p>
            <a:pPr algn="ctr"/>
            <a:r>
              <a:rPr lang="en-US" sz="2200" b="1" i="1">
                <a:solidFill>
                  <a:srgbClr val="D60093"/>
                </a:solidFill>
              </a:rPr>
              <a:t>P </a:t>
            </a:r>
            <a:r>
              <a:rPr lang="en-US" sz="2200" b="1">
                <a:solidFill>
                  <a:srgbClr val="D60093"/>
                </a:solidFill>
              </a:rPr>
              <a:t>| </a:t>
            </a:r>
            <a:r>
              <a:rPr lang="en-US" sz="2200" b="1" i="1">
                <a:solidFill>
                  <a:srgbClr val="D60093"/>
                </a:solidFill>
              </a:rPr>
              <a:t>Q </a:t>
            </a:r>
            <a:r>
              <a:rPr lang="en-US" sz="2200" b="1">
                <a:solidFill>
                  <a:srgbClr val="D60093"/>
                </a:solidFill>
              </a:rPr>
              <a:t>≡ </a:t>
            </a:r>
            <a:r>
              <a:rPr lang="en-US" sz="2800" b="1">
                <a:solidFill>
                  <a:srgbClr val="D60093"/>
                </a:solidFill>
              </a:rPr>
              <a:t>∼</a:t>
            </a:r>
            <a:r>
              <a:rPr lang="en-US" sz="2200" b="1" i="1">
                <a:solidFill>
                  <a:srgbClr val="D60093"/>
                </a:solidFill>
              </a:rPr>
              <a:t>(P </a:t>
            </a:r>
            <a:r>
              <a:rPr lang="en-US" sz="2200" b="1">
                <a:solidFill>
                  <a:srgbClr val="D60093"/>
                </a:solidFill>
              </a:rPr>
              <a:t>∧ </a:t>
            </a:r>
            <a:r>
              <a:rPr lang="en-US" sz="2200" b="1" i="1">
                <a:solidFill>
                  <a:srgbClr val="D60093"/>
                </a:solidFill>
              </a:rPr>
              <a:t>Q)</a:t>
            </a:r>
            <a:r>
              <a:rPr lang="en-US" sz="2200" b="1" i="1"/>
              <a:t>     </a:t>
            </a:r>
            <a:r>
              <a:rPr lang="en-US" sz="2200" b="1"/>
              <a:t>and     </a:t>
            </a:r>
            <a:r>
              <a:rPr lang="en-US" sz="2200" b="1" i="1">
                <a:solidFill>
                  <a:srgbClr val="D60093"/>
                </a:solidFill>
              </a:rPr>
              <a:t>P </a:t>
            </a:r>
            <a:r>
              <a:rPr lang="en-US" sz="2200" b="1">
                <a:solidFill>
                  <a:srgbClr val="D60093"/>
                </a:solidFill>
              </a:rPr>
              <a:t>↓ </a:t>
            </a:r>
            <a:r>
              <a:rPr lang="en-US" sz="2200" b="1" i="1">
                <a:solidFill>
                  <a:srgbClr val="D60093"/>
                </a:solidFill>
              </a:rPr>
              <a:t>Q </a:t>
            </a:r>
            <a:r>
              <a:rPr lang="en-US" sz="2200" b="1">
                <a:solidFill>
                  <a:srgbClr val="D60093"/>
                </a:solidFill>
              </a:rPr>
              <a:t>≡ </a:t>
            </a:r>
            <a:r>
              <a:rPr lang="en-US" sz="2800" b="1">
                <a:solidFill>
                  <a:srgbClr val="D60093"/>
                </a:solidFill>
              </a:rPr>
              <a:t>∼</a:t>
            </a:r>
            <a:r>
              <a:rPr lang="en-US" sz="2200" b="1" i="1">
                <a:solidFill>
                  <a:srgbClr val="D60093"/>
                </a:solidFill>
              </a:rPr>
              <a:t>(P </a:t>
            </a:r>
            <a:r>
              <a:rPr lang="en-US" sz="2200" b="1">
                <a:solidFill>
                  <a:srgbClr val="D60093"/>
                </a:solidFill>
              </a:rPr>
              <a:t>∨ </a:t>
            </a:r>
            <a:r>
              <a:rPr lang="en-US" sz="2200" b="1" i="1">
                <a:solidFill>
                  <a:srgbClr val="D60093"/>
                </a:solidFill>
              </a:rPr>
              <a:t>Q).</a:t>
            </a:r>
          </a:p>
        </p:txBody>
      </p:sp>
      <p:sp>
        <p:nvSpPr>
          <p:cNvPr id="14339" name="Title 1"/>
          <p:cNvSpPr>
            <a:spLocks/>
          </p:cNvSpPr>
          <p:nvPr/>
        </p:nvSpPr>
        <p:spPr bwMode="auto">
          <a:xfrm>
            <a:off x="827088" y="188913"/>
            <a:ext cx="7758112" cy="1143000"/>
          </a:xfrm>
          <a:prstGeom prst="rect">
            <a:avLst/>
          </a:prstGeom>
          <a:noFill/>
          <a:ln w="9525">
            <a:noFill/>
            <a:miter lim="800000"/>
            <a:headEnd/>
            <a:tailEnd/>
          </a:ln>
        </p:spPr>
        <p:txBody>
          <a:bodyPr anchor="ctr"/>
          <a:lstStyle/>
          <a:p>
            <a:pPr eaLnBrk="0" hangingPunct="0"/>
            <a:r>
              <a:rPr lang="en-US" sz="2800" b="1">
                <a:solidFill>
                  <a:srgbClr val="3333FF"/>
                </a:solidFill>
              </a:rPr>
              <a:t>NAND and NOR Gates</a:t>
            </a:r>
          </a:p>
        </p:txBody>
      </p:sp>
      <p:sp>
        <p:nvSpPr>
          <p:cNvPr id="14340"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4341"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p:cNvSpPr>
          <p:nvPr/>
        </p:nvSpPr>
        <p:spPr bwMode="auto">
          <a:xfrm>
            <a:off x="827088" y="188913"/>
            <a:ext cx="7758112" cy="1143000"/>
          </a:xfrm>
          <a:prstGeom prst="rect">
            <a:avLst/>
          </a:prstGeom>
          <a:noFill/>
          <a:ln w="9525">
            <a:noFill/>
            <a:miter lim="800000"/>
            <a:headEnd/>
            <a:tailEnd/>
          </a:ln>
        </p:spPr>
        <p:txBody>
          <a:bodyPr anchor="ctr"/>
          <a:lstStyle/>
          <a:p>
            <a:pPr eaLnBrk="0" hangingPunct="0"/>
            <a:r>
              <a:rPr lang="en-US" sz="2800" b="1">
                <a:solidFill>
                  <a:srgbClr val="3333FF"/>
                </a:solidFill>
              </a:rPr>
              <a:t>NAND and NOR Gates</a:t>
            </a:r>
          </a:p>
        </p:txBody>
      </p:sp>
      <p:sp>
        <p:nvSpPr>
          <p:cNvPr id="15363"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5364"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pic>
        <p:nvPicPr>
          <p:cNvPr id="15365" name="Picture 6"/>
          <p:cNvPicPr>
            <a:picLocks noChangeAspect="1" noChangeArrowheads="1"/>
          </p:cNvPicPr>
          <p:nvPr/>
        </p:nvPicPr>
        <p:blipFill>
          <a:blip r:embed="rId2"/>
          <a:srcRect/>
          <a:stretch>
            <a:fillRect/>
          </a:stretch>
        </p:blipFill>
        <p:spPr bwMode="auto">
          <a:xfrm>
            <a:off x="1331913" y="1281113"/>
            <a:ext cx="6480175" cy="502761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900113" y="1196975"/>
            <a:ext cx="7775575" cy="1917700"/>
          </a:xfrm>
          <a:prstGeom prst="rect">
            <a:avLst/>
          </a:prstGeom>
          <a:noFill/>
          <a:ln w="9525">
            <a:noFill/>
            <a:miter lim="800000"/>
            <a:headEnd/>
            <a:tailEnd/>
          </a:ln>
        </p:spPr>
        <p:txBody>
          <a:bodyPr>
            <a:spAutoFit/>
          </a:bodyPr>
          <a:lstStyle/>
          <a:p>
            <a:pPr algn="just"/>
            <a:r>
              <a:rPr lang="en-US" sz="2400"/>
              <a:t>It can be shown that any Boolean expression is equivalent to one written entirely with Sheffer strokes or entirely with Peirce arrows. Thus any digital logic circuit is equivalent to one that uses only NAND-gates or only NOR-gates.</a:t>
            </a:r>
          </a:p>
        </p:txBody>
      </p:sp>
      <p:sp>
        <p:nvSpPr>
          <p:cNvPr id="16387" name="Title 1"/>
          <p:cNvSpPr>
            <a:spLocks/>
          </p:cNvSpPr>
          <p:nvPr/>
        </p:nvSpPr>
        <p:spPr bwMode="auto">
          <a:xfrm>
            <a:off x="827088" y="188913"/>
            <a:ext cx="7758112" cy="1143000"/>
          </a:xfrm>
          <a:prstGeom prst="rect">
            <a:avLst/>
          </a:prstGeom>
          <a:noFill/>
          <a:ln w="9525">
            <a:noFill/>
            <a:miter lim="800000"/>
            <a:headEnd/>
            <a:tailEnd/>
          </a:ln>
        </p:spPr>
        <p:txBody>
          <a:bodyPr anchor="ctr"/>
          <a:lstStyle/>
          <a:p>
            <a:pPr eaLnBrk="0" hangingPunct="0"/>
            <a:r>
              <a:rPr lang="en-US" sz="2800" b="1">
                <a:solidFill>
                  <a:srgbClr val="3333FF"/>
                </a:solidFill>
              </a:rPr>
              <a:t>NAND and NOR Gates</a:t>
            </a:r>
          </a:p>
        </p:txBody>
      </p:sp>
      <p:sp>
        <p:nvSpPr>
          <p:cNvPr id="16388"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6389"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p:cNvSpPr>
          <p:nvPr/>
        </p:nvSpPr>
        <p:spPr bwMode="auto">
          <a:xfrm>
            <a:off x="827088" y="557213"/>
            <a:ext cx="7273925" cy="495300"/>
          </a:xfrm>
          <a:prstGeom prst="rect">
            <a:avLst/>
          </a:prstGeom>
          <a:noFill/>
          <a:ln w="9525">
            <a:noFill/>
            <a:miter lim="800000"/>
            <a:headEnd/>
            <a:tailEnd/>
          </a:ln>
        </p:spPr>
        <p:txBody>
          <a:bodyPr anchor="ctr"/>
          <a:lstStyle/>
          <a:p>
            <a:pPr eaLnBrk="0" hangingPunct="0"/>
            <a:r>
              <a:rPr lang="en-US" sz="2400" b="1">
                <a:solidFill>
                  <a:srgbClr val="3333FF"/>
                </a:solidFill>
              </a:rPr>
              <a:t>Rewriting Expressions Using the Sheffer Stroke</a:t>
            </a:r>
          </a:p>
        </p:txBody>
      </p:sp>
      <p:sp>
        <p:nvSpPr>
          <p:cNvPr id="17411"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7412"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sp>
        <p:nvSpPr>
          <p:cNvPr id="17413" name="Rectangle 6"/>
          <p:cNvSpPr>
            <a:spLocks noChangeArrowheads="1"/>
          </p:cNvSpPr>
          <p:nvPr/>
        </p:nvSpPr>
        <p:spPr bwMode="auto">
          <a:xfrm>
            <a:off x="900113" y="1196975"/>
            <a:ext cx="7705725" cy="1006475"/>
          </a:xfrm>
          <a:prstGeom prst="rect">
            <a:avLst/>
          </a:prstGeom>
          <a:noFill/>
          <a:ln w="9525">
            <a:noFill/>
            <a:miter lim="800000"/>
            <a:headEnd/>
            <a:tailEnd/>
          </a:ln>
        </p:spPr>
        <p:txBody>
          <a:bodyPr>
            <a:spAutoFit/>
          </a:bodyPr>
          <a:lstStyle/>
          <a:p>
            <a:r>
              <a:rPr lang="en-US" sz="2400"/>
              <a:t>Use the definition of Sheffer stroke to show that</a:t>
            </a:r>
          </a:p>
          <a:p>
            <a:endParaRPr lang="en-US" sz="800"/>
          </a:p>
          <a:p>
            <a:r>
              <a:rPr lang="en-US" sz="2400"/>
              <a:t>a.   </a:t>
            </a:r>
            <a:r>
              <a:rPr lang="en-US" sz="2800"/>
              <a:t>∼</a:t>
            </a:r>
            <a:r>
              <a:rPr lang="en-US" sz="2400" i="1"/>
              <a:t>P </a:t>
            </a:r>
            <a:r>
              <a:rPr lang="en-US" sz="2400"/>
              <a:t>≡ </a:t>
            </a:r>
            <a:r>
              <a:rPr lang="en-US" sz="2400" i="1"/>
              <a:t>P </a:t>
            </a:r>
            <a:r>
              <a:rPr lang="en-US" sz="2400"/>
              <a:t>| </a:t>
            </a:r>
            <a:r>
              <a:rPr lang="en-US" sz="2400" i="1"/>
              <a:t>P            </a:t>
            </a:r>
            <a:r>
              <a:rPr lang="en-US" sz="2400"/>
              <a:t> b. </a:t>
            </a:r>
            <a:r>
              <a:rPr lang="en-US" sz="2400" i="1"/>
              <a:t>P </a:t>
            </a:r>
            <a:r>
              <a:rPr lang="en-US" sz="2400"/>
              <a:t>∨ </a:t>
            </a:r>
            <a:r>
              <a:rPr lang="en-US" sz="2400" i="1"/>
              <a:t>Q </a:t>
            </a:r>
            <a:r>
              <a:rPr lang="en-US" sz="2400"/>
              <a:t>≡ </a:t>
            </a:r>
            <a:r>
              <a:rPr lang="en-US" sz="2400" i="1"/>
              <a:t>(P </a:t>
            </a:r>
            <a:r>
              <a:rPr lang="en-US" sz="2400"/>
              <a:t>| </a:t>
            </a:r>
            <a:r>
              <a:rPr lang="en-US" sz="2400" i="1"/>
              <a:t>P) </a:t>
            </a:r>
            <a:r>
              <a:rPr lang="en-US" sz="2400"/>
              <a:t>| </a:t>
            </a:r>
            <a:r>
              <a:rPr lang="en-US" sz="2400" i="1"/>
              <a:t>(Q </a:t>
            </a:r>
            <a:r>
              <a:rPr lang="en-US" sz="2400"/>
              <a:t>| </a:t>
            </a:r>
            <a:r>
              <a:rPr lang="en-US" sz="2400" i="1"/>
              <a:t>Q)</a:t>
            </a:r>
            <a:r>
              <a:rPr lang="en-US" sz="2400"/>
              <a:t>.</a:t>
            </a:r>
          </a:p>
        </p:txBody>
      </p:sp>
      <p:pic>
        <p:nvPicPr>
          <p:cNvPr id="17414" name="Picture 7"/>
          <p:cNvPicPr>
            <a:picLocks noChangeAspect="1" noChangeArrowheads="1"/>
          </p:cNvPicPr>
          <p:nvPr/>
        </p:nvPicPr>
        <p:blipFill>
          <a:blip r:embed="rId2"/>
          <a:srcRect/>
          <a:stretch>
            <a:fillRect/>
          </a:stretch>
        </p:blipFill>
        <p:spPr bwMode="auto">
          <a:xfrm>
            <a:off x="900113" y="2781300"/>
            <a:ext cx="7704137" cy="30003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8435"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sp>
        <p:nvSpPr>
          <p:cNvPr id="18436" name="Title 1"/>
          <p:cNvSpPr>
            <a:spLocks/>
          </p:cNvSpPr>
          <p:nvPr/>
        </p:nvSpPr>
        <p:spPr bwMode="auto">
          <a:xfrm>
            <a:off x="827088" y="557213"/>
            <a:ext cx="7273925" cy="495300"/>
          </a:xfrm>
          <a:prstGeom prst="rect">
            <a:avLst/>
          </a:prstGeom>
          <a:noFill/>
          <a:ln w="9525">
            <a:noFill/>
            <a:miter lim="800000"/>
            <a:headEnd/>
            <a:tailEnd/>
          </a:ln>
        </p:spPr>
        <p:txBody>
          <a:bodyPr anchor="ctr"/>
          <a:lstStyle/>
          <a:p>
            <a:pPr eaLnBrk="0" hangingPunct="0"/>
            <a:r>
              <a:rPr lang="en-US" sz="2400" b="1">
                <a:solidFill>
                  <a:srgbClr val="3333FF"/>
                </a:solidFill>
              </a:rPr>
              <a:t>Rewriting Expressions Using the Peirce Arrow</a:t>
            </a:r>
          </a:p>
        </p:txBody>
      </p:sp>
      <p:sp>
        <p:nvSpPr>
          <p:cNvPr id="18437" name="Rectangle 8"/>
          <p:cNvSpPr>
            <a:spLocks noChangeArrowheads="1"/>
          </p:cNvSpPr>
          <p:nvPr/>
        </p:nvSpPr>
        <p:spPr bwMode="auto">
          <a:xfrm>
            <a:off x="900113" y="1196975"/>
            <a:ext cx="7848600" cy="2892425"/>
          </a:xfrm>
          <a:prstGeom prst="rect">
            <a:avLst/>
          </a:prstGeom>
          <a:noFill/>
          <a:ln w="9525">
            <a:noFill/>
            <a:miter lim="800000"/>
            <a:headEnd/>
            <a:tailEnd/>
          </a:ln>
        </p:spPr>
        <p:txBody>
          <a:bodyPr>
            <a:spAutoFit/>
          </a:bodyPr>
          <a:lstStyle/>
          <a:p>
            <a:r>
              <a:rPr lang="en-US" sz="2400"/>
              <a:t>Show that the following logical equivalences hold for the Peirce arrow ↓, where </a:t>
            </a:r>
            <a:r>
              <a:rPr lang="en-US" sz="2400" i="1"/>
              <a:t>P </a:t>
            </a:r>
            <a:r>
              <a:rPr lang="en-US" sz="2400"/>
              <a:t>↓ </a:t>
            </a:r>
            <a:r>
              <a:rPr lang="en-US" sz="2400" i="1"/>
              <a:t>Q </a:t>
            </a:r>
            <a:r>
              <a:rPr lang="en-US" sz="2400"/>
              <a:t>≡ ∼</a:t>
            </a:r>
            <a:r>
              <a:rPr lang="en-US" sz="2400" i="1"/>
              <a:t>(P </a:t>
            </a:r>
            <a:r>
              <a:rPr lang="en-US" sz="2400"/>
              <a:t>∨ </a:t>
            </a:r>
            <a:r>
              <a:rPr lang="en-US" sz="2400" i="1"/>
              <a:t>Q).</a:t>
            </a:r>
          </a:p>
          <a:p>
            <a:endParaRPr lang="en-US" sz="800" i="1"/>
          </a:p>
          <a:p>
            <a:pPr>
              <a:lnSpc>
                <a:spcPct val="120000"/>
              </a:lnSpc>
            </a:pPr>
            <a:r>
              <a:rPr lang="en-US" sz="2400"/>
              <a:t>a.   </a:t>
            </a:r>
            <a:r>
              <a:rPr lang="en-US" sz="3200"/>
              <a:t>∼</a:t>
            </a:r>
            <a:r>
              <a:rPr lang="en-US" sz="2400" i="1"/>
              <a:t>P </a:t>
            </a:r>
            <a:r>
              <a:rPr lang="en-US" sz="2400"/>
              <a:t>≡ </a:t>
            </a:r>
            <a:r>
              <a:rPr lang="en-US" sz="2400" i="1"/>
              <a:t>P </a:t>
            </a:r>
            <a:r>
              <a:rPr lang="en-US" sz="2400"/>
              <a:t>↓ </a:t>
            </a:r>
            <a:r>
              <a:rPr lang="en-US" sz="2400" i="1"/>
              <a:t>P</a:t>
            </a:r>
          </a:p>
          <a:p>
            <a:pPr>
              <a:lnSpc>
                <a:spcPct val="120000"/>
              </a:lnSpc>
            </a:pPr>
            <a:r>
              <a:rPr lang="en-US" sz="2400"/>
              <a:t>b</a:t>
            </a:r>
            <a:r>
              <a:rPr lang="en-US" sz="2400" b="1"/>
              <a:t>.   </a:t>
            </a:r>
            <a:r>
              <a:rPr lang="en-US" sz="2400" i="1"/>
              <a:t>P </a:t>
            </a:r>
            <a:r>
              <a:rPr lang="en-US" sz="2400"/>
              <a:t>∨ </a:t>
            </a:r>
            <a:r>
              <a:rPr lang="en-US" sz="2400" i="1"/>
              <a:t>Q </a:t>
            </a:r>
            <a:r>
              <a:rPr lang="en-US" sz="2400"/>
              <a:t>≡ </a:t>
            </a:r>
            <a:r>
              <a:rPr lang="en-US" sz="2400" i="1"/>
              <a:t>(P </a:t>
            </a:r>
            <a:r>
              <a:rPr lang="en-US" sz="2400"/>
              <a:t>↓ </a:t>
            </a:r>
            <a:r>
              <a:rPr lang="en-US" sz="2400" i="1"/>
              <a:t>Q) </a:t>
            </a:r>
            <a:r>
              <a:rPr lang="en-US" sz="2400"/>
              <a:t>↓ </a:t>
            </a:r>
            <a:r>
              <a:rPr lang="en-US" sz="2400" i="1"/>
              <a:t>(P </a:t>
            </a:r>
            <a:r>
              <a:rPr lang="en-US" sz="2400"/>
              <a:t>↓ </a:t>
            </a:r>
            <a:r>
              <a:rPr lang="en-US" sz="2400" i="1"/>
              <a:t>Q)</a:t>
            </a:r>
          </a:p>
          <a:p>
            <a:pPr>
              <a:lnSpc>
                <a:spcPct val="120000"/>
              </a:lnSpc>
            </a:pPr>
            <a:r>
              <a:rPr lang="en-US" sz="2400"/>
              <a:t>c.   </a:t>
            </a:r>
            <a:r>
              <a:rPr lang="en-US" sz="2400" i="1"/>
              <a:t>P </a:t>
            </a:r>
            <a:r>
              <a:rPr lang="en-US" sz="2400"/>
              <a:t>∧ </a:t>
            </a:r>
            <a:r>
              <a:rPr lang="en-US" sz="2400" i="1"/>
              <a:t>Q </a:t>
            </a:r>
            <a:r>
              <a:rPr lang="en-US" sz="2400"/>
              <a:t>≡ </a:t>
            </a:r>
            <a:r>
              <a:rPr lang="en-US" sz="2400" i="1"/>
              <a:t>(P </a:t>
            </a:r>
            <a:r>
              <a:rPr lang="en-US" sz="2400"/>
              <a:t>↓ </a:t>
            </a:r>
            <a:r>
              <a:rPr lang="en-US" sz="2400" i="1"/>
              <a:t>P) </a:t>
            </a:r>
            <a:r>
              <a:rPr lang="en-US" sz="2400"/>
              <a:t>↓ </a:t>
            </a:r>
            <a:r>
              <a:rPr lang="en-US" sz="2400" i="1"/>
              <a:t>(Q </a:t>
            </a:r>
            <a:r>
              <a:rPr lang="en-US" sz="2400"/>
              <a:t>↓ </a:t>
            </a:r>
            <a:r>
              <a:rPr lang="en-US" sz="2400" i="1"/>
              <a:t>Q)</a:t>
            </a:r>
          </a:p>
          <a:p>
            <a:endParaRPr lang="en-US" sz="3200" i="1"/>
          </a:p>
        </p:txBody>
      </p:sp>
      <p:sp>
        <p:nvSpPr>
          <p:cNvPr id="18438" name="Rectangle 10"/>
          <p:cNvSpPr>
            <a:spLocks noChangeArrowheads="1"/>
          </p:cNvSpPr>
          <p:nvPr/>
        </p:nvSpPr>
        <p:spPr bwMode="auto">
          <a:xfrm>
            <a:off x="863600" y="4076700"/>
            <a:ext cx="7812088" cy="2479675"/>
          </a:xfrm>
          <a:prstGeom prst="rect">
            <a:avLst/>
          </a:prstGeom>
          <a:noFill/>
          <a:ln w="9525">
            <a:noFill/>
            <a:miter lim="800000"/>
            <a:headEnd/>
            <a:tailEnd/>
          </a:ln>
        </p:spPr>
        <p:txBody>
          <a:bodyPr>
            <a:spAutoFit/>
          </a:bodyPr>
          <a:lstStyle/>
          <a:p>
            <a:pPr marL="355600" indent="-355600">
              <a:lnSpc>
                <a:spcPct val="140000"/>
              </a:lnSpc>
            </a:pPr>
            <a:r>
              <a:rPr lang="en-US" sz="2400"/>
              <a:t>b</a:t>
            </a:r>
            <a:r>
              <a:rPr lang="en-US" sz="2400" b="1"/>
              <a:t>. </a:t>
            </a:r>
            <a:r>
              <a:rPr lang="en-US" sz="2400" i="1"/>
              <a:t>(P </a:t>
            </a:r>
            <a:r>
              <a:rPr lang="en-US" sz="2400"/>
              <a:t>↓ </a:t>
            </a:r>
            <a:r>
              <a:rPr lang="en-US" sz="2400" i="1"/>
              <a:t>Q) </a:t>
            </a:r>
            <a:r>
              <a:rPr lang="en-US" sz="2400"/>
              <a:t>↓ </a:t>
            </a:r>
            <a:r>
              <a:rPr lang="en-US" sz="2400" i="1"/>
              <a:t>(P </a:t>
            </a:r>
            <a:r>
              <a:rPr lang="en-US" sz="2400"/>
              <a:t>↓ </a:t>
            </a:r>
            <a:r>
              <a:rPr lang="en-US" sz="2400" i="1"/>
              <a:t>Q)</a:t>
            </a:r>
          </a:p>
          <a:p>
            <a:pPr marL="355600" indent="-355600">
              <a:lnSpc>
                <a:spcPct val="140000"/>
              </a:lnSpc>
            </a:pPr>
            <a:r>
              <a:rPr lang="en-US" sz="2400"/>
              <a:t>    ≡ </a:t>
            </a:r>
            <a:r>
              <a:rPr lang="en-US" sz="3200"/>
              <a:t>∼</a:t>
            </a:r>
            <a:r>
              <a:rPr lang="en-US" sz="2400" i="1"/>
              <a:t>(P </a:t>
            </a:r>
            <a:r>
              <a:rPr lang="en-US" sz="2400"/>
              <a:t>↓ </a:t>
            </a:r>
            <a:r>
              <a:rPr lang="en-US" sz="2400" i="1"/>
              <a:t>Q)                   </a:t>
            </a:r>
            <a:r>
              <a:rPr lang="en-US" sz="2400"/>
              <a:t>by part (a)</a:t>
            </a:r>
          </a:p>
          <a:p>
            <a:pPr marL="355600" indent="-355600">
              <a:lnSpc>
                <a:spcPct val="140000"/>
              </a:lnSpc>
            </a:pPr>
            <a:r>
              <a:rPr lang="en-US" sz="2400"/>
              <a:t>    ≡ </a:t>
            </a:r>
            <a:r>
              <a:rPr lang="en-US" sz="3200"/>
              <a:t>∼</a:t>
            </a:r>
            <a:r>
              <a:rPr lang="en-US" sz="2400"/>
              <a:t>[</a:t>
            </a:r>
            <a:r>
              <a:rPr lang="en-US" sz="3200"/>
              <a:t>∼</a:t>
            </a:r>
            <a:r>
              <a:rPr lang="en-US" sz="2400" i="1"/>
              <a:t>(P </a:t>
            </a:r>
            <a:r>
              <a:rPr lang="en-US" sz="2400"/>
              <a:t>∨ </a:t>
            </a:r>
            <a:r>
              <a:rPr lang="en-US" sz="2400" i="1"/>
              <a:t>Q)</a:t>
            </a:r>
            <a:r>
              <a:rPr lang="en-US" sz="2400"/>
              <a:t>]             by definition of ↓</a:t>
            </a:r>
          </a:p>
          <a:p>
            <a:pPr marL="355600" indent="-355600">
              <a:lnSpc>
                <a:spcPct val="140000"/>
              </a:lnSpc>
            </a:pPr>
            <a:r>
              <a:rPr lang="en-US" sz="2400"/>
              <a:t>    ≡ </a:t>
            </a:r>
            <a:r>
              <a:rPr lang="en-US" sz="2400" i="1"/>
              <a:t>P </a:t>
            </a:r>
            <a:r>
              <a:rPr lang="en-US" sz="2400"/>
              <a:t>∨ </a:t>
            </a:r>
            <a:r>
              <a:rPr lang="en-US" sz="2400" i="1"/>
              <a:t>Q                     </a:t>
            </a:r>
            <a:r>
              <a:rPr lang="en-US" sz="2400"/>
              <a:t>by the double negative law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1700" y="477838"/>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Boolean Algebra</a:t>
            </a:r>
          </a:p>
        </p:txBody>
      </p:sp>
      <p:sp>
        <p:nvSpPr>
          <p:cNvPr id="5" name="Rectangle 3"/>
          <p:cNvSpPr>
            <a:spLocks noChangeArrowheads="1"/>
          </p:cNvSpPr>
          <p:nvPr/>
        </p:nvSpPr>
        <p:spPr bwMode="auto">
          <a:xfrm>
            <a:off x="971550" y="1412875"/>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19460" name="Text Box 6"/>
          <p:cNvSpPr txBox="1">
            <a:spLocks noChangeArrowheads="1"/>
          </p:cNvSpPr>
          <p:nvPr/>
        </p:nvSpPr>
        <p:spPr bwMode="auto">
          <a:xfrm>
            <a:off x="971550" y="1268413"/>
            <a:ext cx="7510463" cy="3602037"/>
          </a:xfrm>
          <a:prstGeom prst="rect">
            <a:avLst/>
          </a:prstGeom>
          <a:noFill/>
          <a:ln w="9525">
            <a:noFill/>
            <a:miter lim="800000"/>
            <a:headEnd/>
            <a:tailEnd/>
          </a:ln>
        </p:spPr>
        <p:txBody>
          <a:bodyPr>
            <a:spAutoFit/>
          </a:bodyPr>
          <a:lstStyle/>
          <a:p>
            <a:pPr algn="just">
              <a:lnSpc>
                <a:spcPct val="150000"/>
              </a:lnSpc>
              <a:spcBef>
                <a:spcPct val="50000"/>
              </a:spcBef>
            </a:pPr>
            <a:r>
              <a:rPr lang="en-US" sz="2400">
                <a:solidFill>
                  <a:srgbClr val="3333FF"/>
                </a:solidFill>
              </a:rPr>
              <a:t>Decimal representations</a:t>
            </a:r>
          </a:p>
          <a:p>
            <a:pPr algn="just">
              <a:lnSpc>
                <a:spcPct val="150000"/>
              </a:lnSpc>
              <a:spcBef>
                <a:spcPct val="50000"/>
              </a:spcBef>
            </a:pPr>
            <a:r>
              <a:rPr lang="en-US" sz="2400">
                <a:solidFill>
                  <a:srgbClr val="3333FF"/>
                </a:solidFill>
              </a:rPr>
              <a:t>6152 = 6*1000 + 1*100 + 5*10 + 2*1</a:t>
            </a:r>
          </a:p>
          <a:p>
            <a:pPr algn="just">
              <a:lnSpc>
                <a:spcPct val="150000"/>
              </a:lnSpc>
              <a:spcBef>
                <a:spcPct val="50000"/>
              </a:spcBef>
            </a:pPr>
            <a:r>
              <a:rPr lang="en-US" sz="2400">
                <a:solidFill>
                  <a:srgbClr val="3333FF"/>
                </a:solidFill>
              </a:rPr>
              <a:t>         = 6*10</a:t>
            </a:r>
            <a:r>
              <a:rPr lang="en-US" sz="2400" baseline="30000">
                <a:solidFill>
                  <a:srgbClr val="3333FF"/>
                </a:solidFill>
              </a:rPr>
              <a:t>3</a:t>
            </a:r>
            <a:r>
              <a:rPr lang="en-US" sz="2400">
                <a:solidFill>
                  <a:srgbClr val="3333FF"/>
                </a:solidFill>
              </a:rPr>
              <a:t> + 1*10</a:t>
            </a:r>
            <a:r>
              <a:rPr lang="en-US" sz="2400" baseline="30000">
                <a:solidFill>
                  <a:srgbClr val="3333FF"/>
                </a:solidFill>
              </a:rPr>
              <a:t>2</a:t>
            </a:r>
            <a:r>
              <a:rPr lang="en-US" sz="2400">
                <a:solidFill>
                  <a:srgbClr val="3333FF"/>
                </a:solidFill>
              </a:rPr>
              <a:t> + 5*10</a:t>
            </a:r>
            <a:r>
              <a:rPr lang="en-US" sz="2400" baseline="30000">
                <a:solidFill>
                  <a:srgbClr val="3333FF"/>
                </a:solidFill>
              </a:rPr>
              <a:t>1</a:t>
            </a:r>
            <a:r>
              <a:rPr lang="en-US" sz="2400">
                <a:solidFill>
                  <a:srgbClr val="3333FF"/>
                </a:solidFill>
              </a:rPr>
              <a:t> + 2*10</a:t>
            </a:r>
            <a:r>
              <a:rPr lang="en-US" sz="2400" baseline="30000">
                <a:solidFill>
                  <a:srgbClr val="3333FF"/>
                </a:solidFill>
              </a:rPr>
              <a:t>0</a:t>
            </a:r>
            <a:r>
              <a:rPr lang="en-US" sz="2400">
                <a:solidFill>
                  <a:srgbClr val="3333FF"/>
                </a:solidFill>
              </a:rPr>
              <a:t>.</a:t>
            </a:r>
          </a:p>
          <a:p>
            <a:pPr algn="just">
              <a:lnSpc>
                <a:spcPct val="150000"/>
              </a:lnSpc>
              <a:spcBef>
                <a:spcPct val="50000"/>
              </a:spcBef>
            </a:pPr>
            <a:endParaRPr lang="en-US" sz="2400">
              <a:solidFill>
                <a:srgbClr val="3333FF"/>
              </a:solidFill>
            </a:endParaRPr>
          </a:p>
          <a:p>
            <a:pPr algn="just">
              <a:lnSpc>
                <a:spcPct val="150000"/>
              </a:lnSpc>
              <a:spcBef>
                <a:spcPct val="50000"/>
              </a:spcBef>
            </a:pPr>
            <a:endParaRPr lang="en-US" sz="2400">
              <a:solidFill>
                <a:srgbClr val="3333FF"/>
              </a:solidFill>
            </a:endParaRPr>
          </a:p>
        </p:txBody>
      </p:sp>
      <p:sp>
        <p:nvSpPr>
          <p:cNvPr id="19461" name="Line 4"/>
          <p:cNvSpPr>
            <a:spLocks noChangeShapeType="1"/>
          </p:cNvSpPr>
          <p:nvPr/>
        </p:nvSpPr>
        <p:spPr bwMode="auto">
          <a:xfrm>
            <a:off x="395288" y="1125538"/>
            <a:ext cx="8280400" cy="0"/>
          </a:xfrm>
          <a:prstGeom prst="line">
            <a:avLst/>
          </a:prstGeom>
          <a:noFill/>
          <a:ln w="38100">
            <a:solidFill>
              <a:srgbClr val="D60093"/>
            </a:solidFill>
            <a:round/>
            <a:headEnd/>
            <a:tailEnd/>
          </a:ln>
        </p:spPr>
        <p:txBody>
          <a:bodyPr/>
          <a:lstStyle/>
          <a:p>
            <a:endParaRPr lang="en-US"/>
          </a:p>
        </p:txBody>
      </p:sp>
      <p:sp>
        <p:nvSpPr>
          <p:cNvPr id="19462" name="Line 5"/>
          <p:cNvSpPr>
            <a:spLocks noChangeShapeType="1"/>
          </p:cNvSpPr>
          <p:nvPr/>
        </p:nvSpPr>
        <p:spPr bwMode="auto">
          <a:xfrm>
            <a:off x="755650" y="549275"/>
            <a:ext cx="0" cy="863600"/>
          </a:xfrm>
          <a:prstGeom prst="line">
            <a:avLst/>
          </a:prstGeom>
          <a:noFill/>
          <a:ln w="38100">
            <a:solidFill>
              <a:srgbClr val="D60093"/>
            </a:solidFill>
            <a:round/>
            <a:headEnd/>
            <a:tailEnd/>
          </a:ln>
        </p:spPr>
        <p:txBody>
          <a:bodyPr/>
          <a:lstStyle/>
          <a:p>
            <a:endParaRPr lang="en-US"/>
          </a:p>
        </p:txBody>
      </p:sp>
      <p:sp>
        <p:nvSpPr>
          <p:cNvPr id="19463" name="Rectangle 1"/>
          <p:cNvSpPr>
            <a:spLocks noChangeArrowheads="1"/>
          </p:cNvSpPr>
          <p:nvPr/>
        </p:nvSpPr>
        <p:spPr bwMode="auto">
          <a:xfrm>
            <a:off x="971550" y="3644900"/>
            <a:ext cx="7704138" cy="2816225"/>
          </a:xfrm>
          <a:prstGeom prst="rect">
            <a:avLst/>
          </a:prstGeom>
          <a:noFill/>
          <a:ln w="9525">
            <a:noFill/>
            <a:miter lim="800000"/>
            <a:headEnd/>
            <a:tailEnd/>
          </a:ln>
        </p:spPr>
        <p:txBody>
          <a:bodyPr>
            <a:spAutoFit/>
          </a:bodyPr>
          <a:lstStyle/>
          <a:p>
            <a:pPr algn="just">
              <a:lnSpc>
                <a:spcPct val="150000"/>
              </a:lnSpc>
            </a:pPr>
            <a:r>
              <a:rPr lang="en-US"/>
              <a:t>More generally, decimal notation is based on the fact that any positive integer can be written uniquely as a sum of products of the form</a:t>
            </a:r>
          </a:p>
          <a:p>
            <a:pPr algn="ctr">
              <a:lnSpc>
                <a:spcPct val="150000"/>
              </a:lnSpc>
            </a:pPr>
            <a:r>
              <a:rPr lang="en-US" sz="2800" i="1">
                <a:solidFill>
                  <a:srgbClr val="C00000"/>
                </a:solidFill>
              </a:rPr>
              <a:t>d </a:t>
            </a:r>
            <a:r>
              <a:rPr lang="en-US" sz="2800">
                <a:solidFill>
                  <a:srgbClr val="C00000"/>
                </a:solidFill>
              </a:rPr>
              <a:t>·10</a:t>
            </a:r>
            <a:r>
              <a:rPr lang="en-US" sz="2800" i="1" baseline="30000">
                <a:solidFill>
                  <a:srgbClr val="C00000"/>
                </a:solidFill>
              </a:rPr>
              <a:t>n</a:t>
            </a:r>
            <a:endParaRPr lang="en-US" i="1">
              <a:solidFill>
                <a:srgbClr val="C00000"/>
              </a:solidFill>
            </a:endParaRPr>
          </a:p>
          <a:p>
            <a:pPr algn="just">
              <a:lnSpc>
                <a:spcPct val="150000"/>
              </a:lnSpc>
            </a:pPr>
            <a:r>
              <a:rPr lang="en-US"/>
              <a:t>where each </a:t>
            </a:r>
            <a:r>
              <a:rPr lang="en-US" i="1">
                <a:solidFill>
                  <a:srgbClr val="C00000"/>
                </a:solidFill>
              </a:rPr>
              <a:t>n </a:t>
            </a:r>
            <a:r>
              <a:rPr lang="en-US">
                <a:solidFill>
                  <a:srgbClr val="C00000"/>
                </a:solidFill>
              </a:rPr>
              <a:t>is a nonnegative integer </a:t>
            </a:r>
            <a:r>
              <a:rPr lang="en-US"/>
              <a:t>and each </a:t>
            </a:r>
            <a:r>
              <a:rPr lang="en-US" i="1">
                <a:solidFill>
                  <a:srgbClr val="C00000"/>
                </a:solidFill>
              </a:rPr>
              <a:t>d </a:t>
            </a:r>
            <a:r>
              <a:rPr lang="en-US">
                <a:solidFill>
                  <a:srgbClr val="C00000"/>
                </a:solidFill>
              </a:rPr>
              <a:t>is one of the decimal digits 0, 1, 2, 3, 4, 5, 6, 7, 8, or 9. </a:t>
            </a:r>
            <a:r>
              <a:rPr lang="en-US"/>
              <a:t>The word </a:t>
            </a:r>
            <a:r>
              <a:rPr lang="en-US" i="1"/>
              <a:t>decimal </a:t>
            </a:r>
            <a:r>
              <a:rPr lang="en-US"/>
              <a:t>comes from the Latin root </a:t>
            </a:r>
            <a:r>
              <a:rPr lang="en-US" i="1"/>
              <a:t>deci, </a:t>
            </a:r>
            <a:r>
              <a:rPr lang="en-US"/>
              <a:t>meaning “ten.”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1700" y="333375"/>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Boolean Algebra</a:t>
            </a:r>
          </a:p>
        </p:txBody>
      </p:sp>
      <p:sp>
        <p:nvSpPr>
          <p:cNvPr id="5" name="Rectangle 3"/>
          <p:cNvSpPr>
            <a:spLocks noChangeArrowheads="1"/>
          </p:cNvSpPr>
          <p:nvPr/>
        </p:nvSpPr>
        <p:spPr bwMode="auto">
          <a:xfrm>
            <a:off x="971550" y="1268413"/>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0484" name="Text Box 6"/>
          <p:cNvSpPr txBox="1">
            <a:spLocks noChangeArrowheads="1"/>
          </p:cNvSpPr>
          <p:nvPr/>
        </p:nvSpPr>
        <p:spPr bwMode="auto">
          <a:xfrm>
            <a:off x="971550" y="1123950"/>
            <a:ext cx="7510463" cy="2862263"/>
          </a:xfrm>
          <a:prstGeom prst="rect">
            <a:avLst/>
          </a:prstGeom>
          <a:noFill/>
          <a:ln w="9525">
            <a:noFill/>
            <a:miter lim="800000"/>
            <a:headEnd/>
            <a:tailEnd/>
          </a:ln>
        </p:spPr>
        <p:txBody>
          <a:bodyPr>
            <a:spAutoFit/>
          </a:bodyPr>
          <a:lstStyle/>
          <a:p>
            <a:pPr algn="just">
              <a:lnSpc>
                <a:spcPct val="150000"/>
              </a:lnSpc>
              <a:spcBef>
                <a:spcPct val="50000"/>
              </a:spcBef>
            </a:pPr>
            <a:r>
              <a:rPr lang="en-US" sz="2400">
                <a:solidFill>
                  <a:srgbClr val="3333FF"/>
                </a:solidFill>
              </a:rPr>
              <a:t>Converting decimal to binary representations</a:t>
            </a:r>
          </a:p>
          <a:p>
            <a:pPr algn="just">
              <a:lnSpc>
                <a:spcPct val="150000"/>
              </a:lnSpc>
              <a:spcBef>
                <a:spcPct val="50000"/>
              </a:spcBef>
            </a:pPr>
            <a:endParaRPr lang="en-US" sz="2400">
              <a:solidFill>
                <a:srgbClr val="3333FF"/>
              </a:solidFill>
            </a:endParaRPr>
          </a:p>
          <a:p>
            <a:r>
              <a:rPr lang="en-US" sz="2400"/>
              <a:t>      27 = 16 + 8 + 2 + 1</a:t>
            </a:r>
          </a:p>
          <a:p>
            <a:r>
              <a:rPr lang="en-US" sz="2400"/>
              <a:t>	= 1·</a:t>
            </a:r>
            <a:r>
              <a:rPr lang="en-US" sz="2400">
                <a:solidFill>
                  <a:srgbClr val="C00000"/>
                </a:solidFill>
              </a:rPr>
              <a:t>2</a:t>
            </a:r>
            <a:r>
              <a:rPr lang="en-US" sz="2400" baseline="30000">
                <a:solidFill>
                  <a:srgbClr val="3333FF"/>
                </a:solidFill>
              </a:rPr>
              <a:t>4</a:t>
            </a:r>
            <a:r>
              <a:rPr lang="en-US" sz="2400"/>
              <a:t> + 1·</a:t>
            </a:r>
            <a:r>
              <a:rPr lang="en-US" sz="2400">
                <a:solidFill>
                  <a:srgbClr val="C00000"/>
                </a:solidFill>
              </a:rPr>
              <a:t>2</a:t>
            </a:r>
            <a:r>
              <a:rPr lang="en-US" sz="2400" baseline="30000">
                <a:solidFill>
                  <a:srgbClr val="3333FF"/>
                </a:solidFill>
              </a:rPr>
              <a:t>3</a:t>
            </a:r>
            <a:r>
              <a:rPr lang="en-US" sz="2400"/>
              <a:t> + 0·</a:t>
            </a:r>
            <a:r>
              <a:rPr lang="en-US" sz="2400">
                <a:solidFill>
                  <a:srgbClr val="C00000"/>
                </a:solidFill>
              </a:rPr>
              <a:t>2</a:t>
            </a:r>
            <a:r>
              <a:rPr lang="en-US" sz="2400" baseline="30000">
                <a:solidFill>
                  <a:srgbClr val="3333FF"/>
                </a:solidFill>
              </a:rPr>
              <a:t>2</a:t>
            </a:r>
            <a:r>
              <a:rPr lang="en-US" sz="2400"/>
              <a:t> + 1·</a:t>
            </a:r>
            <a:r>
              <a:rPr lang="en-US" sz="2400">
                <a:solidFill>
                  <a:srgbClr val="C00000"/>
                </a:solidFill>
              </a:rPr>
              <a:t>2</a:t>
            </a:r>
            <a:r>
              <a:rPr lang="en-US" sz="2400" baseline="30000">
                <a:solidFill>
                  <a:srgbClr val="3333FF"/>
                </a:solidFill>
              </a:rPr>
              <a:t>1</a:t>
            </a:r>
            <a:r>
              <a:rPr lang="en-US" sz="2400"/>
              <a:t> + 1·</a:t>
            </a:r>
            <a:r>
              <a:rPr lang="en-US" sz="2400">
                <a:solidFill>
                  <a:srgbClr val="C00000"/>
                </a:solidFill>
              </a:rPr>
              <a:t>2</a:t>
            </a:r>
            <a:r>
              <a:rPr lang="en-US" sz="2400" baseline="30000">
                <a:solidFill>
                  <a:srgbClr val="3333FF"/>
                </a:solidFill>
              </a:rPr>
              <a:t>0</a:t>
            </a:r>
            <a:r>
              <a:rPr lang="en-US" sz="2400" i="1"/>
              <a:t>.</a:t>
            </a:r>
            <a:endParaRPr lang="en-US" sz="2400">
              <a:solidFill>
                <a:srgbClr val="3333FF"/>
              </a:solidFill>
            </a:endParaRPr>
          </a:p>
          <a:p>
            <a:pPr algn="just">
              <a:lnSpc>
                <a:spcPct val="150000"/>
              </a:lnSpc>
              <a:spcBef>
                <a:spcPct val="50000"/>
              </a:spcBef>
            </a:pPr>
            <a:endParaRPr lang="en-US" sz="2400">
              <a:solidFill>
                <a:srgbClr val="3333FF"/>
              </a:solidFill>
            </a:endParaRPr>
          </a:p>
        </p:txBody>
      </p:sp>
      <p:sp>
        <p:nvSpPr>
          <p:cNvPr id="20485" name="Line 4"/>
          <p:cNvSpPr>
            <a:spLocks noChangeShapeType="1"/>
          </p:cNvSpPr>
          <p:nvPr/>
        </p:nvSpPr>
        <p:spPr bwMode="auto">
          <a:xfrm>
            <a:off x="395288" y="981075"/>
            <a:ext cx="8280400" cy="0"/>
          </a:xfrm>
          <a:prstGeom prst="line">
            <a:avLst/>
          </a:prstGeom>
          <a:noFill/>
          <a:ln w="38100">
            <a:solidFill>
              <a:srgbClr val="D60093"/>
            </a:solidFill>
            <a:round/>
            <a:headEnd/>
            <a:tailEnd/>
          </a:ln>
        </p:spPr>
        <p:txBody>
          <a:bodyPr/>
          <a:lstStyle/>
          <a:p>
            <a:endParaRPr lang="en-US"/>
          </a:p>
        </p:txBody>
      </p:sp>
      <p:sp>
        <p:nvSpPr>
          <p:cNvPr id="20486" name="Line 5"/>
          <p:cNvSpPr>
            <a:spLocks noChangeShapeType="1"/>
          </p:cNvSpPr>
          <p:nvPr/>
        </p:nvSpPr>
        <p:spPr bwMode="auto">
          <a:xfrm>
            <a:off x="755650" y="404813"/>
            <a:ext cx="0" cy="863600"/>
          </a:xfrm>
          <a:prstGeom prst="line">
            <a:avLst/>
          </a:prstGeom>
          <a:noFill/>
          <a:ln w="38100">
            <a:solidFill>
              <a:srgbClr val="D60093"/>
            </a:solidFill>
            <a:round/>
            <a:headEnd/>
            <a:tailEnd/>
          </a:ln>
        </p:spPr>
        <p:txBody>
          <a:bodyPr/>
          <a:lstStyle/>
          <a:p>
            <a:endParaRPr lang="en-US"/>
          </a:p>
        </p:txBody>
      </p:sp>
      <p:pic>
        <p:nvPicPr>
          <p:cNvPr id="20487" name="Picture 2"/>
          <p:cNvPicPr>
            <a:picLocks noChangeAspect="1" noChangeArrowheads="1"/>
          </p:cNvPicPr>
          <p:nvPr/>
        </p:nvPicPr>
        <p:blipFill>
          <a:blip r:embed="rId2"/>
          <a:srcRect/>
          <a:stretch>
            <a:fillRect/>
          </a:stretch>
        </p:blipFill>
        <p:spPr bwMode="auto">
          <a:xfrm>
            <a:off x="1189038" y="3429000"/>
            <a:ext cx="6711950" cy="1771650"/>
          </a:xfrm>
          <a:prstGeom prst="rect">
            <a:avLst/>
          </a:prstGeom>
          <a:noFill/>
          <a:ln w="9525">
            <a:noFill/>
            <a:miter lim="800000"/>
            <a:headEnd/>
            <a:tailEnd/>
          </a:ln>
        </p:spPr>
      </p:pic>
      <p:pic>
        <p:nvPicPr>
          <p:cNvPr id="20488" name="Picture 3"/>
          <p:cNvPicPr>
            <a:picLocks noChangeAspect="1" noChangeArrowheads="1"/>
          </p:cNvPicPr>
          <p:nvPr/>
        </p:nvPicPr>
        <p:blipFill>
          <a:blip r:embed="rId3"/>
          <a:srcRect/>
          <a:stretch>
            <a:fillRect/>
          </a:stretch>
        </p:blipFill>
        <p:spPr bwMode="auto">
          <a:xfrm>
            <a:off x="755650" y="5632450"/>
            <a:ext cx="7878763" cy="82073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1754188" y="2565400"/>
            <a:ext cx="5764212" cy="4032250"/>
          </a:xfrm>
          <a:prstGeom prst="rect">
            <a:avLst/>
          </a:prstGeom>
          <a:noFill/>
          <a:ln w="9525">
            <a:noFill/>
            <a:miter lim="800000"/>
            <a:headEnd/>
            <a:tailEnd/>
          </a:ln>
        </p:spPr>
      </p:pic>
      <p:sp>
        <p:nvSpPr>
          <p:cNvPr id="5" name="Rectangle 2"/>
          <p:cNvSpPr>
            <a:spLocks noChangeArrowheads="1"/>
          </p:cNvSpPr>
          <p:nvPr/>
        </p:nvSpPr>
        <p:spPr bwMode="auto">
          <a:xfrm>
            <a:off x="901700" y="333375"/>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Boolean Algebra</a:t>
            </a:r>
          </a:p>
        </p:txBody>
      </p:sp>
      <p:sp>
        <p:nvSpPr>
          <p:cNvPr id="6" name="Rectangle 3"/>
          <p:cNvSpPr>
            <a:spLocks noChangeArrowheads="1"/>
          </p:cNvSpPr>
          <p:nvPr/>
        </p:nvSpPr>
        <p:spPr bwMode="auto">
          <a:xfrm>
            <a:off x="971550" y="1268413"/>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1509" name="Line 4"/>
          <p:cNvSpPr>
            <a:spLocks noChangeShapeType="1"/>
          </p:cNvSpPr>
          <p:nvPr/>
        </p:nvSpPr>
        <p:spPr bwMode="auto">
          <a:xfrm>
            <a:off x="395288" y="981075"/>
            <a:ext cx="8280400" cy="0"/>
          </a:xfrm>
          <a:prstGeom prst="line">
            <a:avLst/>
          </a:prstGeom>
          <a:noFill/>
          <a:ln w="38100">
            <a:solidFill>
              <a:srgbClr val="D60093"/>
            </a:solidFill>
            <a:round/>
            <a:headEnd/>
            <a:tailEnd/>
          </a:ln>
        </p:spPr>
        <p:txBody>
          <a:bodyPr/>
          <a:lstStyle/>
          <a:p>
            <a:endParaRPr lang="en-US"/>
          </a:p>
        </p:txBody>
      </p:sp>
      <p:sp>
        <p:nvSpPr>
          <p:cNvPr id="21510" name="Line 5"/>
          <p:cNvSpPr>
            <a:spLocks noChangeShapeType="1"/>
          </p:cNvSpPr>
          <p:nvPr/>
        </p:nvSpPr>
        <p:spPr bwMode="auto">
          <a:xfrm>
            <a:off x="755650" y="404813"/>
            <a:ext cx="0" cy="863600"/>
          </a:xfrm>
          <a:prstGeom prst="line">
            <a:avLst/>
          </a:prstGeom>
          <a:noFill/>
          <a:ln w="38100">
            <a:solidFill>
              <a:srgbClr val="D60093"/>
            </a:solidFill>
            <a:round/>
            <a:headEnd/>
            <a:tailEnd/>
          </a:ln>
        </p:spPr>
        <p:txBody>
          <a:bodyPr/>
          <a:lstStyle/>
          <a:p>
            <a:endParaRPr lang="en-US"/>
          </a:p>
        </p:txBody>
      </p:sp>
      <p:sp>
        <p:nvSpPr>
          <p:cNvPr id="21511" name="Rectangle 1"/>
          <p:cNvSpPr>
            <a:spLocks noChangeArrowheads="1"/>
          </p:cNvSpPr>
          <p:nvPr/>
        </p:nvSpPr>
        <p:spPr bwMode="auto">
          <a:xfrm>
            <a:off x="901700" y="1125538"/>
            <a:ext cx="7773988" cy="1292225"/>
          </a:xfrm>
          <a:prstGeom prst="rect">
            <a:avLst/>
          </a:prstGeom>
          <a:noFill/>
          <a:ln w="9525">
            <a:noFill/>
            <a:miter lim="800000"/>
            <a:headEnd/>
            <a:tailEnd/>
          </a:ln>
        </p:spPr>
        <p:txBody>
          <a:bodyPr>
            <a:spAutoFit/>
          </a:bodyPr>
          <a:lstStyle/>
          <a:p>
            <a:r>
              <a:rPr lang="en-US"/>
              <a:t>Any integer can be represented uniquely as a sum of products of the form</a:t>
            </a:r>
          </a:p>
          <a:p>
            <a:pPr algn="ctr"/>
            <a:r>
              <a:rPr lang="en-US" sz="2400" i="1">
                <a:solidFill>
                  <a:srgbClr val="C00000"/>
                </a:solidFill>
              </a:rPr>
              <a:t>d </a:t>
            </a:r>
            <a:r>
              <a:rPr lang="en-US" sz="2400">
                <a:solidFill>
                  <a:srgbClr val="C00000"/>
                </a:solidFill>
              </a:rPr>
              <a:t>·2</a:t>
            </a:r>
            <a:r>
              <a:rPr lang="en-US" sz="2400" i="1" baseline="30000">
                <a:solidFill>
                  <a:srgbClr val="C00000"/>
                </a:solidFill>
              </a:rPr>
              <a:t>n</a:t>
            </a:r>
          </a:p>
          <a:p>
            <a:r>
              <a:rPr lang="en-US"/>
              <a:t>where each </a:t>
            </a:r>
            <a:r>
              <a:rPr lang="en-US" i="1">
                <a:solidFill>
                  <a:srgbClr val="C00000"/>
                </a:solidFill>
              </a:rPr>
              <a:t>n </a:t>
            </a:r>
            <a:r>
              <a:rPr lang="en-US">
                <a:solidFill>
                  <a:srgbClr val="C00000"/>
                </a:solidFill>
              </a:rPr>
              <a:t>is an integer </a:t>
            </a:r>
            <a:r>
              <a:rPr lang="en-US"/>
              <a:t>and each </a:t>
            </a:r>
            <a:r>
              <a:rPr lang="en-US" i="1">
                <a:solidFill>
                  <a:srgbClr val="C00000"/>
                </a:solidFill>
              </a:rPr>
              <a:t>d </a:t>
            </a:r>
            <a:r>
              <a:rPr lang="en-US">
                <a:solidFill>
                  <a:srgbClr val="C00000"/>
                </a:solidFill>
              </a:rPr>
              <a:t>is one of the binary digits (or bits) 0 or 1</a:t>
            </a:r>
            <a:r>
              <a:rPr lang="en-US"/>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828675" y="366713"/>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Converting binary to decimal</a:t>
            </a:r>
          </a:p>
        </p:txBody>
      </p:sp>
      <p:sp>
        <p:nvSpPr>
          <p:cNvPr id="6" name="Rectangle 3"/>
          <p:cNvSpPr>
            <a:spLocks noChangeArrowheads="1"/>
          </p:cNvSpPr>
          <p:nvPr/>
        </p:nvSpPr>
        <p:spPr bwMode="auto">
          <a:xfrm>
            <a:off x="971550" y="1268413"/>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2532" name="Line 4"/>
          <p:cNvSpPr>
            <a:spLocks noChangeShapeType="1"/>
          </p:cNvSpPr>
          <p:nvPr/>
        </p:nvSpPr>
        <p:spPr bwMode="auto">
          <a:xfrm>
            <a:off x="395288" y="981075"/>
            <a:ext cx="8280400" cy="0"/>
          </a:xfrm>
          <a:prstGeom prst="line">
            <a:avLst/>
          </a:prstGeom>
          <a:noFill/>
          <a:ln w="38100">
            <a:solidFill>
              <a:srgbClr val="D60093"/>
            </a:solidFill>
            <a:round/>
            <a:headEnd/>
            <a:tailEnd/>
          </a:ln>
        </p:spPr>
        <p:txBody>
          <a:bodyPr/>
          <a:lstStyle/>
          <a:p>
            <a:endParaRPr lang="en-US"/>
          </a:p>
        </p:txBody>
      </p:sp>
      <p:sp>
        <p:nvSpPr>
          <p:cNvPr id="22533" name="Line 5"/>
          <p:cNvSpPr>
            <a:spLocks noChangeShapeType="1"/>
          </p:cNvSpPr>
          <p:nvPr/>
        </p:nvSpPr>
        <p:spPr bwMode="auto">
          <a:xfrm>
            <a:off x="755650" y="404813"/>
            <a:ext cx="0" cy="863600"/>
          </a:xfrm>
          <a:prstGeom prst="line">
            <a:avLst/>
          </a:prstGeom>
          <a:noFill/>
          <a:ln w="38100">
            <a:solidFill>
              <a:srgbClr val="D60093"/>
            </a:solidFill>
            <a:round/>
            <a:headEnd/>
            <a:tailEnd/>
          </a:ln>
        </p:spPr>
        <p:txBody>
          <a:bodyPr/>
          <a:lstStyle/>
          <a:p>
            <a:endParaRPr lang="en-US"/>
          </a:p>
        </p:txBody>
      </p:sp>
      <p:pic>
        <p:nvPicPr>
          <p:cNvPr id="22534" name="Picture 2"/>
          <p:cNvPicPr>
            <a:picLocks noChangeAspect="1" noChangeArrowheads="1"/>
          </p:cNvPicPr>
          <p:nvPr/>
        </p:nvPicPr>
        <p:blipFill>
          <a:blip r:embed="rId2"/>
          <a:srcRect/>
          <a:stretch>
            <a:fillRect/>
          </a:stretch>
        </p:blipFill>
        <p:spPr bwMode="auto">
          <a:xfrm>
            <a:off x="1331913" y="1716088"/>
            <a:ext cx="6559550" cy="1352550"/>
          </a:xfrm>
          <a:prstGeom prst="rect">
            <a:avLst/>
          </a:prstGeom>
          <a:noFill/>
          <a:ln w="9525">
            <a:noFill/>
            <a:miter lim="800000"/>
            <a:headEnd/>
            <a:tailEnd/>
          </a:ln>
        </p:spPr>
      </p:pic>
      <p:pic>
        <p:nvPicPr>
          <p:cNvPr id="22535" name="Picture 3"/>
          <p:cNvPicPr>
            <a:picLocks noChangeAspect="1" noChangeArrowheads="1"/>
          </p:cNvPicPr>
          <p:nvPr/>
        </p:nvPicPr>
        <p:blipFill>
          <a:blip r:embed="rId3"/>
          <a:srcRect/>
          <a:stretch>
            <a:fillRect/>
          </a:stretch>
        </p:blipFill>
        <p:spPr bwMode="auto">
          <a:xfrm>
            <a:off x="1549400" y="3213100"/>
            <a:ext cx="5972175" cy="3003550"/>
          </a:xfrm>
          <a:prstGeom prst="rect">
            <a:avLst/>
          </a:prstGeom>
          <a:noFill/>
          <a:ln w="9525">
            <a:noFill/>
            <a:miter lim="800000"/>
            <a:headEnd/>
            <a:tailEnd/>
          </a:ln>
        </p:spPr>
      </p:pic>
      <p:sp>
        <p:nvSpPr>
          <p:cNvPr id="22536" name="Rectangle 8"/>
          <p:cNvSpPr>
            <a:spLocks noChangeArrowheads="1"/>
          </p:cNvSpPr>
          <p:nvPr/>
        </p:nvSpPr>
        <p:spPr bwMode="auto">
          <a:xfrm>
            <a:off x="900113" y="1125538"/>
            <a:ext cx="5608637" cy="460375"/>
          </a:xfrm>
          <a:prstGeom prst="rect">
            <a:avLst/>
          </a:prstGeom>
          <a:noFill/>
          <a:ln w="9525">
            <a:noFill/>
            <a:miter lim="800000"/>
            <a:headEnd/>
            <a:tailEnd/>
          </a:ln>
        </p:spPr>
        <p:txBody>
          <a:bodyPr wrap="none">
            <a:spAutoFit/>
          </a:bodyPr>
          <a:lstStyle/>
          <a:p>
            <a:r>
              <a:rPr lang="en-US" sz="2400"/>
              <a:t>Represent  110101  in decimal notation.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900113" y="519113"/>
            <a:ext cx="4162425" cy="461962"/>
          </a:xfrm>
          <a:prstGeom prst="rect">
            <a:avLst/>
          </a:prstGeom>
          <a:noFill/>
          <a:ln w="9525">
            <a:noFill/>
            <a:miter lim="800000"/>
            <a:headEnd/>
            <a:tailEnd/>
          </a:ln>
        </p:spPr>
        <p:txBody>
          <a:bodyPr wrap="none">
            <a:spAutoFit/>
          </a:bodyPr>
          <a:lstStyle/>
          <a:p>
            <a:r>
              <a:rPr lang="en-US" sz="2400" b="1">
                <a:solidFill>
                  <a:srgbClr val="3333FF"/>
                </a:solidFill>
              </a:rPr>
              <a:t>Addition in Binary Notation</a:t>
            </a:r>
            <a:endParaRPr lang="en-US" sz="2400">
              <a:solidFill>
                <a:srgbClr val="3333FF"/>
              </a:solidFill>
            </a:endParaRPr>
          </a:p>
        </p:txBody>
      </p:sp>
      <p:sp>
        <p:nvSpPr>
          <p:cNvPr id="23555" name="Line 4"/>
          <p:cNvSpPr>
            <a:spLocks noChangeShapeType="1"/>
          </p:cNvSpPr>
          <p:nvPr/>
        </p:nvSpPr>
        <p:spPr bwMode="auto">
          <a:xfrm>
            <a:off x="395288" y="981075"/>
            <a:ext cx="8280400" cy="0"/>
          </a:xfrm>
          <a:prstGeom prst="line">
            <a:avLst/>
          </a:prstGeom>
          <a:noFill/>
          <a:ln w="38100">
            <a:solidFill>
              <a:srgbClr val="D60093"/>
            </a:solidFill>
            <a:round/>
            <a:headEnd/>
            <a:tailEnd/>
          </a:ln>
        </p:spPr>
        <p:txBody>
          <a:bodyPr/>
          <a:lstStyle/>
          <a:p>
            <a:endParaRPr lang="en-US"/>
          </a:p>
        </p:txBody>
      </p:sp>
      <p:sp>
        <p:nvSpPr>
          <p:cNvPr id="23556" name="Line 5"/>
          <p:cNvSpPr>
            <a:spLocks noChangeShapeType="1"/>
          </p:cNvSpPr>
          <p:nvPr/>
        </p:nvSpPr>
        <p:spPr bwMode="auto">
          <a:xfrm>
            <a:off x="755650" y="404813"/>
            <a:ext cx="0" cy="863600"/>
          </a:xfrm>
          <a:prstGeom prst="line">
            <a:avLst/>
          </a:prstGeom>
          <a:noFill/>
          <a:ln w="38100">
            <a:solidFill>
              <a:srgbClr val="D60093"/>
            </a:solidFill>
            <a:round/>
            <a:headEnd/>
            <a:tailEnd/>
          </a:ln>
        </p:spPr>
        <p:txBody>
          <a:bodyPr/>
          <a:lstStyle/>
          <a:p>
            <a:endParaRPr lang="en-US"/>
          </a:p>
        </p:txBody>
      </p:sp>
      <p:sp>
        <p:nvSpPr>
          <p:cNvPr id="8" name="Rectangle 7"/>
          <p:cNvSpPr/>
          <p:nvPr/>
        </p:nvSpPr>
        <p:spPr>
          <a:xfrm>
            <a:off x="900113" y="1125538"/>
            <a:ext cx="7775575" cy="1260475"/>
          </a:xfrm>
          <a:prstGeom prst="rect">
            <a:avLst/>
          </a:prstGeom>
        </p:spPr>
        <p:txBody>
          <a:bodyPr>
            <a:spAutoFit/>
          </a:bodyPr>
          <a:lstStyle/>
          <a:p>
            <a:pPr>
              <a:defRPr/>
            </a:pPr>
            <a:r>
              <a:rPr lang="en-US" sz="2400" dirty="0">
                <a:solidFill>
                  <a:srgbClr val="C00000"/>
                </a:solidFill>
              </a:rPr>
              <a:t>Add 11012 and 1112 using binary notation.</a:t>
            </a:r>
          </a:p>
          <a:p>
            <a:pPr>
              <a:defRPr/>
            </a:pPr>
            <a:endParaRPr lang="en-US" sz="800" dirty="0"/>
          </a:p>
          <a:p>
            <a:pPr marL="1320800" indent="-1320800" algn="just">
              <a:defRPr/>
            </a:pPr>
            <a:r>
              <a:rPr lang="en-US" sz="2400" dirty="0">
                <a:solidFill>
                  <a:srgbClr val="C00000"/>
                </a:solidFill>
              </a:rPr>
              <a:t>Solution: </a:t>
            </a:r>
            <a:r>
              <a:rPr lang="en-US" sz="2000" dirty="0">
                <a:solidFill>
                  <a:srgbClr val="3333FF"/>
                </a:solidFill>
              </a:rPr>
              <a:t>Because 2</a:t>
            </a:r>
            <a:r>
              <a:rPr lang="en-US" sz="2000" baseline="-25000" dirty="0">
                <a:solidFill>
                  <a:srgbClr val="3333FF"/>
                </a:solidFill>
              </a:rPr>
              <a:t>10</a:t>
            </a:r>
            <a:r>
              <a:rPr lang="en-US" sz="2000" dirty="0">
                <a:solidFill>
                  <a:srgbClr val="3333FF"/>
                </a:solidFill>
              </a:rPr>
              <a:t> = 10</a:t>
            </a:r>
            <a:r>
              <a:rPr lang="en-US" sz="2000" baseline="-25000" dirty="0">
                <a:solidFill>
                  <a:srgbClr val="3333FF"/>
                </a:solidFill>
              </a:rPr>
              <a:t>2</a:t>
            </a:r>
            <a:r>
              <a:rPr lang="en-US" sz="2000" dirty="0">
                <a:solidFill>
                  <a:srgbClr val="3333FF"/>
                </a:solidFill>
              </a:rPr>
              <a:t> and 1</a:t>
            </a:r>
            <a:r>
              <a:rPr lang="en-US" sz="2000" baseline="-25000" dirty="0">
                <a:solidFill>
                  <a:srgbClr val="3333FF"/>
                </a:solidFill>
              </a:rPr>
              <a:t>10</a:t>
            </a:r>
            <a:r>
              <a:rPr lang="en-US" sz="2000" dirty="0">
                <a:solidFill>
                  <a:srgbClr val="3333FF"/>
                </a:solidFill>
              </a:rPr>
              <a:t> = 1</a:t>
            </a:r>
            <a:r>
              <a:rPr lang="en-US" sz="2000" baseline="-25000" dirty="0">
                <a:solidFill>
                  <a:srgbClr val="3333FF"/>
                </a:solidFill>
              </a:rPr>
              <a:t>2</a:t>
            </a:r>
            <a:r>
              <a:rPr lang="en-US" sz="2000" dirty="0">
                <a:solidFill>
                  <a:srgbClr val="3333FF"/>
                </a:solidFill>
              </a:rPr>
              <a:t>, the translation of 1</a:t>
            </a:r>
            <a:r>
              <a:rPr lang="en-US" sz="2000" baseline="-25000" dirty="0">
                <a:solidFill>
                  <a:srgbClr val="3333FF"/>
                </a:solidFill>
              </a:rPr>
              <a:t>10</a:t>
            </a:r>
            <a:r>
              <a:rPr lang="en-US" sz="2000" dirty="0">
                <a:solidFill>
                  <a:srgbClr val="3333FF"/>
                </a:solidFill>
              </a:rPr>
              <a:t> + 1</a:t>
            </a:r>
            <a:r>
              <a:rPr lang="en-US" sz="2000" baseline="-25000" dirty="0">
                <a:solidFill>
                  <a:srgbClr val="3333FF"/>
                </a:solidFill>
              </a:rPr>
              <a:t>10</a:t>
            </a:r>
            <a:r>
              <a:rPr lang="en-US" sz="2000" dirty="0">
                <a:solidFill>
                  <a:srgbClr val="3333FF"/>
                </a:solidFill>
              </a:rPr>
              <a:t> = 2</a:t>
            </a:r>
            <a:r>
              <a:rPr lang="en-US" sz="2000" baseline="-25000" dirty="0">
                <a:solidFill>
                  <a:srgbClr val="3333FF"/>
                </a:solidFill>
              </a:rPr>
              <a:t>10</a:t>
            </a:r>
            <a:r>
              <a:rPr lang="en-US" sz="2000" dirty="0">
                <a:solidFill>
                  <a:srgbClr val="3333FF"/>
                </a:solidFill>
              </a:rPr>
              <a:t> to binary notation is</a:t>
            </a:r>
          </a:p>
        </p:txBody>
      </p:sp>
      <p:sp>
        <p:nvSpPr>
          <p:cNvPr id="23558" name="Rectangle 8"/>
          <p:cNvSpPr>
            <a:spLocks noChangeArrowheads="1"/>
          </p:cNvSpPr>
          <p:nvPr/>
        </p:nvSpPr>
        <p:spPr bwMode="auto">
          <a:xfrm>
            <a:off x="912813" y="3657600"/>
            <a:ext cx="7762875" cy="1016000"/>
          </a:xfrm>
          <a:prstGeom prst="rect">
            <a:avLst/>
          </a:prstGeom>
          <a:noFill/>
          <a:ln w="9525">
            <a:noFill/>
            <a:miter lim="800000"/>
            <a:headEnd/>
            <a:tailEnd/>
          </a:ln>
        </p:spPr>
        <p:txBody>
          <a:bodyPr>
            <a:spAutoFit/>
          </a:bodyPr>
          <a:lstStyle/>
          <a:p>
            <a:pPr algn="just"/>
            <a:r>
              <a:rPr lang="en-US" sz="2000"/>
              <a:t>It follows that adding two 1’s together results in a carry of 1 when binary notation is used. Adding three 1’s together also results in a carry of 1 since 3</a:t>
            </a:r>
            <a:r>
              <a:rPr lang="en-US" sz="2000" baseline="-25000"/>
              <a:t>10</a:t>
            </a:r>
            <a:r>
              <a:rPr lang="en-US" sz="2000"/>
              <a:t> = 11</a:t>
            </a:r>
            <a:r>
              <a:rPr lang="en-US" sz="2000" baseline="-25000"/>
              <a:t>2</a:t>
            </a:r>
            <a:r>
              <a:rPr lang="en-US" sz="2000"/>
              <a:t> (“one one base two”).</a:t>
            </a:r>
          </a:p>
        </p:txBody>
      </p:sp>
      <p:pic>
        <p:nvPicPr>
          <p:cNvPr id="23559" name="Picture 2"/>
          <p:cNvPicPr>
            <a:picLocks noChangeAspect="1" noChangeArrowheads="1"/>
          </p:cNvPicPr>
          <p:nvPr/>
        </p:nvPicPr>
        <p:blipFill>
          <a:blip r:embed="rId2"/>
          <a:srcRect/>
          <a:stretch>
            <a:fillRect/>
          </a:stretch>
        </p:blipFill>
        <p:spPr bwMode="auto">
          <a:xfrm>
            <a:off x="6300788" y="2305050"/>
            <a:ext cx="1008062" cy="1239838"/>
          </a:xfrm>
          <a:prstGeom prst="rect">
            <a:avLst/>
          </a:prstGeom>
          <a:noFill/>
          <a:ln w="9525">
            <a:noFill/>
            <a:miter lim="800000"/>
            <a:headEnd/>
            <a:tailEnd/>
          </a:ln>
        </p:spPr>
      </p:pic>
      <p:pic>
        <p:nvPicPr>
          <p:cNvPr id="23560" name="Picture 3"/>
          <p:cNvPicPr>
            <a:picLocks noChangeAspect="1" noChangeArrowheads="1"/>
          </p:cNvPicPr>
          <p:nvPr/>
        </p:nvPicPr>
        <p:blipFill>
          <a:blip r:embed="rId3"/>
          <a:srcRect/>
          <a:stretch>
            <a:fillRect/>
          </a:stretch>
        </p:blipFill>
        <p:spPr bwMode="auto">
          <a:xfrm>
            <a:off x="6227763" y="4724400"/>
            <a:ext cx="1123950" cy="14097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27088" y="549275"/>
            <a:ext cx="5472112" cy="863600"/>
          </a:xfrm>
        </p:spPr>
        <p:txBody>
          <a:bodyPr/>
          <a:lstStyle/>
          <a:p>
            <a:pPr algn="l"/>
            <a:r>
              <a:rPr lang="en-US" sz="3200">
                <a:solidFill>
                  <a:schemeClr val="tx1"/>
                </a:solidFill>
              </a:rPr>
              <a:t>Previous Lecture Summery </a:t>
            </a:r>
          </a:p>
        </p:txBody>
      </p:sp>
      <p:sp>
        <p:nvSpPr>
          <p:cNvPr id="6147" name="Content Placeholder 2"/>
          <p:cNvSpPr>
            <a:spLocks noGrp="1"/>
          </p:cNvSpPr>
          <p:nvPr>
            <p:ph idx="1"/>
          </p:nvPr>
        </p:nvSpPr>
        <p:spPr>
          <a:xfrm>
            <a:off x="971550" y="1566863"/>
            <a:ext cx="7581900" cy="4525962"/>
          </a:xfrm>
        </p:spPr>
        <p:txBody>
          <a:bodyPr/>
          <a:lstStyle/>
          <a:p>
            <a:pPr algn="just">
              <a:lnSpc>
                <a:spcPct val="150000"/>
              </a:lnSpc>
            </a:pPr>
            <a:r>
              <a:rPr lang="en-US" sz="2800">
                <a:solidFill>
                  <a:srgbClr val="3333FF"/>
                </a:solidFill>
              </a:rPr>
              <a:t>Basic Logic gates</a:t>
            </a:r>
          </a:p>
          <a:p>
            <a:pPr algn="just">
              <a:lnSpc>
                <a:spcPct val="150000"/>
              </a:lnSpc>
            </a:pPr>
            <a:r>
              <a:rPr lang="en-US" sz="2800">
                <a:solidFill>
                  <a:srgbClr val="3333FF"/>
                </a:solidFill>
              </a:rPr>
              <a:t>Constructing Circuits using logic gates</a:t>
            </a:r>
          </a:p>
          <a:p>
            <a:pPr algn="just">
              <a:lnSpc>
                <a:spcPct val="150000"/>
              </a:lnSpc>
            </a:pPr>
            <a:r>
              <a:rPr lang="en-US" sz="2800">
                <a:solidFill>
                  <a:srgbClr val="3333FF"/>
                </a:solidFill>
              </a:rPr>
              <a:t>Designing Circuits for given Inputs/outputs</a:t>
            </a:r>
          </a:p>
          <a:p>
            <a:pPr algn="just">
              <a:lnSpc>
                <a:spcPct val="150000"/>
              </a:lnSpc>
            </a:pPr>
            <a:r>
              <a:rPr lang="en-US" sz="2800">
                <a:solidFill>
                  <a:srgbClr val="3333FF"/>
                </a:solidFill>
              </a:rPr>
              <a:t>Equivalent Circuits</a:t>
            </a:r>
          </a:p>
          <a:p>
            <a:pPr algn="just">
              <a:lnSpc>
                <a:spcPct val="150000"/>
              </a:lnSpc>
            </a:pPr>
            <a:r>
              <a:rPr lang="en-US" sz="2800">
                <a:solidFill>
                  <a:srgbClr val="3333FF"/>
                </a:solidFill>
              </a:rPr>
              <a:t>Reductions of circuits </a:t>
            </a:r>
          </a:p>
        </p:txBody>
      </p:sp>
      <p:sp>
        <p:nvSpPr>
          <p:cNvPr id="6148"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6149"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ChangeArrowheads="1"/>
          </p:cNvSpPr>
          <p:nvPr/>
        </p:nvSpPr>
        <p:spPr bwMode="auto">
          <a:xfrm>
            <a:off x="900113" y="1125538"/>
            <a:ext cx="7704137" cy="460375"/>
          </a:xfrm>
          <a:prstGeom prst="rect">
            <a:avLst/>
          </a:prstGeom>
          <a:noFill/>
          <a:ln w="9525">
            <a:noFill/>
            <a:miter lim="800000"/>
            <a:headEnd/>
            <a:tailEnd/>
          </a:ln>
        </p:spPr>
        <p:txBody>
          <a:bodyPr>
            <a:spAutoFit/>
          </a:bodyPr>
          <a:lstStyle/>
          <a:p>
            <a:r>
              <a:rPr lang="en-US" sz="2400"/>
              <a:t>Thus the addition can be performed as follows:</a:t>
            </a:r>
          </a:p>
        </p:txBody>
      </p:sp>
      <p:sp>
        <p:nvSpPr>
          <p:cNvPr id="24579" name="Rectangle 4"/>
          <p:cNvSpPr>
            <a:spLocks noChangeArrowheads="1"/>
          </p:cNvSpPr>
          <p:nvPr/>
        </p:nvSpPr>
        <p:spPr bwMode="auto">
          <a:xfrm>
            <a:off x="900113" y="520700"/>
            <a:ext cx="4162425" cy="460375"/>
          </a:xfrm>
          <a:prstGeom prst="rect">
            <a:avLst/>
          </a:prstGeom>
          <a:noFill/>
          <a:ln w="9525">
            <a:noFill/>
            <a:miter lim="800000"/>
            <a:headEnd/>
            <a:tailEnd/>
          </a:ln>
        </p:spPr>
        <p:txBody>
          <a:bodyPr wrap="none">
            <a:spAutoFit/>
          </a:bodyPr>
          <a:lstStyle/>
          <a:p>
            <a:r>
              <a:rPr lang="en-US" sz="2400" b="1">
                <a:solidFill>
                  <a:srgbClr val="3333FF"/>
                </a:solidFill>
              </a:rPr>
              <a:t>Addition in Binary Notation</a:t>
            </a:r>
            <a:endParaRPr lang="en-US" sz="2400">
              <a:solidFill>
                <a:srgbClr val="3333FF"/>
              </a:solidFill>
            </a:endParaRPr>
          </a:p>
        </p:txBody>
      </p:sp>
      <p:sp>
        <p:nvSpPr>
          <p:cNvPr id="24580" name="Line 4"/>
          <p:cNvSpPr>
            <a:spLocks noChangeShapeType="1"/>
          </p:cNvSpPr>
          <p:nvPr/>
        </p:nvSpPr>
        <p:spPr bwMode="auto">
          <a:xfrm>
            <a:off x="395288" y="981075"/>
            <a:ext cx="8280400" cy="0"/>
          </a:xfrm>
          <a:prstGeom prst="line">
            <a:avLst/>
          </a:prstGeom>
          <a:noFill/>
          <a:ln w="38100">
            <a:solidFill>
              <a:srgbClr val="D60093"/>
            </a:solidFill>
            <a:round/>
            <a:headEnd/>
            <a:tailEnd/>
          </a:ln>
        </p:spPr>
        <p:txBody>
          <a:bodyPr/>
          <a:lstStyle/>
          <a:p>
            <a:endParaRPr lang="en-US"/>
          </a:p>
        </p:txBody>
      </p:sp>
      <p:sp>
        <p:nvSpPr>
          <p:cNvPr id="24581" name="Line 5"/>
          <p:cNvSpPr>
            <a:spLocks noChangeShapeType="1"/>
          </p:cNvSpPr>
          <p:nvPr/>
        </p:nvSpPr>
        <p:spPr bwMode="auto">
          <a:xfrm>
            <a:off x="755650" y="404813"/>
            <a:ext cx="0" cy="863600"/>
          </a:xfrm>
          <a:prstGeom prst="line">
            <a:avLst/>
          </a:prstGeom>
          <a:noFill/>
          <a:ln w="38100">
            <a:solidFill>
              <a:srgbClr val="D60093"/>
            </a:solidFill>
            <a:round/>
            <a:headEnd/>
            <a:tailEnd/>
          </a:ln>
        </p:spPr>
        <p:txBody>
          <a:bodyPr/>
          <a:lstStyle/>
          <a:p>
            <a:endParaRPr lang="en-US"/>
          </a:p>
        </p:txBody>
      </p:sp>
      <p:pic>
        <p:nvPicPr>
          <p:cNvPr id="24582" name="Picture 2"/>
          <p:cNvPicPr>
            <a:picLocks noChangeAspect="1" noChangeArrowheads="1"/>
          </p:cNvPicPr>
          <p:nvPr/>
        </p:nvPicPr>
        <p:blipFill>
          <a:blip r:embed="rId2"/>
          <a:srcRect/>
          <a:stretch>
            <a:fillRect/>
          </a:stretch>
        </p:blipFill>
        <p:spPr bwMode="auto">
          <a:xfrm>
            <a:off x="2987675" y="2587625"/>
            <a:ext cx="4138613" cy="163353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1700" y="655638"/>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Boolean Algebra</a:t>
            </a:r>
          </a:p>
        </p:txBody>
      </p:sp>
      <p:sp>
        <p:nvSpPr>
          <p:cNvPr id="5" name="Rectangle 3"/>
          <p:cNvSpPr>
            <a:spLocks noChangeArrowheads="1"/>
          </p:cNvSpPr>
          <p:nvPr/>
        </p:nvSpPr>
        <p:spPr bwMode="auto">
          <a:xfrm>
            <a:off x="971550" y="1412875"/>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5604" name="Line 4"/>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25605" name="Line 5"/>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
        <p:nvSpPr>
          <p:cNvPr id="8" name="Text Box 6"/>
          <p:cNvSpPr txBox="1">
            <a:spLocks noChangeArrowheads="1"/>
          </p:cNvSpPr>
          <p:nvPr/>
        </p:nvSpPr>
        <p:spPr bwMode="auto">
          <a:xfrm>
            <a:off x="1042988" y="1412875"/>
            <a:ext cx="7510462" cy="4894263"/>
          </a:xfrm>
          <a:prstGeom prst="rect">
            <a:avLst/>
          </a:prstGeom>
          <a:noFill/>
          <a:ln w="9525">
            <a:noFill/>
            <a:miter lim="800000"/>
            <a:headEnd/>
            <a:tailEnd/>
          </a:ln>
        </p:spPr>
        <p:txBody>
          <a:bodyPr>
            <a:spAutoFit/>
          </a:bodyPr>
          <a:lstStyle/>
          <a:p>
            <a:pPr marL="268288" indent="-268288" algn="just">
              <a:lnSpc>
                <a:spcPct val="150000"/>
              </a:lnSpc>
              <a:spcBef>
                <a:spcPct val="50000"/>
              </a:spcBef>
              <a:buFontTx/>
              <a:buChar char="•"/>
              <a:defRPr/>
            </a:pPr>
            <a:r>
              <a:rPr lang="en-US" sz="2200" dirty="0"/>
              <a:t>Just like Boolean logic, variables can only be </a:t>
            </a:r>
            <a:r>
              <a:rPr lang="en-US" sz="2200" dirty="0">
                <a:solidFill>
                  <a:srgbClr val="3333FF"/>
                </a:solidFill>
              </a:rPr>
              <a:t>1</a:t>
            </a:r>
            <a:r>
              <a:rPr lang="en-US" sz="2200" dirty="0">
                <a:solidFill>
                  <a:srgbClr val="00CC00"/>
                </a:solidFill>
              </a:rPr>
              <a:t> or </a:t>
            </a:r>
            <a:r>
              <a:rPr lang="en-US" sz="2200" dirty="0">
                <a:solidFill>
                  <a:srgbClr val="3333FF"/>
                </a:solidFill>
              </a:rPr>
              <a:t>0</a:t>
            </a:r>
            <a:r>
              <a:rPr lang="en-US" sz="2200" dirty="0">
                <a:solidFill>
                  <a:srgbClr val="00CC00"/>
                </a:solidFill>
              </a:rPr>
              <a:t>, </a:t>
            </a:r>
            <a:r>
              <a:rPr lang="en-US" sz="2200" dirty="0"/>
              <a:t>instead of true/false</a:t>
            </a:r>
          </a:p>
          <a:p>
            <a:pPr marL="228600" indent="-228600" fontAlgn="auto">
              <a:lnSpc>
                <a:spcPct val="150000"/>
              </a:lnSpc>
              <a:spcAft>
                <a:spcPts val="0"/>
              </a:spcAft>
              <a:buFont typeface="Arial" pitchFamily="34" charset="0"/>
              <a:buChar char="•"/>
              <a:defRPr/>
            </a:pPr>
            <a:r>
              <a:rPr lang="en-US" sz="2000" dirty="0">
                <a:solidFill>
                  <a:srgbClr val="C00000"/>
                </a:solidFill>
              </a:rPr>
              <a:t>Not</a:t>
            </a:r>
          </a:p>
          <a:p>
            <a:pPr lvl="1" fontAlgn="auto">
              <a:lnSpc>
                <a:spcPct val="150000"/>
              </a:lnSpc>
              <a:spcAft>
                <a:spcPts val="0"/>
              </a:spcAft>
              <a:defRPr/>
            </a:pPr>
            <a:r>
              <a:rPr lang="en-US" sz="2000" dirty="0">
                <a:solidFill>
                  <a:srgbClr val="3333FF"/>
                </a:solidFill>
              </a:rPr>
              <a:t>~0 = 1</a:t>
            </a:r>
          </a:p>
          <a:p>
            <a:pPr lvl="1" fontAlgn="auto">
              <a:lnSpc>
                <a:spcPct val="150000"/>
              </a:lnSpc>
              <a:spcAft>
                <a:spcPts val="0"/>
              </a:spcAft>
              <a:defRPr/>
            </a:pPr>
            <a:r>
              <a:rPr lang="en-US" sz="2000" dirty="0">
                <a:solidFill>
                  <a:srgbClr val="3333FF"/>
                </a:solidFill>
              </a:rPr>
              <a:t>~1 = 0</a:t>
            </a:r>
          </a:p>
          <a:p>
            <a:pPr marL="228600" indent="-228600" fontAlgn="auto">
              <a:lnSpc>
                <a:spcPct val="150000"/>
              </a:lnSpc>
              <a:spcAft>
                <a:spcPts val="0"/>
              </a:spcAft>
              <a:buFont typeface="Arial" pitchFamily="34" charset="0"/>
              <a:buChar char="•"/>
              <a:defRPr/>
            </a:pPr>
            <a:r>
              <a:rPr lang="en-US" sz="2000" dirty="0">
                <a:solidFill>
                  <a:srgbClr val="C00000"/>
                </a:solidFill>
              </a:rPr>
              <a:t>Or</a:t>
            </a:r>
            <a:r>
              <a:rPr lang="en-US" sz="2000" dirty="0">
                <a:solidFill>
                  <a:srgbClr val="00CC00"/>
                </a:solidFill>
              </a:rPr>
              <a:t> </a:t>
            </a:r>
            <a:r>
              <a:rPr lang="en-US" sz="2000" dirty="0"/>
              <a:t>is used as a plus </a:t>
            </a:r>
            <a:r>
              <a:rPr lang="en-US" sz="2400" dirty="0">
                <a:solidFill>
                  <a:srgbClr val="00CC00"/>
                </a:solidFill>
              </a:rPr>
              <a:t>	           </a:t>
            </a:r>
            <a:r>
              <a:rPr lang="en-US" sz="2000" dirty="0">
                <a:solidFill>
                  <a:srgbClr val="C00000"/>
                </a:solidFill>
              </a:rPr>
              <a:t>And</a:t>
            </a:r>
            <a:r>
              <a:rPr lang="en-US" sz="2000" dirty="0">
                <a:solidFill>
                  <a:srgbClr val="00CC00"/>
                </a:solidFill>
              </a:rPr>
              <a:t> </a:t>
            </a:r>
            <a:r>
              <a:rPr lang="en-US" sz="2000" dirty="0"/>
              <a:t>is used as a multiplication </a:t>
            </a:r>
            <a:r>
              <a:rPr lang="en-US" sz="2000" dirty="0">
                <a:solidFill>
                  <a:srgbClr val="3333FF"/>
                </a:solidFill>
              </a:rPr>
              <a:t>0+0 = 0                                                          0 * 0 = 0</a:t>
            </a:r>
          </a:p>
          <a:p>
            <a:pPr marL="228600" indent="-228600" fontAlgn="auto">
              <a:lnSpc>
                <a:spcPct val="150000"/>
              </a:lnSpc>
              <a:spcAft>
                <a:spcPts val="0"/>
              </a:spcAft>
              <a:defRPr/>
            </a:pPr>
            <a:r>
              <a:rPr lang="en-US" sz="2000" dirty="0">
                <a:solidFill>
                  <a:srgbClr val="3333FF"/>
                </a:solidFill>
              </a:rPr>
              <a:t>   0+1=1                                                            0 * 1 = 0</a:t>
            </a:r>
          </a:p>
          <a:p>
            <a:pPr marL="228600" indent="-228600" fontAlgn="auto">
              <a:lnSpc>
                <a:spcPct val="150000"/>
              </a:lnSpc>
              <a:spcAft>
                <a:spcPts val="0"/>
              </a:spcAft>
              <a:defRPr/>
            </a:pPr>
            <a:r>
              <a:rPr lang="en-US" sz="2000" dirty="0">
                <a:solidFill>
                  <a:srgbClr val="3333FF"/>
                </a:solidFill>
              </a:rPr>
              <a:t>   1+0=1                                                            1 * 0 = 0</a:t>
            </a:r>
          </a:p>
          <a:p>
            <a:pPr marL="228600" indent="-228600" fontAlgn="auto">
              <a:lnSpc>
                <a:spcPct val="150000"/>
              </a:lnSpc>
              <a:spcAft>
                <a:spcPts val="0"/>
              </a:spcAft>
              <a:defRPr/>
            </a:pPr>
            <a:r>
              <a:rPr lang="en-US" sz="2000" dirty="0">
                <a:solidFill>
                  <a:srgbClr val="3333FF"/>
                </a:solidFill>
              </a:rPr>
              <a:t>   1+1= ?                                                           1 * 1 = 1</a:t>
            </a:r>
            <a:endParaRPr lang="en-US" sz="2400" dirty="0">
              <a:solidFill>
                <a:srgbClr val="3333FF"/>
              </a:solidFill>
            </a:endParaRPr>
          </a:p>
        </p:txBody>
      </p:sp>
      <p:sp>
        <p:nvSpPr>
          <p:cNvPr id="25607" name="Line 4"/>
          <p:cNvSpPr>
            <a:spLocks noChangeShapeType="1"/>
          </p:cNvSpPr>
          <p:nvPr/>
        </p:nvSpPr>
        <p:spPr bwMode="auto">
          <a:xfrm>
            <a:off x="395288" y="1268413"/>
            <a:ext cx="8280400" cy="0"/>
          </a:xfrm>
          <a:prstGeom prst="line">
            <a:avLst/>
          </a:prstGeom>
          <a:noFill/>
          <a:ln w="38100">
            <a:solidFill>
              <a:srgbClr val="D60093"/>
            </a:solidFill>
            <a:round/>
            <a:headEnd/>
            <a:tailEnd/>
          </a:ln>
        </p:spPr>
        <p:txBody>
          <a:bodyPr/>
          <a:lstStyle/>
          <a:p>
            <a:endParaRPr lang="en-US"/>
          </a:p>
        </p:txBody>
      </p:sp>
      <p:sp>
        <p:nvSpPr>
          <p:cNvPr id="25608" name="Line 5"/>
          <p:cNvSpPr>
            <a:spLocks noChangeShapeType="1"/>
          </p:cNvSpPr>
          <p:nvPr/>
        </p:nvSpPr>
        <p:spPr bwMode="auto">
          <a:xfrm>
            <a:off x="755650" y="692150"/>
            <a:ext cx="0" cy="863600"/>
          </a:xfrm>
          <a:prstGeom prst="line">
            <a:avLst/>
          </a:prstGeom>
          <a:noFill/>
          <a:ln w="38100">
            <a:solidFill>
              <a:srgbClr val="D60093"/>
            </a:solidFill>
            <a:round/>
            <a:headEnd/>
            <a:tailEnd/>
          </a:ln>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1700" y="620713"/>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Half Adder</a:t>
            </a:r>
          </a:p>
        </p:txBody>
      </p:sp>
      <p:sp>
        <p:nvSpPr>
          <p:cNvPr id="5" name="Rectangle 3"/>
          <p:cNvSpPr>
            <a:spLocks noChangeArrowheads="1"/>
          </p:cNvSpPr>
          <p:nvPr/>
        </p:nvSpPr>
        <p:spPr bwMode="auto">
          <a:xfrm>
            <a:off x="971550" y="1412875"/>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6628" name="Line 4"/>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26629" name="Line 5"/>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
        <p:nvSpPr>
          <p:cNvPr id="8" name="Text Box 6"/>
          <p:cNvSpPr txBox="1">
            <a:spLocks noChangeArrowheads="1"/>
          </p:cNvSpPr>
          <p:nvPr/>
        </p:nvSpPr>
        <p:spPr bwMode="auto">
          <a:xfrm>
            <a:off x="1000125" y="1500188"/>
            <a:ext cx="7429500" cy="4278312"/>
          </a:xfrm>
          <a:prstGeom prst="rect">
            <a:avLst/>
          </a:prstGeom>
          <a:noFill/>
          <a:ln w="9525">
            <a:noFill/>
            <a:miter lim="800000"/>
            <a:headEnd/>
            <a:tailEnd/>
          </a:ln>
        </p:spPr>
        <p:txBody>
          <a:bodyPr>
            <a:spAutoFit/>
          </a:bodyPr>
          <a:lstStyle/>
          <a:p>
            <a:pPr marL="292100" indent="-292100">
              <a:buFont typeface="Arial" pitchFamily="34" charset="0"/>
              <a:buChar char="•"/>
              <a:defRPr/>
            </a:pPr>
            <a:r>
              <a:rPr lang="en-US" sz="2400" dirty="0">
                <a:solidFill>
                  <a:srgbClr val="00CC00"/>
                </a:solidFill>
              </a:rPr>
              <a:t>Consider adding two 1-bit binary numbers </a:t>
            </a:r>
            <a:r>
              <a:rPr lang="en-US" sz="2400" i="1" dirty="0">
                <a:solidFill>
                  <a:srgbClr val="00CC00"/>
                </a:solidFill>
              </a:rPr>
              <a:t>x</a:t>
            </a:r>
            <a:r>
              <a:rPr lang="en-US" sz="2400" dirty="0">
                <a:solidFill>
                  <a:srgbClr val="00CC00"/>
                </a:solidFill>
              </a:rPr>
              <a:t> and </a:t>
            </a:r>
            <a:r>
              <a:rPr lang="en-US" sz="2400" i="1" dirty="0">
                <a:solidFill>
                  <a:srgbClr val="00CC00"/>
                </a:solidFill>
              </a:rPr>
              <a:t>y</a:t>
            </a:r>
          </a:p>
          <a:p>
            <a:pPr lvl="1">
              <a:defRPr/>
            </a:pPr>
            <a:r>
              <a:rPr lang="en-US" sz="2000" dirty="0">
                <a:solidFill>
                  <a:srgbClr val="00CC00"/>
                </a:solidFill>
              </a:rPr>
              <a:t>0+0 = 0</a:t>
            </a:r>
          </a:p>
          <a:p>
            <a:pPr lvl="1">
              <a:defRPr/>
            </a:pPr>
            <a:r>
              <a:rPr lang="en-US" sz="2000" dirty="0">
                <a:solidFill>
                  <a:srgbClr val="00CC00"/>
                </a:solidFill>
              </a:rPr>
              <a:t>0+1 = 1</a:t>
            </a:r>
          </a:p>
          <a:p>
            <a:pPr lvl="1">
              <a:defRPr/>
            </a:pPr>
            <a:r>
              <a:rPr lang="en-US" sz="2000" dirty="0">
                <a:solidFill>
                  <a:srgbClr val="00CC00"/>
                </a:solidFill>
              </a:rPr>
              <a:t>1+0 = 1</a:t>
            </a:r>
          </a:p>
          <a:p>
            <a:pPr lvl="1">
              <a:defRPr/>
            </a:pPr>
            <a:r>
              <a:rPr lang="en-US" sz="2000" dirty="0">
                <a:solidFill>
                  <a:srgbClr val="00CC00"/>
                </a:solidFill>
              </a:rPr>
              <a:t>1+1 = 10</a:t>
            </a:r>
          </a:p>
          <a:p>
            <a:pPr marL="268288" indent="-268288" algn="just">
              <a:spcBef>
                <a:spcPct val="50000"/>
              </a:spcBef>
              <a:defRPr/>
            </a:pPr>
            <a:endParaRPr lang="en-US" sz="3200" dirty="0">
              <a:solidFill>
                <a:srgbClr val="3333FF"/>
              </a:solidFill>
            </a:endParaRPr>
          </a:p>
          <a:p>
            <a:pPr marL="268288" indent="-268288" algn="just">
              <a:spcBef>
                <a:spcPct val="50000"/>
              </a:spcBef>
              <a:buFontTx/>
              <a:buChar char="•"/>
              <a:defRPr/>
            </a:pPr>
            <a:endParaRPr lang="en-US" sz="3200" dirty="0">
              <a:solidFill>
                <a:srgbClr val="3333FF"/>
              </a:solidFill>
            </a:endParaRPr>
          </a:p>
          <a:p>
            <a:pPr marL="292100" indent="-292100">
              <a:buFont typeface="Arial" pitchFamily="34" charset="0"/>
              <a:buChar char="•"/>
              <a:defRPr/>
            </a:pPr>
            <a:r>
              <a:rPr lang="en-US" sz="2400" dirty="0">
                <a:solidFill>
                  <a:srgbClr val="00CC00"/>
                </a:solidFill>
              </a:rPr>
              <a:t>Carry is </a:t>
            </a:r>
            <a:r>
              <a:rPr lang="en-US" sz="2400" i="1" dirty="0">
                <a:solidFill>
                  <a:srgbClr val="00CC00"/>
                </a:solidFill>
              </a:rPr>
              <a:t>x</a:t>
            </a:r>
            <a:r>
              <a:rPr lang="en-US" sz="2400" dirty="0">
                <a:solidFill>
                  <a:srgbClr val="00CC00"/>
                </a:solidFill>
              </a:rPr>
              <a:t> </a:t>
            </a:r>
            <a:r>
              <a:rPr lang="en-US" sz="2400" dirty="0">
                <a:solidFill>
                  <a:srgbClr val="3333FF"/>
                </a:solidFill>
              </a:rPr>
              <a:t>AND</a:t>
            </a:r>
            <a:r>
              <a:rPr lang="en-US" sz="2400" dirty="0">
                <a:solidFill>
                  <a:srgbClr val="00CC00"/>
                </a:solidFill>
              </a:rPr>
              <a:t> </a:t>
            </a:r>
            <a:r>
              <a:rPr lang="en-US" sz="2400" i="1" dirty="0">
                <a:solidFill>
                  <a:srgbClr val="00CC00"/>
                </a:solidFill>
              </a:rPr>
              <a:t>y</a:t>
            </a:r>
            <a:endParaRPr lang="en-US" sz="2400" dirty="0">
              <a:solidFill>
                <a:srgbClr val="00CC00"/>
              </a:solidFill>
            </a:endParaRPr>
          </a:p>
          <a:p>
            <a:pPr marL="292100" indent="-292100">
              <a:buFont typeface="Arial" pitchFamily="34" charset="0"/>
              <a:buChar char="•"/>
              <a:defRPr/>
            </a:pPr>
            <a:r>
              <a:rPr lang="en-US" sz="2400" dirty="0">
                <a:solidFill>
                  <a:srgbClr val="00CC00"/>
                </a:solidFill>
              </a:rPr>
              <a:t>Sum is </a:t>
            </a:r>
            <a:r>
              <a:rPr lang="en-US" sz="2400" i="1" dirty="0">
                <a:solidFill>
                  <a:srgbClr val="00CC00"/>
                </a:solidFill>
              </a:rPr>
              <a:t>x</a:t>
            </a:r>
            <a:r>
              <a:rPr lang="en-US" sz="2400" dirty="0">
                <a:solidFill>
                  <a:srgbClr val="00CC00"/>
                </a:solidFill>
              </a:rPr>
              <a:t> </a:t>
            </a:r>
            <a:r>
              <a:rPr lang="en-US" sz="2400" dirty="0">
                <a:solidFill>
                  <a:srgbClr val="3333FF"/>
                </a:solidFill>
              </a:rPr>
              <a:t>XOR</a:t>
            </a:r>
            <a:r>
              <a:rPr lang="en-US" sz="2400" dirty="0">
                <a:solidFill>
                  <a:srgbClr val="00CC00"/>
                </a:solidFill>
              </a:rPr>
              <a:t> </a:t>
            </a:r>
            <a:r>
              <a:rPr lang="en-US" sz="2400" i="1" dirty="0">
                <a:solidFill>
                  <a:srgbClr val="00CC00"/>
                </a:solidFill>
              </a:rPr>
              <a:t>y</a:t>
            </a:r>
            <a:endParaRPr lang="en-US" sz="2400" dirty="0">
              <a:solidFill>
                <a:srgbClr val="00CC00"/>
              </a:solidFill>
            </a:endParaRPr>
          </a:p>
          <a:p>
            <a:pPr marL="292100" indent="-292100">
              <a:buFont typeface="Arial" pitchFamily="34" charset="0"/>
              <a:buChar char="•"/>
              <a:defRPr/>
            </a:pPr>
            <a:r>
              <a:rPr lang="en-US" sz="2400" dirty="0">
                <a:solidFill>
                  <a:srgbClr val="00CC00"/>
                </a:solidFill>
              </a:rPr>
              <a:t>The circuit to compute this is called a half-adder.</a:t>
            </a:r>
          </a:p>
        </p:txBody>
      </p:sp>
      <p:sp>
        <p:nvSpPr>
          <p:cNvPr id="26631" name="Line 4"/>
          <p:cNvSpPr>
            <a:spLocks noChangeShapeType="1"/>
          </p:cNvSpPr>
          <p:nvPr/>
        </p:nvSpPr>
        <p:spPr bwMode="auto">
          <a:xfrm>
            <a:off x="395288" y="1268413"/>
            <a:ext cx="8280400" cy="0"/>
          </a:xfrm>
          <a:prstGeom prst="line">
            <a:avLst/>
          </a:prstGeom>
          <a:noFill/>
          <a:ln w="38100">
            <a:solidFill>
              <a:srgbClr val="D60093"/>
            </a:solidFill>
            <a:round/>
            <a:headEnd/>
            <a:tailEnd/>
          </a:ln>
        </p:spPr>
        <p:txBody>
          <a:bodyPr/>
          <a:lstStyle/>
          <a:p>
            <a:endParaRPr lang="en-US"/>
          </a:p>
        </p:txBody>
      </p:sp>
      <p:sp>
        <p:nvSpPr>
          <p:cNvPr id="26632" name="Line 5"/>
          <p:cNvSpPr>
            <a:spLocks noChangeShapeType="1"/>
          </p:cNvSpPr>
          <p:nvPr/>
        </p:nvSpPr>
        <p:spPr bwMode="auto">
          <a:xfrm>
            <a:off x="755650" y="692150"/>
            <a:ext cx="0" cy="863600"/>
          </a:xfrm>
          <a:prstGeom prst="line">
            <a:avLst/>
          </a:prstGeom>
          <a:noFill/>
          <a:ln w="38100">
            <a:solidFill>
              <a:srgbClr val="D60093"/>
            </a:solidFill>
            <a:round/>
            <a:headEnd/>
            <a:tailEnd/>
          </a:ln>
        </p:spPr>
        <p:txBody>
          <a:bodyPr/>
          <a:lstStyle/>
          <a:p>
            <a:endParaRPr lang="en-US"/>
          </a:p>
        </p:txBody>
      </p:sp>
      <p:pic>
        <p:nvPicPr>
          <p:cNvPr id="26633" name="Picture 2"/>
          <p:cNvPicPr>
            <a:picLocks noChangeAspect="1" noChangeArrowheads="1"/>
          </p:cNvPicPr>
          <p:nvPr/>
        </p:nvPicPr>
        <p:blipFill>
          <a:blip r:embed="rId2"/>
          <a:srcRect/>
          <a:stretch>
            <a:fillRect/>
          </a:stretch>
        </p:blipFill>
        <p:spPr bwMode="auto">
          <a:xfrm>
            <a:off x="4714875" y="2428875"/>
            <a:ext cx="3243263" cy="235743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08050" y="714375"/>
            <a:ext cx="7696200" cy="554038"/>
          </a:xfrm>
          <a:prstGeom prst="rect">
            <a:avLst/>
          </a:prstGeom>
        </p:spPr>
        <p:txBody>
          <a:bodyPr/>
          <a:lstStyle/>
          <a:p>
            <a:pPr eaLnBrk="0" hangingPunct="0">
              <a:defRPr/>
            </a:pPr>
            <a:r>
              <a:rPr lang="en-US" sz="3200" kern="0" dirty="0">
                <a:solidFill>
                  <a:srgbClr val="3333FF"/>
                </a:solidFill>
                <a:latin typeface="+mj-lt"/>
                <a:ea typeface="+mj-ea"/>
                <a:cs typeface="+mj-cs"/>
              </a:rPr>
              <a:t>Circuit of Half Adder</a:t>
            </a:r>
          </a:p>
        </p:txBody>
      </p:sp>
      <p:sp>
        <p:nvSpPr>
          <p:cNvPr id="5" name="Content Placeholder 2"/>
          <p:cNvSpPr txBox="1">
            <a:spLocks/>
          </p:cNvSpPr>
          <p:nvPr/>
        </p:nvSpPr>
        <p:spPr>
          <a:xfrm>
            <a:off x="950913" y="1557338"/>
            <a:ext cx="7653337" cy="4525962"/>
          </a:xfrm>
          <a:prstGeom prst="rect">
            <a:avLst/>
          </a:prstGeom>
        </p:spPr>
        <p:txBody>
          <a:bodyPr/>
          <a:lstStyle/>
          <a:p>
            <a:pPr algn="just" eaLnBrk="0" hangingPunct="0">
              <a:spcBef>
                <a:spcPct val="20000"/>
              </a:spcBef>
              <a:defRPr/>
            </a:pPr>
            <a:endParaRPr lang="en-US" sz="2400" kern="0" dirty="0">
              <a:solidFill>
                <a:srgbClr val="00CC00"/>
              </a:solidFill>
              <a:latin typeface="+mn-lt"/>
              <a:cs typeface="+mn-cs"/>
            </a:endParaRPr>
          </a:p>
          <a:p>
            <a:pPr marL="228600" indent="-228600">
              <a:buFont typeface="Arial" pitchFamily="34" charset="0"/>
              <a:buChar char="•"/>
              <a:defRPr/>
            </a:pPr>
            <a:r>
              <a:rPr lang="en-US" sz="2800" dirty="0">
                <a:solidFill>
                  <a:srgbClr val="00CC00"/>
                </a:solidFill>
              </a:rPr>
              <a:t>Sum = </a:t>
            </a:r>
            <a:r>
              <a:rPr lang="en-US" sz="2800" i="1" dirty="0">
                <a:solidFill>
                  <a:srgbClr val="00CC00"/>
                </a:solidFill>
              </a:rPr>
              <a:t>x</a:t>
            </a:r>
            <a:r>
              <a:rPr lang="en-US" sz="2800" dirty="0">
                <a:solidFill>
                  <a:srgbClr val="00CC00"/>
                </a:solidFill>
              </a:rPr>
              <a:t> </a:t>
            </a:r>
            <a:r>
              <a:rPr lang="en-US" sz="2800" dirty="0">
                <a:solidFill>
                  <a:srgbClr val="3333FF"/>
                </a:solidFill>
              </a:rPr>
              <a:t>XOR</a:t>
            </a:r>
            <a:r>
              <a:rPr lang="en-US" sz="2800" dirty="0">
                <a:solidFill>
                  <a:srgbClr val="00CC00"/>
                </a:solidFill>
              </a:rPr>
              <a:t> </a:t>
            </a:r>
            <a:r>
              <a:rPr lang="en-US" sz="2800" i="1" dirty="0">
                <a:solidFill>
                  <a:srgbClr val="00CC00"/>
                </a:solidFill>
              </a:rPr>
              <a:t>y</a:t>
            </a:r>
            <a:endParaRPr lang="en-US" sz="2800" dirty="0">
              <a:solidFill>
                <a:srgbClr val="00CC00"/>
              </a:solidFill>
            </a:endParaRPr>
          </a:p>
          <a:p>
            <a:pPr marL="228600" indent="-228600">
              <a:buFont typeface="Arial" pitchFamily="34" charset="0"/>
              <a:buChar char="•"/>
              <a:defRPr/>
            </a:pPr>
            <a:r>
              <a:rPr lang="en-US" sz="2800" dirty="0">
                <a:solidFill>
                  <a:srgbClr val="00CC00"/>
                </a:solidFill>
              </a:rPr>
              <a:t>Carry = </a:t>
            </a:r>
            <a:r>
              <a:rPr lang="en-US" sz="2800" i="1" dirty="0">
                <a:solidFill>
                  <a:srgbClr val="00CC00"/>
                </a:solidFill>
              </a:rPr>
              <a:t>x</a:t>
            </a:r>
            <a:r>
              <a:rPr lang="en-US" sz="2800" dirty="0">
                <a:solidFill>
                  <a:srgbClr val="00CC00"/>
                </a:solidFill>
              </a:rPr>
              <a:t> </a:t>
            </a:r>
            <a:r>
              <a:rPr lang="en-US" sz="2800" dirty="0">
                <a:solidFill>
                  <a:srgbClr val="3333FF"/>
                </a:solidFill>
              </a:rPr>
              <a:t>AND</a:t>
            </a:r>
            <a:r>
              <a:rPr lang="en-US" sz="2800" dirty="0">
                <a:solidFill>
                  <a:srgbClr val="00CC00"/>
                </a:solidFill>
              </a:rPr>
              <a:t> </a:t>
            </a:r>
            <a:r>
              <a:rPr lang="en-US" sz="2800" i="1" dirty="0">
                <a:solidFill>
                  <a:srgbClr val="00CC00"/>
                </a:solidFill>
              </a:rPr>
              <a:t>y</a:t>
            </a:r>
            <a:endParaRPr lang="en-US" sz="2800" dirty="0">
              <a:solidFill>
                <a:srgbClr val="00CC00"/>
              </a:solidFill>
            </a:endParaRPr>
          </a:p>
          <a:p>
            <a:pPr algn="just" eaLnBrk="0" hangingPunct="0">
              <a:spcBef>
                <a:spcPct val="20000"/>
              </a:spcBef>
              <a:defRPr/>
            </a:pPr>
            <a:endParaRPr lang="en-US" sz="2400" kern="0" dirty="0">
              <a:solidFill>
                <a:srgbClr val="00CC00"/>
              </a:solidFill>
              <a:latin typeface="+mn-lt"/>
              <a:cs typeface="+mn-cs"/>
            </a:endParaRPr>
          </a:p>
          <a:p>
            <a:pPr algn="just" eaLnBrk="0" hangingPunct="0">
              <a:spcBef>
                <a:spcPct val="20000"/>
              </a:spcBef>
              <a:defRPr/>
            </a:pPr>
            <a:endParaRPr lang="en-US" sz="2400" kern="0" dirty="0">
              <a:solidFill>
                <a:srgbClr val="00CC00"/>
              </a:solidFill>
              <a:latin typeface="+mn-lt"/>
              <a:cs typeface="+mn-cs"/>
            </a:endParaRPr>
          </a:p>
        </p:txBody>
      </p:sp>
      <p:sp>
        <p:nvSpPr>
          <p:cNvPr id="1029"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1030"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pic>
        <p:nvPicPr>
          <p:cNvPr id="1031" name="Picture 2"/>
          <p:cNvPicPr>
            <a:picLocks noChangeAspect="1" noChangeArrowheads="1"/>
          </p:cNvPicPr>
          <p:nvPr/>
        </p:nvPicPr>
        <p:blipFill>
          <a:blip r:embed="rId3"/>
          <a:srcRect/>
          <a:stretch>
            <a:fillRect/>
          </a:stretch>
        </p:blipFill>
        <p:spPr bwMode="auto">
          <a:xfrm>
            <a:off x="5289550" y="1557338"/>
            <a:ext cx="3243263" cy="2357437"/>
          </a:xfrm>
          <a:prstGeom prst="rect">
            <a:avLst/>
          </a:prstGeom>
          <a:noFill/>
          <a:ln w="9525">
            <a:noFill/>
            <a:miter lim="800000"/>
            <a:headEnd/>
            <a:tailEnd/>
          </a:ln>
        </p:spPr>
      </p:pic>
      <p:grpSp>
        <p:nvGrpSpPr>
          <p:cNvPr id="2" name="Group 13"/>
          <p:cNvGrpSpPr>
            <a:grpSpLocks/>
          </p:cNvGrpSpPr>
          <p:nvPr/>
        </p:nvGrpSpPr>
        <p:grpSpPr bwMode="auto">
          <a:xfrm>
            <a:off x="971550" y="4076700"/>
            <a:ext cx="7508875" cy="2520950"/>
            <a:chOff x="384" y="576"/>
            <a:chExt cx="5280" cy="2062"/>
          </a:xfrm>
        </p:grpSpPr>
        <p:sp>
          <p:nvSpPr>
            <p:cNvPr id="1033" name="Rectangle 11"/>
            <p:cNvSpPr>
              <a:spLocks noChangeArrowheads="1"/>
            </p:cNvSpPr>
            <p:nvPr/>
          </p:nvSpPr>
          <p:spPr bwMode="auto">
            <a:xfrm>
              <a:off x="384" y="718"/>
              <a:ext cx="5280" cy="1920"/>
            </a:xfrm>
            <a:prstGeom prst="rect">
              <a:avLst/>
            </a:prstGeom>
            <a:solidFill>
              <a:schemeClr val="bg1"/>
            </a:solidFill>
            <a:ln w="9525" algn="ctr">
              <a:solidFill>
                <a:schemeClr val="bg1"/>
              </a:solidFill>
              <a:miter lim="800000"/>
              <a:headEnd/>
              <a:tailEnd/>
            </a:ln>
          </p:spPr>
          <p:txBody>
            <a:bodyPr wrap="none" anchor="ctr"/>
            <a:lstStyle/>
            <a:p>
              <a:endParaRPr lang="en-US"/>
            </a:p>
          </p:txBody>
        </p:sp>
        <p:graphicFrame>
          <p:nvGraphicFramePr>
            <p:cNvPr id="1026" name="Object 122"/>
            <p:cNvGraphicFramePr>
              <a:graphicFrameLocks noChangeAspect="1"/>
            </p:cNvGraphicFramePr>
            <p:nvPr/>
          </p:nvGraphicFramePr>
          <p:xfrm>
            <a:off x="432" y="576"/>
            <a:ext cx="5177" cy="1815"/>
          </p:xfrm>
          <a:graphic>
            <a:graphicData uri="http://schemas.openxmlformats.org/presentationml/2006/ole">
              <mc:AlternateContent xmlns:mc="http://schemas.openxmlformats.org/markup-compatibility/2006">
                <mc:Choice xmlns:v="urn:schemas-microsoft-com:vml" Requires="v">
                  <p:oleObj spid="_x0000_s1064" name="Visio" r:id="rId4" imgW="2055266" imgH="721462" progId="">
                    <p:embed/>
                  </p:oleObj>
                </mc:Choice>
                <mc:Fallback>
                  <p:oleObj name="Visio" r:id="rId4" imgW="2055266" imgH="721462" progId="">
                    <p:embed/>
                    <p:pic>
                      <p:nvPicPr>
                        <p:cNvPr id="0" name="Object 1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 y="576"/>
                          <a:ext cx="5177" cy="181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mc:AlternateContent xmlns:mc="http://schemas.openxmlformats.org/markup-compatibility/2006">
        <mc:Choice xmlns:p14="http://schemas.microsoft.com/office/powerpoint/2010/main" Requires="p14">
          <p:contentPart p14:bwMode="auto" r:id="rId6">
            <p14:nvContentPartPr>
              <p14:cNvPr id="1034" name="Ink 10"/>
              <p14:cNvContentPartPr>
                <a14:cpLocks xmlns:a14="http://schemas.microsoft.com/office/drawing/2010/main" noRot="1" noChangeAspect="1" noEditPoints="1" noChangeArrowheads="1" noChangeShapeType="1"/>
              </p14:cNvContentPartPr>
              <p14:nvPr/>
            </p14:nvContentPartPr>
            <p14:xfrm>
              <a:off x="615950" y="4491038"/>
              <a:ext cx="223838" cy="26987"/>
            </p14:xfrm>
          </p:contentPart>
        </mc:Choice>
        <mc:Fallback>
          <p:pic>
            <p:nvPicPr>
              <p:cNvPr id="1034" name="Ink 10"/>
              <p:cNvPicPr>
                <a:picLocks noRot="1" noChangeAspect="1" noEditPoints="1" noChangeArrowheads="1" noChangeShapeType="1"/>
              </p:cNvPicPr>
              <p:nvPr/>
            </p:nvPicPr>
            <p:blipFill>
              <a:blip r:embed="rId7"/>
              <a:stretch>
                <a:fillRect/>
              </a:stretch>
            </p:blipFill>
            <p:spPr>
              <a:xfrm>
                <a:off x="606472" y="4481683"/>
                <a:ext cx="242795" cy="45698"/>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035" name="Ink 11"/>
              <p14:cNvContentPartPr>
                <a14:cpLocks xmlns:a14="http://schemas.microsoft.com/office/drawing/2010/main" noRot="1" noChangeAspect="1" noEditPoints="1" noChangeArrowheads="1" noChangeShapeType="1"/>
              </p14:cNvContentPartPr>
              <p14:nvPr/>
            </p14:nvContentPartPr>
            <p14:xfrm>
              <a:off x="581025" y="4919663"/>
              <a:ext cx="249238" cy="63500"/>
            </p14:xfrm>
          </p:contentPart>
        </mc:Choice>
        <mc:Fallback>
          <p:pic>
            <p:nvPicPr>
              <p:cNvPr id="1035" name="Ink 11"/>
              <p:cNvPicPr>
                <a:picLocks noRot="1" noChangeAspect="1" noEditPoints="1" noChangeArrowheads="1" noChangeShapeType="1"/>
              </p:cNvPicPr>
              <p:nvPr/>
            </p:nvPicPr>
            <p:blipFill>
              <a:blip r:embed="rId9"/>
              <a:stretch>
                <a:fillRect/>
              </a:stretch>
            </p:blipFill>
            <p:spPr>
              <a:xfrm>
                <a:off x="571280" y="4910592"/>
                <a:ext cx="268727" cy="81643"/>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36" name="Ink 12"/>
              <p14:cNvContentPartPr>
                <a14:cpLocks xmlns:a14="http://schemas.microsoft.com/office/drawing/2010/main" noRot="1" noChangeAspect="1" noEditPoints="1" noChangeArrowheads="1" noChangeShapeType="1"/>
              </p14:cNvContentPartPr>
              <p14:nvPr/>
            </p14:nvContentPartPr>
            <p14:xfrm>
              <a:off x="2803525" y="4554538"/>
              <a:ext cx="403225" cy="231775"/>
            </p14:xfrm>
          </p:contentPart>
        </mc:Choice>
        <mc:Fallback>
          <p:pic>
            <p:nvPicPr>
              <p:cNvPr id="1036" name="Ink 12"/>
              <p:cNvPicPr>
                <a:picLocks noRot="1" noChangeAspect="1" noEditPoints="1" noChangeArrowheads="1" noChangeShapeType="1"/>
              </p:cNvPicPr>
              <p:nvPr/>
            </p:nvPicPr>
            <p:blipFill>
              <a:blip r:embed="rId11"/>
              <a:stretch>
                <a:fillRect/>
              </a:stretch>
            </p:blipFill>
            <p:spPr>
              <a:xfrm>
                <a:off x="2794164" y="4545093"/>
                <a:ext cx="421946" cy="250666"/>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037" name="Ink 13"/>
              <p14:cNvContentPartPr>
                <a14:cpLocks xmlns:a14="http://schemas.microsoft.com/office/drawing/2010/main" noRot="1" noChangeAspect="1" noEditPoints="1" noChangeArrowheads="1" noChangeShapeType="1"/>
              </p14:cNvContentPartPr>
              <p14:nvPr/>
            </p14:nvContentPartPr>
            <p14:xfrm>
              <a:off x="3714750" y="4464050"/>
              <a:ext cx="214313" cy="188913"/>
            </p14:xfrm>
          </p:contentPart>
        </mc:Choice>
        <mc:Fallback>
          <p:pic>
            <p:nvPicPr>
              <p:cNvPr id="1037" name="Ink 13"/>
              <p:cNvPicPr>
                <a:picLocks noRot="1" noChangeAspect="1" noEditPoints="1" noChangeArrowheads="1" noChangeShapeType="1"/>
              </p:cNvPicPr>
              <p:nvPr/>
            </p:nvPicPr>
            <p:blipFill>
              <a:blip r:embed="rId13"/>
              <a:stretch>
                <a:fillRect/>
              </a:stretch>
            </p:blipFill>
            <p:spPr>
              <a:xfrm>
                <a:off x="3705416" y="4454513"/>
                <a:ext cx="232980" cy="207988"/>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38" name="Ink 14"/>
              <p14:cNvContentPartPr>
                <a14:cpLocks xmlns:a14="http://schemas.microsoft.com/office/drawing/2010/main" noRot="1" noChangeAspect="1" noEditPoints="1" noChangeArrowheads="1" noChangeShapeType="1"/>
              </p14:cNvContentPartPr>
              <p14:nvPr/>
            </p14:nvContentPartPr>
            <p14:xfrm>
              <a:off x="4037013" y="4394200"/>
              <a:ext cx="34925" cy="169863"/>
            </p14:xfrm>
          </p:contentPart>
        </mc:Choice>
        <mc:Fallback>
          <p:pic>
            <p:nvPicPr>
              <p:cNvPr id="1038" name="Ink 14"/>
              <p:cNvPicPr>
                <a:picLocks noRot="1" noChangeAspect="1" noEditPoints="1" noChangeArrowheads="1" noChangeShapeType="1"/>
              </p:cNvPicPr>
              <p:nvPr/>
            </p:nvPicPr>
            <p:blipFill>
              <a:blip r:embed="rId15"/>
              <a:stretch>
                <a:fillRect/>
              </a:stretch>
            </p:blipFill>
            <p:spPr>
              <a:xfrm>
                <a:off x="4028022" y="4384843"/>
                <a:ext cx="52906" cy="188577"/>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039" name="Ink 15"/>
              <p14:cNvContentPartPr>
                <a14:cpLocks xmlns:a14="http://schemas.microsoft.com/office/drawing/2010/main" noRot="1" noChangeAspect="1" noEditPoints="1" noChangeArrowheads="1" noChangeShapeType="1"/>
              </p14:cNvContentPartPr>
              <p14:nvPr/>
            </p14:nvContentPartPr>
            <p14:xfrm>
              <a:off x="4214813" y="4518025"/>
              <a:ext cx="26987" cy="90488"/>
            </p14:xfrm>
          </p:contentPart>
        </mc:Choice>
        <mc:Fallback>
          <p:pic>
            <p:nvPicPr>
              <p:cNvPr id="1039" name="Ink 15"/>
              <p:cNvPicPr>
                <a:picLocks noRot="1" noChangeAspect="1" noEditPoints="1" noChangeArrowheads="1" noChangeShapeType="1"/>
              </p:cNvPicPr>
              <p:nvPr/>
            </p:nvPicPr>
            <p:blipFill>
              <a:blip r:embed="rId17"/>
              <a:stretch>
                <a:fillRect/>
              </a:stretch>
            </p:blipFill>
            <p:spPr>
              <a:xfrm>
                <a:off x="4205458" y="4508576"/>
                <a:ext cx="45698" cy="109385"/>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040" name="Ink 16"/>
              <p14:cNvContentPartPr>
                <a14:cpLocks xmlns:a14="http://schemas.microsoft.com/office/drawing/2010/main" noRot="1" noChangeAspect="1" noEditPoints="1" noChangeArrowheads="1" noChangeShapeType="1"/>
              </p14:cNvContentPartPr>
              <p14:nvPr/>
            </p14:nvContentPartPr>
            <p14:xfrm>
              <a:off x="4411663" y="4303713"/>
              <a:ext cx="26987" cy="196850"/>
            </p14:xfrm>
          </p:contentPart>
        </mc:Choice>
        <mc:Fallback>
          <p:pic>
            <p:nvPicPr>
              <p:cNvPr id="1040" name="Ink 16"/>
              <p:cNvPicPr>
                <a:picLocks noRot="1" noChangeAspect="1" noEditPoints="1" noChangeArrowheads="1" noChangeShapeType="1"/>
              </p:cNvPicPr>
              <p:nvPr/>
            </p:nvPicPr>
            <p:blipFill>
              <a:blip r:embed="rId19"/>
              <a:stretch>
                <a:fillRect/>
              </a:stretch>
            </p:blipFill>
            <p:spPr>
              <a:xfrm>
                <a:off x="4402308" y="4294356"/>
                <a:ext cx="45698" cy="215563"/>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041" name="Ink 17"/>
              <p14:cNvContentPartPr>
                <a14:cpLocks xmlns:a14="http://schemas.microsoft.com/office/drawing/2010/main" noRot="1" noChangeAspect="1" noEditPoints="1" noChangeArrowheads="1" noChangeShapeType="1"/>
              </p14:cNvContentPartPr>
              <p14:nvPr/>
            </p14:nvContentPartPr>
            <p14:xfrm>
              <a:off x="5768975" y="4902200"/>
              <a:ext cx="509588" cy="233363"/>
            </p14:xfrm>
          </p:contentPart>
        </mc:Choice>
        <mc:Fallback>
          <p:pic>
            <p:nvPicPr>
              <p:cNvPr id="1041" name="Ink 17"/>
              <p:cNvPicPr>
                <a:picLocks noRot="1" noChangeAspect="1" noEditPoints="1" noChangeArrowheads="1" noChangeShapeType="1"/>
              </p:cNvPicPr>
              <p:nvPr/>
            </p:nvPicPr>
            <p:blipFill>
              <a:blip r:embed="rId21"/>
              <a:stretch>
                <a:fillRect/>
              </a:stretch>
            </p:blipFill>
            <p:spPr>
              <a:xfrm>
                <a:off x="5759618" y="4892808"/>
                <a:ext cx="528302" cy="252148"/>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042" name="Ink 18"/>
              <p14:cNvContentPartPr>
                <a14:cpLocks xmlns:a14="http://schemas.microsoft.com/office/drawing/2010/main" noRot="1" noChangeAspect="1" noEditPoints="1" noChangeArrowheads="1" noChangeShapeType="1"/>
              </p14:cNvContentPartPr>
              <p14:nvPr/>
            </p14:nvContentPartPr>
            <p14:xfrm>
              <a:off x="5464175" y="4456113"/>
              <a:ext cx="277813" cy="303212"/>
            </p14:xfrm>
          </p:contentPart>
        </mc:Choice>
        <mc:Fallback>
          <p:pic>
            <p:nvPicPr>
              <p:cNvPr id="1042" name="Ink 18"/>
              <p:cNvPicPr>
                <a:picLocks noRot="1" noChangeAspect="1" noEditPoints="1" noChangeArrowheads="1" noChangeShapeType="1"/>
              </p:cNvPicPr>
              <p:nvPr/>
            </p:nvPicPr>
            <p:blipFill>
              <a:blip r:embed="rId23"/>
              <a:stretch>
                <a:fillRect/>
              </a:stretch>
            </p:blipFill>
            <p:spPr>
              <a:xfrm>
                <a:off x="5454794" y="4446772"/>
                <a:ext cx="296574" cy="321893"/>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043" name="Ink 19"/>
              <p14:cNvContentPartPr>
                <a14:cpLocks xmlns:a14="http://schemas.microsoft.com/office/drawing/2010/main" noRot="1" noChangeAspect="1" noEditPoints="1" noChangeArrowheads="1" noChangeShapeType="1"/>
              </p14:cNvContentPartPr>
              <p14:nvPr/>
            </p14:nvContentPartPr>
            <p14:xfrm>
              <a:off x="5295900" y="3463925"/>
              <a:ext cx="561975" cy="563563"/>
            </p14:xfrm>
          </p:contentPart>
        </mc:Choice>
        <mc:Fallback>
          <p:pic>
            <p:nvPicPr>
              <p:cNvPr id="1043" name="Ink 19"/>
              <p:cNvPicPr>
                <a:picLocks noRot="1" noChangeAspect="1" noEditPoints="1" noChangeArrowheads="1" noChangeShapeType="1"/>
              </p:cNvPicPr>
              <p:nvPr/>
            </p:nvPicPr>
            <p:blipFill>
              <a:blip r:embed="rId25"/>
              <a:stretch>
                <a:fillRect/>
              </a:stretch>
            </p:blipFill>
            <p:spPr>
              <a:xfrm>
                <a:off x="5286587" y="3454532"/>
                <a:ext cx="580600" cy="582348"/>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044" name="Ink 20"/>
              <p14:cNvContentPartPr>
                <a14:cpLocks xmlns:a14="http://schemas.microsoft.com/office/drawing/2010/main" noRot="1" noChangeAspect="1" noEditPoints="1" noChangeArrowheads="1" noChangeShapeType="1"/>
              </p14:cNvContentPartPr>
              <p14:nvPr/>
            </p14:nvContentPartPr>
            <p14:xfrm>
              <a:off x="4741863" y="2724150"/>
              <a:ext cx="473075" cy="204788"/>
            </p14:xfrm>
          </p:contentPart>
        </mc:Choice>
        <mc:Fallback>
          <p:pic>
            <p:nvPicPr>
              <p:cNvPr id="1044" name="Ink 20"/>
              <p:cNvPicPr>
                <a:picLocks noRot="1" noChangeAspect="1" noEditPoints="1" noChangeArrowheads="1" noChangeShapeType="1"/>
              </p:cNvPicPr>
              <p:nvPr/>
            </p:nvPicPr>
            <p:blipFill>
              <a:blip r:embed="rId27"/>
              <a:stretch>
                <a:fillRect/>
              </a:stretch>
            </p:blipFill>
            <p:spPr>
              <a:xfrm>
                <a:off x="4732517" y="2714841"/>
                <a:ext cx="491768" cy="223405"/>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045" name="Ink 21"/>
              <p14:cNvContentPartPr>
                <a14:cpLocks xmlns:a14="http://schemas.microsoft.com/office/drawing/2010/main" noRot="1" noChangeAspect="1" noEditPoints="1" noChangeArrowheads="1" noChangeShapeType="1"/>
              </p14:cNvContentPartPr>
              <p14:nvPr/>
            </p14:nvContentPartPr>
            <p14:xfrm>
              <a:off x="2339975" y="4321175"/>
              <a:ext cx="80963" cy="90488"/>
            </p14:xfrm>
          </p:contentPart>
        </mc:Choice>
        <mc:Fallback>
          <p:pic>
            <p:nvPicPr>
              <p:cNvPr id="1045" name="Ink 21"/>
              <p:cNvPicPr>
                <a:picLocks noRot="1" noChangeAspect="1" noEditPoints="1" noChangeArrowheads="1" noChangeShapeType="1"/>
              </p:cNvPicPr>
              <p:nvPr/>
            </p:nvPicPr>
            <p:blipFill>
              <a:blip r:embed="rId29"/>
              <a:stretch>
                <a:fillRect/>
              </a:stretch>
            </p:blipFill>
            <p:spPr>
              <a:xfrm>
                <a:off x="2331204" y="4312056"/>
                <a:ext cx="98505" cy="108726"/>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046" name="Ink 22"/>
              <p14:cNvContentPartPr>
                <a14:cpLocks xmlns:a14="http://schemas.microsoft.com/office/drawing/2010/main" noRot="1" noChangeAspect="1" noEditPoints="1" noChangeArrowheads="1" noChangeShapeType="1"/>
              </p14:cNvContentPartPr>
              <p14:nvPr/>
            </p14:nvContentPartPr>
            <p14:xfrm>
              <a:off x="2608263" y="4679950"/>
              <a:ext cx="17462" cy="150813"/>
            </p14:xfrm>
          </p:contentPart>
        </mc:Choice>
        <mc:Fallback>
          <p:pic>
            <p:nvPicPr>
              <p:cNvPr id="1046" name="Ink 22"/>
              <p:cNvPicPr>
                <a:picLocks noRot="1" noChangeAspect="1" noEditPoints="1" noChangeArrowheads="1" noChangeShapeType="1"/>
              </p:cNvPicPr>
              <p:nvPr/>
            </p:nvPicPr>
            <p:blipFill>
              <a:blip r:embed="rId31"/>
              <a:stretch>
                <a:fillRect/>
              </a:stretch>
            </p:blipFill>
            <p:spPr>
              <a:xfrm>
                <a:off x="2600298" y="4670658"/>
                <a:ext cx="33392" cy="169397"/>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047" name="Ink 23"/>
              <p14:cNvContentPartPr>
                <a14:cpLocks xmlns:a14="http://schemas.microsoft.com/office/drawing/2010/main" noRot="1" noChangeAspect="1" noEditPoints="1" noChangeArrowheads="1" noChangeShapeType="1"/>
              </p14:cNvContentPartPr>
              <p14:nvPr/>
            </p14:nvContentPartPr>
            <p14:xfrm>
              <a:off x="2455863" y="4732338"/>
              <a:ext cx="61912" cy="71437"/>
            </p14:xfrm>
          </p:contentPart>
        </mc:Choice>
        <mc:Fallback>
          <p:pic>
            <p:nvPicPr>
              <p:cNvPr id="1047" name="Ink 23"/>
              <p:cNvPicPr>
                <a:picLocks noRot="1" noChangeAspect="1" noEditPoints="1" noChangeArrowheads="1" noChangeShapeType="1"/>
              </p:cNvPicPr>
              <p:nvPr/>
            </p:nvPicPr>
            <p:blipFill>
              <a:blip r:embed="rId33"/>
              <a:stretch>
                <a:fillRect/>
              </a:stretch>
            </p:blipFill>
            <p:spPr>
              <a:xfrm>
                <a:off x="2445203" y="4723005"/>
                <a:ext cx="83233" cy="90104"/>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048" name="Ink 24"/>
              <p14:cNvContentPartPr>
                <a14:cpLocks xmlns:a14="http://schemas.microsoft.com/office/drawing/2010/main" noRot="1" noChangeAspect="1" noEditPoints="1" noChangeArrowheads="1" noChangeShapeType="1"/>
              </p14:cNvContentPartPr>
              <p14:nvPr/>
            </p14:nvContentPartPr>
            <p14:xfrm>
              <a:off x="2339975" y="5249863"/>
              <a:ext cx="142875" cy="536575"/>
            </p14:xfrm>
          </p:contentPart>
        </mc:Choice>
        <mc:Fallback>
          <p:pic>
            <p:nvPicPr>
              <p:cNvPr id="1048" name="Ink 24"/>
              <p:cNvPicPr>
                <a:picLocks noRot="1" noChangeAspect="1" noEditPoints="1" noChangeArrowheads="1" noChangeShapeType="1"/>
              </p:cNvPicPr>
              <p:nvPr/>
            </p:nvPicPr>
            <p:blipFill>
              <a:blip r:embed="rId35"/>
              <a:stretch>
                <a:fillRect/>
              </a:stretch>
            </p:blipFill>
            <p:spPr>
              <a:xfrm>
                <a:off x="2330641" y="5240599"/>
                <a:ext cx="161542" cy="555102"/>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049" name="Ink 25"/>
              <p14:cNvContentPartPr>
                <a14:cpLocks xmlns:a14="http://schemas.microsoft.com/office/drawing/2010/main" noRot="1" noChangeAspect="1" noEditPoints="1" noChangeArrowheads="1" noChangeShapeType="1"/>
              </p14:cNvContentPartPr>
              <p14:nvPr/>
            </p14:nvContentPartPr>
            <p14:xfrm>
              <a:off x="2687638" y="5464175"/>
              <a:ext cx="474662" cy="250825"/>
            </p14:xfrm>
          </p:contentPart>
        </mc:Choice>
        <mc:Fallback>
          <p:pic>
            <p:nvPicPr>
              <p:cNvPr id="1049" name="Ink 25"/>
              <p:cNvPicPr>
                <a:picLocks noRot="1" noChangeAspect="1" noEditPoints="1" noChangeArrowheads="1" noChangeShapeType="1"/>
              </p:cNvPicPr>
              <p:nvPr/>
            </p:nvPicPr>
            <p:blipFill>
              <a:blip r:embed="rId37"/>
              <a:stretch>
                <a:fillRect/>
              </a:stretch>
            </p:blipFill>
            <p:spPr>
              <a:xfrm>
                <a:off x="2678130" y="5454655"/>
                <a:ext cx="493678" cy="269866"/>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050" name="Ink 26"/>
              <p14:cNvContentPartPr>
                <a14:cpLocks xmlns:a14="http://schemas.microsoft.com/office/drawing/2010/main" noRot="1" noChangeAspect="1" noEditPoints="1" noChangeArrowheads="1" noChangeShapeType="1"/>
              </p14:cNvContentPartPr>
              <p14:nvPr/>
            </p14:nvContentPartPr>
            <p14:xfrm>
              <a:off x="3606800" y="5357813"/>
              <a:ext cx="90488" cy="134937"/>
            </p14:xfrm>
          </p:contentPart>
        </mc:Choice>
        <mc:Fallback>
          <p:pic>
            <p:nvPicPr>
              <p:cNvPr id="1050" name="Ink 26"/>
              <p:cNvPicPr>
                <a:picLocks noRot="1" noChangeAspect="1" noEditPoints="1" noChangeArrowheads="1" noChangeShapeType="1"/>
              </p:cNvPicPr>
              <p:nvPr/>
            </p:nvPicPr>
            <p:blipFill>
              <a:blip r:embed="rId39"/>
              <a:stretch>
                <a:fillRect/>
              </a:stretch>
            </p:blipFill>
            <p:spPr>
              <a:xfrm>
                <a:off x="3597313" y="5348653"/>
                <a:ext cx="109461" cy="153257"/>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051" name="Ink 27"/>
              <p14:cNvContentPartPr>
                <a14:cpLocks xmlns:a14="http://schemas.microsoft.com/office/drawing/2010/main" noRot="1" noChangeAspect="1" noEditPoints="1" noChangeArrowheads="1" noChangeShapeType="1"/>
              </p14:cNvContentPartPr>
              <p14:nvPr/>
            </p14:nvContentPartPr>
            <p14:xfrm>
              <a:off x="3840163" y="5241925"/>
              <a:ext cx="17462" cy="107950"/>
            </p14:xfrm>
          </p:contentPart>
        </mc:Choice>
        <mc:Fallback>
          <p:pic>
            <p:nvPicPr>
              <p:cNvPr id="1051" name="Ink 27"/>
              <p:cNvPicPr>
                <a:picLocks noRot="1" noChangeAspect="1" noEditPoints="1" noChangeArrowheads="1" noChangeShapeType="1"/>
              </p:cNvPicPr>
              <p:nvPr/>
            </p:nvPicPr>
            <p:blipFill>
              <a:blip r:embed="rId41"/>
              <a:stretch>
                <a:fillRect/>
              </a:stretch>
            </p:blipFill>
            <p:spPr>
              <a:xfrm>
                <a:off x="3831261" y="5232538"/>
                <a:ext cx="35266" cy="126724"/>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1052" name="Ink 28"/>
              <p14:cNvContentPartPr>
                <a14:cpLocks xmlns:a14="http://schemas.microsoft.com/office/drawing/2010/main" noRot="1" noChangeAspect="1" noEditPoints="1" noChangeArrowheads="1" noChangeShapeType="1"/>
              </p14:cNvContentPartPr>
              <p14:nvPr/>
            </p14:nvContentPartPr>
            <p14:xfrm>
              <a:off x="5268913" y="5045075"/>
              <a:ext cx="98425" cy="152400"/>
            </p14:xfrm>
          </p:contentPart>
        </mc:Choice>
        <mc:Fallback>
          <p:pic>
            <p:nvPicPr>
              <p:cNvPr id="1052" name="Ink 28"/>
              <p:cNvPicPr>
                <a:picLocks noRot="1" noChangeAspect="1" noEditPoints="1" noChangeArrowheads="1" noChangeShapeType="1"/>
              </p:cNvPicPr>
              <p:nvPr/>
            </p:nvPicPr>
            <p:blipFill>
              <a:blip r:embed="rId43"/>
              <a:stretch>
                <a:fillRect/>
              </a:stretch>
            </p:blipFill>
            <p:spPr>
              <a:xfrm>
                <a:off x="5259934" y="5035685"/>
                <a:ext cx="116383" cy="171179"/>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1053" name="Ink 29"/>
              <p14:cNvContentPartPr>
                <a14:cpLocks xmlns:a14="http://schemas.microsoft.com/office/drawing/2010/main" noRot="1" noChangeAspect="1" noEditPoints="1" noChangeArrowheads="1" noChangeShapeType="1"/>
              </p14:cNvContentPartPr>
              <p14:nvPr/>
            </p14:nvContentPartPr>
            <p14:xfrm>
              <a:off x="3554413" y="5688013"/>
              <a:ext cx="3867150" cy="884237"/>
            </p14:xfrm>
          </p:contentPart>
        </mc:Choice>
        <mc:Fallback>
          <p:pic>
            <p:nvPicPr>
              <p:cNvPr id="1053" name="Ink 29"/>
              <p:cNvPicPr>
                <a:picLocks noRot="1" noChangeAspect="1" noEditPoints="1" noChangeArrowheads="1" noChangeShapeType="1"/>
              </p:cNvPicPr>
              <p:nvPr/>
            </p:nvPicPr>
            <p:blipFill>
              <a:blip r:embed="rId45"/>
              <a:stretch>
                <a:fillRect/>
              </a:stretch>
            </p:blipFill>
            <p:spPr>
              <a:xfrm>
                <a:off x="3545069" y="5678560"/>
                <a:ext cx="3885839" cy="903143"/>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1054" name="Ink 30"/>
              <p14:cNvContentPartPr>
                <a14:cpLocks xmlns:a14="http://schemas.microsoft.com/office/drawing/2010/main" noRot="1" noChangeAspect="1" noEditPoints="1" noChangeArrowheads="1" noChangeShapeType="1"/>
              </p14:cNvContentPartPr>
              <p14:nvPr/>
            </p14:nvContentPartPr>
            <p14:xfrm>
              <a:off x="4268788" y="5500688"/>
              <a:ext cx="295275" cy="214312"/>
            </p14:xfrm>
          </p:contentPart>
        </mc:Choice>
        <mc:Fallback>
          <p:pic>
            <p:nvPicPr>
              <p:cNvPr id="1054" name="Ink 30"/>
              <p:cNvPicPr>
                <a:picLocks noRot="1" noChangeAspect="1" noEditPoints="1" noChangeArrowheads="1" noChangeShapeType="1"/>
              </p:cNvPicPr>
              <p:nvPr/>
            </p:nvPicPr>
            <p:blipFill>
              <a:blip r:embed="rId47"/>
              <a:stretch>
                <a:fillRect/>
              </a:stretch>
            </p:blipFill>
            <p:spPr>
              <a:xfrm>
                <a:off x="4259414" y="5491568"/>
                <a:ext cx="314023" cy="232551"/>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1055" name="Ink 31"/>
              <p14:cNvContentPartPr>
                <a14:cpLocks xmlns:a14="http://schemas.microsoft.com/office/drawing/2010/main" noRot="1" noChangeAspect="1" noEditPoints="1" noChangeArrowheads="1" noChangeShapeType="1"/>
              </p14:cNvContentPartPr>
              <p14:nvPr/>
            </p14:nvContentPartPr>
            <p14:xfrm>
              <a:off x="5133975" y="5375275"/>
              <a:ext cx="19050" cy="179388"/>
            </p14:xfrm>
          </p:contentPart>
        </mc:Choice>
        <mc:Fallback>
          <p:pic>
            <p:nvPicPr>
              <p:cNvPr id="1055" name="Ink 31"/>
              <p:cNvPicPr>
                <a:picLocks noRot="1" noChangeAspect="1" noEditPoints="1" noChangeArrowheads="1" noChangeShapeType="1"/>
              </p:cNvPicPr>
              <p:nvPr/>
            </p:nvPicPr>
            <p:blipFill>
              <a:blip r:embed="rId49"/>
              <a:stretch>
                <a:fillRect/>
              </a:stretch>
            </p:blipFill>
            <p:spPr>
              <a:xfrm>
                <a:off x="5124630" y="5365776"/>
                <a:ext cx="37741" cy="198386"/>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1056" name="Ink 32"/>
              <p14:cNvContentPartPr>
                <a14:cpLocks xmlns:a14="http://schemas.microsoft.com/office/drawing/2010/main" noRot="1" noChangeAspect="1" noEditPoints="1" noChangeArrowheads="1" noChangeShapeType="1"/>
              </p14:cNvContentPartPr>
              <p14:nvPr/>
            </p14:nvContentPartPr>
            <p14:xfrm>
              <a:off x="6875463" y="4537075"/>
              <a:ext cx="884237" cy="365125"/>
            </p14:xfrm>
          </p:contentPart>
        </mc:Choice>
        <mc:Fallback>
          <p:pic>
            <p:nvPicPr>
              <p:cNvPr id="1056" name="Ink 32"/>
              <p:cNvPicPr>
                <a:picLocks noRot="1" noChangeAspect="1" noEditPoints="1" noChangeArrowheads="1" noChangeShapeType="1"/>
              </p:cNvPicPr>
              <p:nvPr/>
            </p:nvPicPr>
            <p:blipFill>
              <a:blip r:embed="rId51"/>
              <a:stretch>
                <a:fillRect/>
              </a:stretch>
            </p:blipFill>
            <p:spPr>
              <a:xfrm>
                <a:off x="6866102" y="4527750"/>
                <a:ext cx="902959" cy="383776"/>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1057" name="Ink 33"/>
              <p14:cNvContentPartPr>
                <a14:cpLocks xmlns:a14="http://schemas.microsoft.com/office/drawing/2010/main" noRot="1" noChangeAspect="1" noEditPoints="1" noChangeArrowheads="1" noChangeShapeType="1"/>
              </p14:cNvContentPartPr>
              <p14:nvPr/>
            </p14:nvContentPartPr>
            <p14:xfrm>
              <a:off x="8367713" y="2536825"/>
              <a:ext cx="517525" cy="1204913"/>
            </p14:xfrm>
          </p:contentPart>
        </mc:Choice>
        <mc:Fallback>
          <p:pic>
            <p:nvPicPr>
              <p:cNvPr id="1057" name="Ink 33"/>
              <p:cNvPicPr>
                <a:picLocks noRot="1" noChangeAspect="1" noEditPoints="1" noChangeArrowheads="1" noChangeShapeType="1"/>
              </p:cNvPicPr>
              <p:nvPr/>
            </p:nvPicPr>
            <p:blipFill>
              <a:blip r:embed="rId53"/>
              <a:stretch>
                <a:fillRect/>
              </a:stretch>
            </p:blipFill>
            <p:spPr>
              <a:xfrm>
                <a:off x="8358369" y="2527434"/>
                <a:ext cx="536213" cy="1223695"/>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1058" name="Ink 34"/>
              <p14:cNvContentPartPr>
                <a14:cpLocks xmlns:a14="http://schemas.microsoft.com/office/drawing/2010/main" noRot="1" noChangeAspect="1" noEditPoints="1" noChangeArrowheads="1" noChangeShapeType="1"/>
              </p14:cNvContentPartPr>
              <p14:nvPr/>
            </p14:nvContentPartPr>
            <p14:xfrm>
              <a:off x="7367588" y="1973263"/>
              <a:ext cx="1320800" cy="331787"/>
            </p14:xfrm>
          </p:contentPart>
        </mc:Choice>
        <mc:Fallback>
          <p:pic>
            <p:nvPicPr>
              <p:cNvPr id="1058" name="Ink 34"/>
              <p:cNvPicPr>
                <a:picLocks noRot="1" noChangeAspect="1" noEditPoints="1" noChangeArrowheads="1" noChangeShapeType="1"/>
              </p:cNvPicPr>
              <p:nvPr/>
            </p:nvPicPr>
            <p:blipFill>
              <a:blip r:embed="rId55"/>
              <a:stretch>
                <a:fillRect/>
              </a:stretch>
            </p:blipFill>
            <p:spPr>
              <a:xfrm>
                <a:off x="7358244" y="1963614"/>
                <a:ext cx="1339489" cy="351086"/>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1059" name="Ink 35"/>
              <p14:cNvContentPartPr>
                <a14:cpLocks xmlns:a14="http://schemas.microsoft.com/office/drawing/2010/main" noRot="1" noChangeAspect="1" noEditPoints="1" noChangeArrowheads="1" noChangeShapeType="1"/>
              </p14:cNvContentPartPr>
              <p14:nvPr/>
            </p14:nvContentPartPr>
            <p14:xfrm>
              <a:off x="7340600" y="3313113"/>
              <a:ext cx="527050" cy="330200"/>
            </p14:xfrm>
          </p:contentPart>
        </mc:Choice>
        <mc:Fallback>
          <p:pic>
            <p:nvPicPr>
              <p:cNvPr id="1059" name="Ink 35"/>
              <p:cNvPicPr>
                <a:picLocks noRot="1" noChangeAspect="1" noEditPoints="1" noChangeArrowheads="1" noChangeShapeType="1"/>
              </p:cNvPicPr>
              <p:nvPr/>
            </p:nvPicPr>
            <p:blipFill>
              <a:blip r:embed="rId57"/>
              <a:stretch>
                <a:fillRect/>
              </a:stretch>
            </p:blipFill>
            <p:spPr>
              <a:xfrm>
                <a:off x="7331246" y="3303761"/>
                <a:ext cx="545758" cy="348904"/>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1060" name="Ink 36"/>
              <p14:cNvContentPartPr>
                <a14:cpLocks xmlns:a14="http://schemas.microsoft.com/office/drawing/2010/main" noRot="1" noChangeAspect="1" noEditPoints="1" noChangeArrowheads="1" noChangeShapeType="1"/>
              </p14:cNvContentPartPr>
              <p14:nvPr/>
            </p14:nvContentPartPr>
            <p14:xfrm>
              <a:off x="1312863" y="4081463"/>
              <a:ext cx="142875" cy="133350"/>
            </p14:xfrm>
          </p:contentPart>
        </mc:Choice>
        <mc:Fallback>
          <p:pic>
            <p:nvPicPr>
              <p:cNvPr id="1060" name="Ink 36"/>
              <p:cNvPicPr>
                <a:picLocks noRot="1" noChangeAspect="1" noEditPoints="1" noChangeArrowheads="1" noChangeShapeType="1"/>
              </p:cNvPicPr>
              <p:nvPr/>
            </p:nvPicPr>
            <p:blipFill>
              <a:blip r:embed="rId59"/>
              <a:stretch>
                <a:fillRect/>
              </a:stretch>
            </p:blipFill>
            <p:spPr>
              <a:xfrm>
                <a:off x="1303780" y="4072458"/>
                <a:ext cx="161040" cy="151361"/>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1061" name="Ink 37"/>
              <p14:cNvContentPartPr>
                <a14:cpLocks xmlns:a14="http://schemas.microsoft.com/office/drawing/2010/main" noRot="1" noChangeAspect="1" noEditPoints="1" noChangeArrowheads="1" noChangeShapeType="1"/>
              </p14:cNvContentPartPr>
              <p14:nvPr/>
            </p14:nvContentPartPr>
            <p14:xfrm>
              <a:off x="1455738" y="4616450"/>
              <a:ext cx="9525" cy="169863"/>
            </p14:xfrm>
          </p:contentPart>
        </mc:Choice>
        <mc:Fallback>
          <p:pic>
            <p:nvPicPr>
              <p:cNvPr id="1061" name="Ink 37"/>
              <p:cNvPicPr>
                <a:picLocks noRot="1" noChangeAspect="1" noEditPoints="1" noChangeArrowheads="1" noChangeShapeType="1"/>
              </p:cNvPicPr>
              <p:nvPr/>
            </p:nvPicPr>
            <p:blipFill>
              <a:blip r:embed="rId61"/>
              <a:stretch>
                <a:fillRect/>
              </a:stretch>
            </p:blipFill>
            <p:spPr>
              <a:xfrm>
                <a:off x="1446213" y="4607093"/>
                <a:ext cx="28575" cy="188577"/>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1062" name="Ink 38"/>
              <p14:cNvContentPartPr>
                <a14:cpLocks xmlns:a14="http://schemas.microsoft.com/office/drawing/2010/main" noRot="1" noChangeAspect="1" noEditPoints="1" noChangeArrowheads="1" noChangeShapeType="1"/>
              </p14:cNvContentPartPr>
              <p14:nvPr/>
            </p14:nvContentPartPr>
            <p14:xfrm>
              <a:off x="1598613" y="4616450"/>
              <a:ext cx="98425" cy="268288"/>
            </p14:xfrm>
          </p:contentPart>
        </mc:Choice>
        <mc:Fallback>
          <p:pic>
            <p:nvPicPr>
              <p:cNvPr id="1062" name="Ink 38"/>
              <p:cNvPicPr>
                <a:picLocks noRot="1" noChangeAspect="1" noEditPoints="1" noChangeArrowheads="1" noChangeShapeType="1"/>
              </p:cNvPicPr>
              <p:nvPr/>
            </p:nvPicPr>
            <p:blipFill>
              <a:blip r:embed="rId63"/>
              <a:stretch>
                <a:fillRect/>
              </a:stretch>
            </p:blipFill>
            <p:spPr>
              <a:xfrm>
                <a:off x="1589696" y="4607087"/>
                <a:ext cx="116258" cy="287014"/>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1063" name="Ink 39"/>
              <p14:cNvContentPartPr>
                <a14:cpLocks xmlns:a14="http://schemas.microsoft.com/office/drawing/2010/main" noRot="1" noChangeAspect="1" noEditPoints="1" noChangeArrowheads="1" noChangeShapeType="1"/>
              </p14:cNvContentPartPr>
              <p14:nvPr/>
            </p14:nvContentPartPr>
            <p14:xfrm>
              <a:off x="1554163" y="4000500"/>
              <a:ext cx="177800" cy="295275"/>
            </p14:xfrm>
          </p:contentPart>
        </mc:Choice>
        <mc:Fallback>
          <p:pic>
            <p:nvPicPr>
              <p:cNvPr id="1063" name="Ink 39"/>
              <p:cNvPicPr>
                <a:picLocks noRot="1" noChangeAspect="1" noEditPoints="1" noChangeArrowheads="1" noChangeShapeType="1"/>
              </p:cNvPicPr>
              <p:nvPr/>
            </p:nvPicPr>
            <p:blipFill>
              <a:blip r:embed="rId65"/>
              <a:stretch>
                <a:fillRect/>
              </a:stretch>
            </p:blipFill>
            <p:spPr>
              <a:xfrm>
                <a:off x="1544862" y="3991138"/>
                <a:ext cx="196403" cy="3140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27088" y="630238"/>
            <a:ext cx="7696200" cy="1143000"/>
          </a:xfrm>
          <a:prstGeom prst="rect">
            <a:avLst/>
          </a:prstGeom>
        </p:spPr>
        <p:txBody>
          <a:bodyPr/>
          <a:lstStyle/>
          <a:p>
            <a:pPr eaLnBrk="0" hangingPunct="0">
              <a:defRPr/>
            </a:pPr>
            <a:r>
              <a:rPr lang="en-US" sz="3200" kern="0" dirty="0">
                <a:solidFill>
                  <a:srgbClr val="3333FF"/>
                </a:solidFill>
                <a:latin typeface="+mj-lt"/>
                <a:ea typeface="+mj-ea"/>
                <a:cs typeface="+mj-cs"/>
              </a:rPr>
              <a:t>Using Half adders</a:t>
            </a:r>
          </a:p>
        </p:txBody>
      </p:sp>
      <p:sp>
        <p:nvSpPr>
          <p:cNvPr id="27651" name="Content Placeholder 2"/>
          <p:cNvSpPr txBox="1">
            <a:spLocks/>
          </p:cNvSpPr>
          <p:nvPr/>
        </p:nvSpPr>
        <p:spPr bwMode="auto">
          <a:xfrm>
            <a:off x="950913" y="1557338"/>
            <a:ext cx="7653337" cy="4525962"/>
          </a:xfrm>
          <a:prstGeom prst="rect">
            <a:avLst/>
          </a:prstGeom>
          <a:noFill/>
          <a:ln w="9525">
            <a:noFill/>
            <a:miter lim="800000"/>
            <a:headEnd/>
            <a:tailEnd/>
          </a:ln>
        </p:spPr>
        <p:txBody>
          <a:bodyPr/>
          <a:lstStyle/>
          <a:p>
            <a:pPr>
              <a:buFont typeface="Arial" charset="0"/>
              <a:buChar char="•"/>
            </a:pPr>
            <a:endParaRPr lang="en-US" sz="2400">
              <a:solidFill>
                <a:srgbClr val="00CC00"/>
              </a:solidFill>
            </a:endParaRPr>
          </a:p>
        </p:txBody>
      </p:sp>
      <p:sp>
        <p:nvSpPr>
          <p:cNvPr id="27652"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27653"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
        <p:nvSpPr>
          <p:cNvPr id="27654" name="Rectangle 91"/>
          <p:cNvSpPr>
            <a:spLocks noChangeArrowheads="1"/>
          </p:cNvSpPr>
          <p:nvPr/>
        </p:nvSpPr>
        <p:spPr bwMode="auto">
          <a:xfrm>
            <a:off x="1000125" y="1571625"/>
            <a:ext cx="7000875" cy="1131888"/>
          </a:xfrm>
          <a:prstGeom prst="rect">
            <a:avLst/>
          </a:prstGeom>
          <a:noFill/>
          <a:ln w="9525">
            <a:noFill/>
            <a:miter lim="800000"/>
            <a:headEnd/>
            <a:tailEnd/>
          </a:ln>
        </p:spPr>
        <p:txBody>
          <a:bodyPr>
            <a:spAutoFit/>
          </a:bodyPr>
          <a:lstStyle/>
          <a:p>
            <a:pPr>
              <a:lnSpc>
                <a:spcPct val="150000"/>
              </a:lnSpc>
              <a:buFont typeface="Arial" charset="0"/>
              <a:buChar char="•"/>
            </a:pPr>
            <a:r>
              <a:rPr lang="en-US" sz="2400">
                <a:solidFill>
                  <a:srgbClr val="00CC00"/>
                </a:solidFill>
              </a:rPr>
              <a:t>We can then use a half-adder to compute the sum of two Boolean numbers</a:t>
            </a:r>
          </a:p>
        </p:txBody>
      </p:sp>
      <p:sp>
        <p:nvSpPr>
          <p:cNvPr id="27655" name="Rectangle 4"/>
          <p:cNvSpPr>
            <a:spLocks noChangeArrowheads="1"/>
          </p:cNvSpPr>
          <p:nvPr/>
        </p:nvSpPr>
        <p:spPr bwMode="auto">
          <a:xfrm>
            <a:off x="3505200" y="3429000"/>
            <a:ext cx="1981200" cy="1143000"/>
          </a:xfrm>
          <a:prstGeom prst="rect">
            <a:avLst/>
          </a:prstGeom>
          <a:noFill/>
          <a:ln w="9525">
            <a:noFill/>
            <a:miter lim="800000"/>
            <a:headEnd/>
            <a:tailEnd/>
          </a:ln>
        </p:spPr>
        <p:txBody>
          <a:bodyPr/>
          <a:lstStyle/>
          <a:p>
            <a:pPr marL="342900" indent="-342900" algn="r">
              <a:spcBef>
                <a:spcPct val="20000"/>
              </a:spcBef>
            </a:pPr>
            <a:r>
              <a:rPr lang="en-US" sz="2800"/>
              <a:t> 1  1  0  0</a:t>
            </a:r>
          </a:p>
          <a:p>
            <a:pPr marL="342900" indent="-342900" algn="r">
              <a:spcBef>
                <a:spcPct val="20000"/>
              </a:spcBef>
            </a:pPr>
            <a:r>
              <a:rPr lang="en-US" sz="2800" u="sng">
                <a:sym typeface="Symbol" pitchFamily="18" charset="2"/>
              </a:rPr>
              <a:t>+ </a:t>
            </a:r>
            <a:r>
              <a:rPr lang="en-US" sz="2800" u="sng"/>
              <a:t>1  1  1  0</a:t>
            </a:r>
            <a:endParaRPr lang="en-US" sz="2800"/>
          </a:p>
        </p:txBody>
      </p:sp>
      <p:sp>
        <p:nvSpPr>
          <p:cNvPr id="94" name="Rectangle 5"/>
          <p:cNvSpPr>
            <a:spLocks noChangeArrowheads="1"/>
          </p:cNvSpPr>
          <p:nvPr/>
        </p:nvSpPr>
        <p:spPr bwMode="auto">
          <a:xfrm>
            <a:off x="5105400" y="4419600"/>
            <a:ext cx="381000" cy="533400"/>
          </a:xfrm>
          <a:prstGeom prst="rect">
            <a:avLst/>
          </a:prstGeom>
          <a:noFill/>
          <a:ln w="9525">
            <a:noFill/>
            <a:miter lim="800000"/>
            <a:headEnd/>
            <a:tailEnd/>
          </a:ln>
        </p:spPr>
        <p:txBody>
          <a:bodyPr/>
          <a:lstStyle/>
          <a:p>
            <a:pPr marL="342900" indent="-342900" algn="ctr">
              <a:spcBef>
                <a:spcPct val="20000"/>
              </a:spcBef>
            </a:pPr>
            <a:r>
              <a:rPr lang="en-US" sz="2800"/>
              <a:t>0</a:t>
            </a:r>
          </a:p>
        </p:txBody>
      </p:sp>
      <p:sp>
        <p:nvSpPr>
          <p:cNvPr id="95" name="Rectangle 6"/>
          <p:cNvSpPr>
            <a:spLocks noChangeArrowheads="1"/>
          </p:cNvSpPr>
          <p:nvPr/>
        </p:nvSpPr>
        <p:spPr bwMode="auto">
          <a:xfrm>
            <a:off x="4724400" y="4419600"/>
            <a:ext cx="381000" cy="533400"/>
          </a:xfrm>
          <a:prstGeom prst="rect">
            <a:avLst/>
          </a:prstGeom>
          <a:noFill/>
          <a:ln w="9525">
            <a:noFill/>
            <a:miter lim="800000"/>
            <a:headEnd/>
            <a:tailEnd/>
          </a:ln>
        </p:spPr>
        <p:txBody>
          <a:bodyPr/>
          <a:lstStyle/>
          <a:p>
            <a:pPr marL="342900" indent="-342900" algn="ctr">
              <a:spcBef>
                <a:spcPct val="20000"/>
              </a:spcBef>
            </a:pPr>
            <a:r>
              <a:rPr lang="en-US" sz="2800"/>
              <a:t>1</a:t>
            </a:r>
          </a:p>
        </p:txBody>
      </p:sp>
      <p:sp>
        <p:nvSpPr>
          <p:cNvPr id="96" name="Rectangle 7"/>
          <p:cNvSpPr>
            <a:spLocks noChangeArrowheads="1"/>
          </p:cNvSpPr>
          <p:nvPr/>
        </p:nvSpPr>
        <p:spPr bwMode="auto">
          <a:xfrm>
            <a:off x="4343400" y="4419600"/>
            <a:ext cx="381000" cy="533400"/>
          </a:xfrm>
          <a:prstGeom prst="rect">
            <a:avLst/>
          </a:prstGeom>
          <a:noFill/>
          <a:ln w="9525">
            <a:noFill/>
            <a:miter lim="800000"/>
            <a:headEnd/>
            <a:tailEnd/>
          </a:ln>
        </p:spPr>
        <p:txBody>
          <a:bodyPr/>
          <a:lstStyle/>
          <a:p>
            <a:pPr marL="342900" indent="-342900" algn="ctr">
              <a:spcBef>
                <a:spcPct val="20000"/>
              </a:spcBef>
            </a:pPr>
            <a:r>
              <a:rPr lang="en-US" sz="2800"/>
              <a:t>0</a:t>
            </a:r>
          </a:p>
        </p:txBody>
      </p:sp>
      <p:sp>
        <p:nvSpPr>
          <p:cNvPr id="97" name="Rectangle 8"/>
          <p:cNvSpPr>
            <a:spLocks noChangeArrowheads="1"/>
          </p:cNvSpPr>
          <p:nvPr/>
        </p:nvSpPr>
        <p:spPr bwMode="auto">
          <a:xfrm>
            <a:off x="3962400" y="4419600"/>
            <a:ext cx="381000" cy="533400"/>
          </a:xfrm>
          <a:prstGeom prst="rect">
            <a:avLst/>
          </a:prstGeom>
          <a:noFill/>
          <a:ln w="9525">
            <a:noFill/>
            <a:miter lim="800000"/>
            <a:headEnd/>
            <a:tailEnd/>
          </a:ln>
        </p:spPr>
        <p:txBody>
          <a:bodyPr/>
          <a:lstStyle/>
          <a:p>
            <a:pPr marL="342900" indent="-342900" algn="ctr">
              <a:spcBef>
                <a:spcPct val="20000"/>
              </a:spcBef>
            </a:pPr>
            <a:r>
              <a:rPr lang="en-US" sz="2800"/>
              <a:t>?</a:t>
            </a:r>
          </a:p>
        </p:txBody>
      </p:sp>
      <p:sp>
        <p:nvSpPr>
          <p:cNvPr id="98" name="Rectangle 16"/>
          <p:cNvSpPr>
            <a:spLocks noChangeArrowheads="1"/>
          </p:cNvSpPr>
          <p:nvPr/>
        </p:nvSpPr>
        <p:spPr bwMode="auto">
          <a:xfrm>
            <a:off x="4724400" y="3048000"/>
            <a:ext cx="381000" cy="533400"/>
          </a:xfrm>
          <a:prstGeom prst="rect">
            <a:avLst/>
          </a:prstGeom>
          <a:noFill/>
          <a:ln w="9525">
            <a:noFill/>
            <a:miter lim="800000"/>
            <a:headEnd/>
            <a:tailEnd/>
          </a:ln>
        </p:spPr>
        <p:txBody>
          <a:bodyPr/>
          <a:lstStyle/>
          <a:p>
            <a:pPr marL="342900" indent="-342900" algn="ctr">
              <a:spcBef>
                <a:spcPct val="20000"/>
              </a:spcBef>
            </a:pPr>
            <a:r>
              <a:rPr lang="en-US" sz="2800">
                <a:solidFill>
                  <a:schemeClr val="accent1"/>
                </a:solidFill>
              </a:rPr>
              <a:t>0</a:t>
            </a:r>
          </a:p>
        </p:txBody>
      </p:sp>
      <p:sp>
        <p:nvSpPr>
          <p:cNvPr id="99" name="Rectangle 17"/>
          <p:cNvSpPr>
            <a:spLocks noChangeArrowheads="1"/>
          </p:cNvSpPr>
          <p:nvPr/>
        </p:nvSpPr>
        <p:spPr bwMode="auto">
          <a:xfrm>
            <a:off x="4343400" y="3048000"/>
            <a:ext cx="381000" cy="533400"/>
          </a:xfrm>
          <a:prstGeom prst="rect">
            <a:avLst/>
          </a:prstGeom>
          <a:noFill/>
          <a:ln w="9525">
            <a:noFill/>
            <a:miter lim="800000"/>
            <a:headEnd/>
            <a:tailEnd/>
          </a:ln>
        </p:spPr>
        <p:txBody>
          <a:bodyPr/>
          <a:lstStyle/>
          <a:p>
            <a:pPr marL="342900" indent="-342900" algn="ctr">
              <a:spcBef>
                <a:spcPct val="20000"/>
              </a:spcBef>
            </a:pPr>
            <a:r>
              <a:rPr lang="en-US" sz="2800">
                <a:solidFill>
                  <a:schemeClr val="accent1"/>
                </a:solidFill>
              </a:rPr>
              <a:t>0</a:t>
            </a:r>
          </a:p>
        </p:txBody>
      </p:sp>
      <p:sp>
        <p:nvSpPr>
          <p:cNvPr id="100" name="Rectangle 18"/>
          <p:cNvSpPr>
            <a:spLocks noChangeArrowheads="1"/>
          </p:cNvSpPr>
          <p:nvPr/>
        </p:nvSpPr>
        <p:spPr bwMode="auto">
          <a:xfrm>
            <a:off x="3962400" y="3048000"/>
            <a:ext cx="381000" cy="533400"/>
          </a:xfrm>
          <a:prstGeom prst="rect">
            <a:avLst/>
          </a:prstGeom>
          <a:noFill/>
          <a:ln w="9525">
            <a:noFill/>
            <a:miter lim="800000"/>
            <a:headEnd/>
            <a:tailEnd/>
          </a:ln>
        </p:spPr>
        <p:txBody>
          <a:bodyPr/>
          <a:lstStyle/>
          <a:p>
            <a:pPr marL="342900" indent="-342900" algn="ctr">
              <a:spcBef>
                <a:spcPct val="20000"/>
              </a:spcBef>
            </a:pPr>
            <a:r>
              <a:rPr lang="en-US" sz="2800">
                <a:solidFill>
                  <a:schemeClr val="accent1"/>
                </a:solidFill>
              </a:rPr>
              <a:t>1</a:t>
            </a:r>
          </a:p>
        </p:txBody>
      </p:sp>
      <p:grpSp>
        <p:nvGrpSpPr>
          <p:cNvPr id="2" name="Group 77"/>
          <p:cNvGrpSpPr>
            <a:grpSpLocks/>
          </p:cNvGrpSpPr>
          <p:nvPr/>
        </p:nvGrpSpPr>
        <p:grpSpPr bwMode="auto">
          <a:xfrm>
            <a:off x="3962400" y="3048000"/>
            <a:ext cx="381000" cy="1371600"/>
            <a:chOff x="3744" y="2016"/>
            <a:chExt cx="240" cy="864"/>
          </a:xfrm>
        </p:grpSpPr>
        <p:sp>
          <p:nvSpPr>
            <p:cNvPr id="27685" name="Oval 42"/>
            <p:cNvSpPr>
              <a:spLocks noChangeArrowheads="1"/>
            </p:cNvSpPr>
            <p:nvPr/>
          </p:nvSpPr>
          <p:spPr bwMode="auto">
            <a:xfrm>
              <a:off x="3744" y="2304"/>
              <a:ext cx="240" cy="288"/>
            </a:xfrm>
            <a:prstGeom prst="ellipse">
              <a:avLst/>
            </a:prstGeom>
            <a:noFill/>
            <a:ln w="25400" algn="ctr">
              <a:solidFill>
                <a:srgbClr val="CC99FF"/>
              </a:solidFill>
              <a:round/>
              <a:headEnd/>
              <a:tailEnd/>
            </a:ln>
          </p:spPr>
          <p:txBody>
            <a:bodyPr wrap="none" anchor="ctr"/>
            <a:lstStyle/>
            <a:p>
              <a:endParaRPr lang="en-US"/>
            </a:p>
          </p:txBody>
        </p:sp>
        <p:sp>
          <p:nvSpPr>
            <p:cNvPr id="27686" name="Oval 43"/>
            <p:cNvSpPr>
              <a:spLocks noChangeArrowheads="1"/>
            </p:cNvSpPr>
            <p:nvPr/>
          </p:nvSpPr>
          <p:spPr bwMode="auto">
            <a:xfrm>
              <a:off x="3744" y="2592"/>
              <a:ext cx="240" cy="288"/>
            </a:xfrm>
            <a:prstGeom prst="ellipse">
              <a:avLst/>
            </a:prstGeom>
            <a:noFill/>
            <a:ln w="25400" algn="ctr">
              <a:solidFill>
                <a:srgbClr val="CC99FF"/>
              </a:solidFill>
              <a:round/>
              <a:headEnd/>
              <a:tailEnd/>
            </a:ln>
          </p:spPr>
          <p:txBody>
            <a:bodyPr wrap="none" anchor="ctr"/>
            <a:lstStyle/>
            <a:p>
              <a:endParaRPr lang="en-US"/>
            </a:p>
          </p:txBody>
        </p:sp>
        <p:sp>
          <p:nvSpPr>
            <p:cNvPr id="27687" name="Oval 45"/>
            <p:cNvSpPr>
              <a:spLocks noChangeArrowheads="1"/>
            </p:cNvSpPr>
            <p:nvPr/>
          </p:nvSpPr>
          <p:spPr bwMode="auto">
            <a:xfrm>
              <a:off x="3744" y="2016"/>
              <a:ext cx="240" cy="288"/>
            </a:xfrm>
            <a:prstGeom prst="ellipse">
              <a:avLst/>
            </a:prstGeom>
            <a:noFill/>
            <a:ln w="25400" algn="ctr">
              <a:solidFill>
                <a:srgbClr val="CC99FF"/>
              </a:solidFill>
              <a:round/>
              <a:headEnd/>
              <a:tailEnd/>
            </a:ln>
          </p:spPr>
          <p:txBody>
            <a:bodyPr wrap="none" anchor="ctr"/>
            <a:lstStyle/>
            <a:p>
              <a:endParaRPr lang="en-US"/>
            </a:p>
          </p:txBody>
        </p:sp>
      </p:grpSp>
      <p:grpSp>
        <p:nvGrpSpPr>
          <p:cNvPr id="3" name="Group 61"/>
          <p:cNvGrpSpPr>
            <a:grpSpLocks/>
          </p:cNvGrpSpPr>
          <p:nvPr/>
        </p:nvGrpSpPr>
        <p:grpSpPr bwMode="auto">
          <a:xfrm>
            <a:off x="5105400" y="3429000"/>
            <a:ext cx="381000" cy="990600"/>
            <a:chOff x="3984" y="2208"/>
            <a:chExt cx="240" cy="624"/>
          </a:xfrm>
        </p:grpSpPr>
        <p:sp>
          <p:nvSpPr>
            <p:cNvPr id="27683" name="Oval 9"/>
            <p:cNvSpPr>
              <a:spLocks noChangeArrowheads="1"/>
            </p:cNvSpPr>
            <p:nvPr/>
          </p:nvSpPr>
          <p:spPr bwMode="auto">
            <a:xfrm>
              <a:off x="3984" y="2208"/>
              <a:ext cx="240" cy="288"/>
            </a:xfrm>
            <a:prstGeom prst="ellipse">
              <a:avLst/>
            </a:prstGeom>
            <a:noFill/>
            <a:ln w="25400" algn="ctr">
              <a:solidFill>
                <a:srgbClr val="CC99FF"/>
              </a:solidFill>
              <a:round/>
              <a:headEnd/>
              <a:tailEnd/>
            </a:ln>
          </p:spPr>
          <p:txBody>
            <a:bodyPr wrap="none" anchor="ctr"/>
            <a:lstStyle/>
            <a:p>
              <a:endParaRPr lang="en-US"/>
            </a:p>
          </p:txBody>
        </p:sp>
        <p:sp>
          <p:nvSpPr>
            <p:cNvPr id="27684" name="Oval 10"/>
            <p:cNvSpPr>
              <a:spLocks noChangeArrowheads="1"/>
            </p:cNvSpPr>
            <p:nvPr/>
          </p:nvSpPr>
          <p:spPr bwMode="auto">
            <a:xfrm>
              <a:off x="3984" y="2544"/>
              <a:ext cx="240" cy="288"/>
            </a:xfrm>
            <a:prstGeom prst="ellipse">
              <a:avLst/>
            </a:prstGeom>
            <a:noFill/>
            <a:ln w="25400" algn="ctr">
              <a:solidFill>
                <a:srgbClr val="CC99FF"/>
              </a:solidFill>
              <a:round/>
              <a:headEnd/>
              <a:tailEnd/>
            </a:ln>
          </p:spPr>
          <p:txBody>
            <a:bodyPr wrap="none" anchor="ctr"/>
            <a:lstStyle/>
            <a:p>
              <a:endParaRPr lang="en-US"/>
            </a:p>
          </p:txBody>
        </p:sp>
      </p:grpSp>
      <p:grpSp>
        <p:nvGrpSpPr>
          <p:cNvPr id="4" name="Group 62"/>
          <p:cNvGrpSpPr>
            <a:grpSpLocks/>
          </p:cNvGrpSpPr>
          <p:nvPr/>
        </p:nvGrpSpPr>
        <p:grpSpPr bwMode="auto">
          <a:xfrm>
            <a:off x="5029200" y="3352800"/>
            <a:ext cx="533400" cy="1295400"/>
            <a:chOff x="3936" y="2160"/>
            <a:chExt cx="336" cy="816"/>
          </a:xfrm>
        </p:grpSpPr>
        <p:sp>
          <p:nvSpPr>
            <p:cNvPr id="27680" name="Freeform 20"/>
            <p:cNvSpPr>
              <a:spLocks/>
            </p:cNvSpPr>
            <p:nvPr/>
          </p:nvSpPr>
          <p:spPr bwMode="auto">
            <a:xfrm>
              <a:off x="4176" y="2784"/>
              <a:ext cx="48" cy="192"/>
            </a:xfrm>
            <a:custGeom>
              <a:avLst/>
              <a:gdLst>
                <a:gd name="T0" fmla="*/ 0 w 48"/>
                <a:gd name="T1" fmla="*/ 0 h 192"/>
                <a:gd name="T2" fmla="*/ 48 w 48"/>
                <a:gd name="T3" fmla="*/ 96 h 192"/>
                <a:gd name="T4" fmla="*/ 0 w 48"/>
                <a:gd name="T5" fmla="*/ 192 h 192"/>
                <a:gd name="T6" fmla="*/ 0 60000 65536"/>
                <a:gd name="T7" fmla="*/ 0 60000 65536"/>
                <a:gd name="T8" fmla="*/ 0 60000 65536"/>
                <a:gd name="T9" fmla="*/ 0 w 48"/>
                <a:gd name="T10" fmla="*/ 0 h 192"/>
                <a:gd name="T11" fmla="*/ 48 w 48"/>
                <a:gd name="T12" fmla="*/ 192 h 192"/>
              </a:gdLst>
              <a:ahLst/>
              <a:cxnLst>
                <a:cxn ang="T6">
                  <a:pos x="T0" y="T1"/>
                </a:cxn>
                <a:cxn ang="T7">
                  <a:pos x="T2" y="T3"/>
                </a:cxn>
                <a:cxn ang="T8">
                  <a:pos x="T4" y="T5"/>
                </a:cxn>
              </a:cxnLst>
              <a:rect l="T9" t="T10" r="T11" b="T12"/>
              <a:pathLst>
                <a:path w="48" h="192">
                  <a:moveTo>
                    <a:pt x="0" y="0"/>
                  </a:moveTo>
                  <a:cubicBezTo>
                    <a:pt x="24" y="32"/>
                    <a:pt x="48" y="64"/>
                    <a:pt x="48" y="96"/>
                  </a:cubicBezTo>
                  <a:cubicBezTo>
                    <a:pt x="48" y="128"/>
                    <a:pt x="32" y="144"/>
                    <a:pt x="0" y="192"/>
                  </a:cubicBezTo>
                </a:path>
              </a:pathLst>
            </a:custGeom>
            <a:noFill/>
            <a:ln w="25400">
              <a:solidFill>
                <a:srgbClr val="CC99FF"/>
              </a:solidFill>
              <a:round/>
              <a:headEnd/>
              <a:tailEnd type="triangle" w="lg" len="lg"/>
            </a:ln>
          </p:spPr>
          <p:txBody>
            <a:bodyPr wrap="none" anchor="ctr"/>
            <a:lstStyle/>
            <a:p>
              <a:endParaRPr lang="en-US"/>
            </a:p>
          </p:txBody>
        </p:sp>
        <p:sp>
          <p:nvSpPr>
            <p:cNvPr id="27681" name="Freeform 23"/>
            <p:cNvSpPr>
              <a:spLocks/>
            </p:cNvSpPr>
            <p:nvPr/>
          </p:nvSpPr>
          <p:spPr bwMode="auto">
            <a:xfrm>
              <a:off x="4176" y="2448"/>
              <a:ext cx="96" cy="528"/>
            </a:xfrm>
            <a:custGeom>
              <a:avLst/>
              <a:gdLst>
                <a:gd name="T0" fmla="*/ 0 w 96"/>
                <a:gd name="T1" fmla="*/ 0 h 528"/>
                <a:gd name="T2" fmla="*/ 96 w 96"/>
                <a:gd name="T3" fmla="*/ 240 h 528"/>
                <a:gd name="T4" fmla="*/ 0 w 96"/>
                <a:gd name="T5" fmla="*/ 528 h 528"/>
                <a:gd name="T6" fmla="*/ 0 60000 65536"/>
                <a:gd name="T7" fmla="*/ 0 60000 65536"/>
                <a:gd name="T8" fmla="*/ 0 60000 65536"/>
                <a:gd name="T9" fmla="*/ 0 w 96"/>
                <a:gd name="T10" fmla="*/ 0 h 528"/>
                <a:gd name="T11" fmla="*/ 96 w 96"/>
                <a:gd name="T12" fmla="*/ 528 h 528"/>
              </a:gdLst>
              <a:ahLst/>
              <a:cxnLst>
                <a:cxn ang="T6">
                  <a:pos x="T0" y="T1"/>
                </a:cxn>
                <a:cxn ang="T7">
                  <a:pos x="T2" y="T3"/>
                </a:cxn>
                <a:cxn ang="T8">
                  <a:pos x="T4" y="T5"/>
                </a:cxn>
              </a:cxnLst>
              <a:rect l="T9" t="T10" r="T11" b="T12"/>
              <a:pathLst>
                <a:path w="96" h="528">
                  <a:moveTo>
                    <a:pt x="0" y="0"/>
                  </a:moveTo>
                  <a:cubicBezTo>
                    <a:pt x="48" y="76"/>
                    <a:pt x="96" y="152"/>
                    <a:pt x="96" y="240"/>
                  </a:cubicBezTo>
                  <a:cubicBezTo>
                    <a:pt x="96" y="328"/>
                    <a:pt x="40" y="456"/>
                    <a:pt x="0" y="528"/>
                  </a:cubicBezTo>
                </a:path>
              </a:pathLst>
            </a:custGeom>
            <a:noFill/>
            <a:ln w="25400">
              <a:solidFill>
                <a:srgbClr val="CC99FF"/>
              </a:solidFill>
              <a:round/>
              <a:headEnd/>
              <a:tailEnd type="triangle" w="lg" len="lg"/>
            </a:ln>
          </p:spPr>
          <p:txBody>
            <a:bodyPr wrap="none" anchor="ctr"/>
            <a:lstStyle/>
            <a:p>
              <a:endParaRPr lang="en-US"/>
            </a:p>
          </p:txBody>
        </p:sp>
        <p:sp>
          <p:nvSpPr>
            <p:cNvPr id="27682" name="Line 55"/>
            <p:cNvSpPr>
              <a:spLocks noChangeShapeType="1"/>
            </p:cNvSpPr>
            <p:nvPr/>
          </p:nvSpPr>
          <p:spPr bwMode="auto">
            <a:xfrm flipH="1" flipV="1">
              <a:off x="3936" y="2160"/>
              <a:ext cx="144" cy="48"/>
            </a:xfrm>
            <a:prstGeom prst="line">
              <a:avLst/>
            </a:prstGeom>
            <a:noFill/>
            <a:ln w="25400">
              <a:solidFill>
                <a:srgbClr val="CC99FF"/>
              </a:solidFill>
              <a:round/>
              <a:headEnd/>
              <a:tailEnd type="triangle" w="lg" len="lg"/>
            </a:ln>
          </p:spPr>
          <p:txBody>
            <a:bodyPr wrap="none" anchor="ctr"/>
            <a:lstStyle/>
            <a:p>
              <a:endParaRPr lang="en-US"/>
            </a:p>
          </p:txBody>
        </p:sp>
      </p:grpSp>
      <p:grpSp>
        <p:nvGrpSpPr>
          <p:cNvPr id="6" name="Group 63"/>
          <p:cNvGrpSpPr>
            <a:grpSpLocks/>
          </p:cNvGrpSpPr>
          <p:nvPr/>
        </p:nvGrpSpPr>
        <p:grpSpPr bwMode="auto">
          <a:xfrm>
            <a:off x="4724400" y="3429000"/>
            <a:ext cx="381000" cy="990600"/>
            <a:chOff x="3984" y="2208"/>
            <a:chExt cx="240" cy="624"/>
          </a:xfrm>
        </p:grpSpPr>
        <p:sp>
          <p:nvSpPr>
            <p:cNvPr id="27678" name="Oval 64"/>
            <p:cNvSpPr>
              <a:spLocks noChangeArrowheads="1"/>
            </p:cNvSpPr>
            <p:nvPr/>
          </p:nvSpPr>
          <p:spPr bwMode="auto">
            <a:xfrm>
              <a:off x="3984" y="2208"/>
              <a:ext cx="240" cy="288"/>
            </a:xfrm>
            <a:prstGeom prst="ellipse">
              <a:avLst/>
            </a:prstGeom>
            <a:noFill/>
            <a:ln w="25400" algn="ctr">
              <a:solidFill>
                <a:srgbClr val="CC99FF"/>
              </a:solidFill>
              <a:round/>
              <a:headEnd/>
              <a:tailEnd/>
            </a:ln>
          </p:spPr>
          <p:txBody>
            <a:bodyPr wrap="none" anchor="ctr"/>
            <a:lstStyle/>
            <a:p>
              <a:endParaRPr lang="en-US"/>
            </a:p>
          </p:txBody>
        </p:sp>
        <p:sp>
          <p:nvSpPr>
            <p:cNvPr id="27679" name="Oval 65"/>
            <p:cNvSpPr>
              <a:spLocks noChangeArrowheads="1"/>
            </p:cNvSpPr>
            <p:nvPr/>
          </p:nvSpPr>
          <p:spPr bwMode="auto">
            <a:xfrm>
              <a:off x="3984" y="2544"/>
              <a:ext cx="240" cy="288"/>
            </a:xfrm>
            <a:prstGeom prst="ellipse">
              <a:avLst/>
            </a:prstGeom>
            <a:noFill/>
            <a:ln w="25400" algn="ctr">
              <a:solidFill>
                <a:srgbClr val="CC99FF"/>
              </a:solidFill>
              <a:round/>
              <a:headEnd/>
              <a:tailEnd/>
            </a:ln>
          </p:spPr>
          <p:txBody>
            <a:bodyPr wrap="none" anchor="ctr"/>
            <a:lstStyle/>
            <a:p>
              <a:endParaRPr lang="en-US"/>
            </a:p>
          </p:txBody>
        </p:sp>
      </p:grpSp>
      <p:grpSp>
        <p:nvGrpSpPr>
          <p:cNvPr id="7" name="Group 66"/>
          <p:cNvGrpSpPr>
            <a:grpSpLocks/>
          </p:cNvGrpSpPr>
          <p:nvPr/>
        </p:nvGrpSpPr>
        <p:grpSpPr bwMode="auto">
          <a:xfrm>
            <a:off x="4648200" y="3352800"/>
            <a:ext cx="533400" cy="1295400"/>
            <a:chOff x="3936" y="2160"/>
            <a:chExt cx="336" cy="816"/>
          </a:xfrm>
        </p:grpSpPr>
        <p:sp>
          <p:nvSpPr>
            <p:cNvPr id="27675" name="Freeform 67"/>
            <p:cNvSpPr>
              <a:spLocks/>
            </p:cNvSpPr>
            <p:nvPr/>
          </p:nvSpPr>
          <p:spPr bwMode="auto">
            <a:xfrm>
              <a:off x="4176" y="2784"/>
              <a:ext cx="48" cy="192"/>
            </a:xfrm>
            <a:custGeom>
              <a:avLst/>
              <a:gdLst>
                <a:gd name="T0" fmla="*/ 0 w 48"/>
                <a:gd name="T1" fmla="*/ 0 h 192"/>
                <a:gd name="T2" fmla="*/ 48 w 48"/>
                <a:gd name="T3" fmla="*/ 96 h 192"/>
                <a:gd name="T4" fmla="*/ 0 w 48"/>
                <a:gd name="T5" fmla="*/ 192 h 192"/>
                <a:gd name="T6" fmla="*/ 0 60000 65536"/>
                <a:gd name="T7" fmla="*/ 0 60000 65536"/>
                <a:gd name="T8" fmla="*/ 0 60000 65536"/>
                <a:gd name="T9" fmla="*/ 0 w 48"/>
                <a:gd name="T10" fmla="*/ 0 h 192"/>
                <a:gd name="T11" fmla="*/ 48 w 48"/>
                <a:gd name="T12" fmla="*/ 192 h 192"/>
              </a:gdLst>
              <a:ahLst/>
              <a:cxnLst>
                <a:cxn ang="T6">
                  <a:pos x="T0" y="T1"/>
                </a:cxn>
                <a:cxn ang="T7">
                  <a:pos x="T2" y="T3"/>
                </a:cxn>
                <a:cxn ang="T8">
                  <a:pos x="T4" y="T5"/>
                </a:cxn>
              </a:cxnLst>
              <a:rect l="T9" t="T10" r="T11" b="T12"/>
              <a:pathLst>
                <a:path w="48" h="192">
                  <a:moveTo>
                    <a:pt x="0" y="0"/>
                  </a:moveTo>
                  <a:cubicBezTo>
                    <a:pt x="24" y="32"/>
                    <a:pt x="48" y="64"/>
                    <a:pt x="48" y="96"/>
                  </a:cubicBezTo>
                  <a:cubicBezTo>
                    <a:pt x="48" y="128"/>
                    <a:pt x="32" y="144"/>
                    <a:pt x="0" y="192"/>
                  </a:cubicBezTo>
                </a:path>
              </a:pathLst>
            </a:custGeom>
            <a:noFill/>
            <a:ln w="25400">
              <a:solidFill>
                <a:srgbClr val="CC99FF"/>
              </a:solidFill>
              <a:round/>
              <a:headEnd/>
              <a:tailEnd type="triangle" w="lg" len="lg"/>
            </a:ln>
          </p:spPr>
          <p:txBody>
            <a:bodyPr wrap="none" anchor="ctr"/>
            <a:lstStyle/>
            <a:p>
              <a:endParaRPr lang="en-US"/>
            </a:p>
          </p:txBody>
        </p:sp>
        <p:sp>
          <p:nvSpPr>
            <p:cNvPr id="27676" name="Freeform 68"/>
            <p:cNvSpPr>
              <a:spLocks/>
            </p:cNvSpPr>
            <p:nvPr/>
          </p:nvSpPr>
          <p:spPr bwMode="auto">
            <a:xfrm>
              <a:off x="4176" y="2448"/>
              <a:ext cx="96" cy="528"/>
            </a:xfrm>
            <a:custGeom>
              <a:avLst/>
              <a:gdLst>
                <a:gd name="T0" fmla="*/ 0 w 96"/>
                <a:gd name="T1" fmla="*/ 0 h 528"/>
                <a:gd name="T2" fmla="*/ 96 w 96"/>
                <a:gd name="T3" fmla="*/ 240 h 528"/>
                <a:gd name="T4" fmla="*/ 0 w 96"/>
                <a:gd name="T5" fmla="*/ 528 h 528"/>
                <a:gd name="T6" fmla="*/ 0 60000 65536"/>
                <a:gd name="T7" fmla="*/ 0 60000 65536"/>
                <a:gd name="T8" fmla="*/ 0 60000 65536"/>
                <a:gd name="T9" fmla="*/ 0 w 96"/>
                <a:gd name="T10" fmla="*/ 0 h 528"/>
                <a:gd name="T11" fmla="*/ 96 w 96"/>
                <a:gd name="T12" fmla="*/ 528 h 528"/>
              </a:gdLst>
              <a:ahLst/>
              <a:cxnLst>
                <a:cxn ang="T6">
                  <a:pos x="T0" y="T1"/>
                </a:cxn>
                <a:cxn ang="T7">
                  <a:pos x="T2" y="T3"/>
                </a:cxn>
                <a:cxn ang="T8">
                  <a:pos x="T4" y="T5"/>
                </a:cxn>
              </a:cxnLst>
              <a:rect l="T9" t="T10" r="T11" b="T12"/>
              <a:pathLst>
                <a:path w="96" h="528">
                  <a:moveTo>
                    <a:pt x="0" y="0"/>
                  </a:moveTo>
                  <a:cubicBezTo>
                    <a:pt x="48" y="76"/>
                    <a:pt x="96" y="152"/>
                    <a:pt x="96" y="240"/>
                  </a:cubicBezTo>
                  <a:cubicBezTo>
                    <a:pt x="96" y="328"/>
                    <a:pt x="40" y="456"/>
                    <a:pt x="0" y="528"/>
                  </a:cubicBezTo>
                </a:path>
              </a:pathLst>
            </a:custGeom>
            <a:noFill/>
            <a:ln w="25400">
              <a:solidFill>
                <a:srgbClr val="CC99FF"/>
              </a:solidFill>
              <a:round/>
              <a:headEnd/>
              <a:tailEnd type="triangle" w="lg" len="lg"/>
            </a:ln>
          </p:spPr>
          <p:txBody>
            <a:bodyPr wrap="none" anchor="ctr"/>
            <a:lstStyle/>
            <a:p>
              <a:endParaRPr lang="en-US"/>
            </a:p>
          </p:txBody>
        </p:sp>
        <p:sp>
          <p:nvSpPr>
            <p:cNvPr id="27677" name="Line 69"/>
            <p:cNvSpPr>
              <a:spLocks noChangeShapeType="1"/>
            </p:cNvSpPr>
            <p:nvPr/>
          </p:nvSpPr>
          <p:spPr bwMode="auto">
            <a:xfrm flipH="1" flipV="1">
              <a:off x="3936" y="2160"/>
              <a:ext cx="144" cy="48"/>
            </a:xfrm>
            <a:prstGeom prst="line">
              <a:avLst/>
            </a:prstGeom>
            <a:noFill/>
            <a:ln w="25400">
              <a:solidFill>
                <a:srgbClr val="CC99FF"/>
              </a:solidFill>
              <a:round/>
              <a:headEnd/>
              <a:tailEnd type="triangle" w="lg" len="lg"/>
            </a:ln>
          </p:spPr>
          <p:txBody>
            <a:bodyPr wrap="none" anchor="ctr"/>
            <a:lstStyle/>
            <a:p>
              <a:endParaRPr lang="en-US"/>
            </a:p>
          </p:txBody>
        </p:sp>
      </p:grpSp>
      <p:grpSp>
        <p:nvGrpSpPr>
          <p:cNvPr id="8" name="Group 70"/>
          <p:cNvGrpSpPr>
            <a:grpSpLocks/>
          </p:cNvGrpSpPr>
          <p:nvPr/>
        </p:nvGrpSpPr>
        <p:grpSpPr bwMode="auto">
          <a:xfrm>
            <a:off x="4343400" y="3429000"/>
            <a:ext cx="381000" cy="990600"/>
            <a:chOff x="3984" y="2208"/>
            <a:chExt cx="240" cy="624"/>
          </a:xfrm>
        </p:grpSpPr>
        <p:sp>
          <p:nvSpPr>
            <p:cNvPr id="27673" name="Oval 71"/>
            <p:cNvSpPr>
              <a:spLocks noChangeArrowheads="1"/>
            </p:cNvSpPr>
            <p:nvPr/>
          </p:nvSpPr>
          <p:spPr bwMode="auto">
            <a:xfrm>
              <a:off x="3984" y="2208"/>
              <a:ext cx="240" cy="288"/>
            </a:xfrm>
            <a:prstGeom prst="ellipse">
              <a:avLst/>
            </a:prstGeom>
            <a:noFill/>
            <a:ln w="25400" algn="ctr">
              <a:solidFill>
                <a:srgbClr val="CC99FF"/>
              </a:solidFill>
              <a:round/>
              <a:headEnd/>
              <a:tailEnd/>
            </a:ln>
          </p:spPr>
          <p:txBody>
            <a:bodyPr wrap="none" anchor="ctr"/>
            <a:lstStyle/>
            <a:p>
              <a:endParaRPr lang="en-US"/>
            </a:p>
          </p:txBody>
        </p:sp>
        <p:sp>
          <p:nvSpPr>
            <p:cNvPr id="27674" name="Oval 72"/>
            <p:cNvSpPr>
              <a:spLocks noChangeArrowheads="1"/>
            </p:cNvSpPr>
            <p:nvPr/>
          </p:nvSpPr>
          <p:spPr bwMode="auto">
            <a:xfrm>
              <a:off x="3984" y="2544"/>
              <a:ext cx="240" cy="288"/>
            </a:xfrm>
            <a:prstGeom prst="ellipse">
              <a:avLst/>
            </a:prstGeom>
            <a:noFill/>
            <a:ln w="25400" algn="ctr">
              <a:solidFill>
                <a:srgbClr val="CC99FF"/>
              </a:solidFill>
              <a:round/>
              <a:headEnd/>
              <a:tailEnd/>
            </a:ln>
          </p:spPr>
          <p:txBody>
            <a:bodyPr wrap="none" anchor="ctr"/>
            <a:lstStyle/>
            <a:p>
              <a:endParaRPr lang="en-US"/>
            </a:p>
          </p:txBody>
        </p:sp>
      </p:grpSp>
      <p:grpSp>
        <p:nvGrpSpPr>
          <p:cNvPr id="9" name="Group 73"/>
          <p:cNvGrpSpPr>
            <a:grpSpLocks/>
          </p:cNvGrpSpPr>
          <p:nvPr/>
        </p:nvGrpSpPr>
        <p:grpSpPr bwMode="auto">
          <a:xfrm>
            <a:off x="4267200" y="3352800"/>
            <a:ext cx="533400" cy="1295400"/>
            <a:chOff x="3936" y="2160"/>
            <a:chExt cx="336" cy="816"/>
          </a:xfrm>
        </p:grpSpPr>
        <p:sp>
          <p:nvSpPr>
            <p:cNvPr id="27670" name="Freeform 74"/>
            <p:cNvSpPr>
              <a:spLocks/>
            </p:cNvSpPr>
            <p:nvPr/>
          </p:nvSpPr>
          <p:spPr bwMode="auto">
            <a:xfrm>
              <a:off x="4176" y="2784"/>
              <a:ext cx="48" cy="192"/>
            </a:xfrm>
            <a:custGeom>
              <a:avLst/>
              <a:gdLst>
                <a:gd name="T0" fmla="*/ 0 w 48"/>
                <a:gd name="T1" fmla="*/ 0 h 192"/>
                <a:gd name="T2" fmla="*/ 48 w 48"/>
                <a:gd name="T3" fmla="*/ 96 h 192"/>
                <a:gd name="T4" fmla="*/ 0 w 48"/>
                <a:gd name="T5" fmla="*/ 192 h 192"/>
                <a:gd name="T6" fmla="*/ 0 60000 65536"/>
                <a:gd name="T7" fmla="*/ 0 60000 65536"/>
                <a:gd name="T8" fmla="*/ 0 60000 65536"/>
                <a:gd name="T9" fmla="*/ 0 w 48"/>
                <a:gd name="T10" fmla="*/ 0 h 192"/>
                <a:gd name="T11" fmla="*/ 48 w 48"/>
                <a:gd name="T12" fmla="*/ 192 h 192"/>
              </a:gdLst>
              <a:ahLst/>
              <a:cxnLst>
                <a:cxn ang="T6">
                  <a:pos x="T0" y="T1"/>
                </a:cxn>
                <a:cxn ang="T7">
                  <a:pos x="T2" y="T3"/>
                </a:cxn>
                <a:cxn ang="T8">
                  <a:pos x="T4" y="T5"/>
                </a:cxn>
              </a:cxnLst>
              <a:rect l="T9" t="T10" r="T11" b="T12"/>
              <a:pathLst>
                <a:path w="48" h="192">
                  <a:moveTo>
                    <a:pt x="0" y="0"/>
                  </a:moveTo>
                  <a:cubicBezTo>
                    <a:pt x="24" y="32"/>
                    <a:pt x="48" y="64"/>
                    <a:pt x="48" y="96"/>
                  </a:cubicBezTo>
                  <a:cubicBezTo>
                    <a:pt x="48" y="128"/>
                    <a:pt x="32" y="144"/>
                    <a:pt x="0" y="192"/>
                  </a:cubicBezTo>
                </a:path>
              </a:pathLst>
            </a:custGeom>
            <a:noFill/>
            <a:ln w="25400">
              <a:solidFill>
                <a:srgbClr val="CC99FF"/>
              </a:solidFill>
              <a:round/>
              <a:headEnd/>
              <a:tailEnd type="triangle" w="lg" len="lg"/>
            </a:ln>
          </p:spPr>
          <p:txBody>
            <a:bodyPr wrap="none" anchor="ctr"/>
            <a:lstStyle/>
            <a:p>
              <a:endParaRPr lang="en-US"/>
            </a:p>
          </p:txBody>
        </p:sp>
        <p:sp>
          <p:nvSpPr>
            <p:cNvPr id="27671" name="Freeform 75"/>
            <p:cNvSpPr>
              <a:spLocks/>
            </p:cNvSpPr>
            <p:nvPr/>
          </p:nvSpPr>
          <p:spPr bwMode="auto">
            <a:xfrm>
              <a:off x="4176" y="2448"/>
              <a:ext cx="96" cy="528"/>
            </a:xfrm>
            <a:custGeom>
              <a:avLst/>
              <a:gdLst>
                <a:gd name="T0" fmla="*/ 0 w 96"/>
                <a:gd name="T1" fmla="*/ 0 h 528"/>
                <a:gd name="T2" fmla="*/ 96 w 96"/>
                <a:gd name="T3" fmla="*/ 240 h 528"/>
                <a:gd name="T4" fmla="*/ 0 w 96"/>
                <a:gd name="T5" fmla="*/ 528 h 528"/>
                <a:gd name="T6" fmla="*/ 0 60000 65536"/>
                <a:gd name="T7" fmla="*/ 0 60000 65536"/>
                <a:gd name="T8" fmla="*/ 0 60000 65536"/>
                <a:gd name="T9" fmla="*/ 0 w 96"/>
                <a:gd name="T10" fmla="*/ 0 h 528"/>
                <a:gd name="T11" fmla="*/ 96 w 96"/>
                <a:gd name="T12" fmla="*/ 528 h 528"/>
              </a:gdLst>
              <a:ahLst/>
              <a:cxnLst>
                <a:cxn ang="T6">
                  <a:pos x="T0" y="T1"/>
                </a:cxn>
                <a:cxn ang="T7">
                  <a:pos x="T2" y="T3"/>
                </a:cxn>
                <a:cxn ang="T8">
                  <a:pos x="T4" y="T5"/>
                </a:cxn>
              </a:cxnLst>
              <a:rect l="T9" t="T10" r="T11" b="T12"/>
              <a:pathLst>
                <a:path w="96" h="528">
                  <a:moveTo>
                    <a:pt x="0" y="0"/>
                  </a:moveTo>
                  <a:cubicBezTo>
                    <a:pt x="48" y="76"/>
                    <a:pt x="96" y="152"/>
                    <a:pt x="96" y="240"/>
                  </a:cubicBezTo>
                  <a:cubicBezTo>
                    <a:pt x="96" y="328"/>
                    <a:pt x="40" y="456"/>
                    <a:pt x="0" y="528"/>
                  </a:cubicBezTo>
                </a:path>
              </a:pathLst>
            </a:custGeom>
            <a:noFill/>
            <a:ln w="25400">
              <a:solidFill>
                <a:srgbClr val="CC99FF"/>
              </a:solidFill>
              <a:round/>
              <a:headEnd/>
              <a:tailEnd type="triangle" w="lg" len="lg"/>
            </a:ln>
          </p:spPr>
          <p:txBody>
            <a:bodyPr wrap="none" anchor="ctr"/>
            <a:lstStyle/>
            <a:p>
              <a:endParaRPr lang="en-US"/>
            </a:p>
          </p:txBody>
        </p:sp>
        <p:sp>
          <p:nvSpPr>
            <p:cNvPr id="27672" name="Line 76"/>
            <p:cNvSpPr>
              <a:spLocks noChangeShapeType="1"/>
            </p:cNvSpPr>
            <p:nvPr/>
          </p:nvSpPr>
          <p:spPr bwMode="auto">
            <a:xfrm flipH="1" flipV="1">
              <a:off x="3936" y="2160"/>
              <a:ext cx="144" cy="48"/>
            </a:xfrm>
            <a:prstGeom prst="line">
              <a:avLst/>
            </a:prstGeom>
            <a:noFill/>
            <a:ln w="25400">
              <a:solidFill>
                <a:srgbClr val="CC99FF"/>
              </a:solidFill>
              <a:round/>
              <a:headEnd/>
              <a:tailEnd type="triangle" w="lg" len="lg"/>
            </a:ln>
          </p:spPr>
          <p:txBody>
            <a:bodyPr wrap="none" anchor="ctr"/>
            <a:lstStyle/>
            <a:p>
              <a:endParaRPr lang="en-US"/>
            </a:p>
          </p:txBody>
        </p:sp>
      </p:grpSp>
      <mc:AlternateContent xmlns:mc="http://schemas.openxmlformats.org/markup-compatibility/2006">
        <mc:Choice xmlns:p14="http://schemas.microsoft.com/office/powerpoint/2010/main" Requires="p14">
          <p:contentPart p14:bwMode="auto" r:id="rId2">
            <p14:nvContentPartPr>
              <p14:cNvPr id="27688" name="Ink 40"/>
              <p14:cNvContentPartPr>
                <a14:cpLocks xmlns:a14="http://schemas.microsoft.com/office/drawing/2010/main" noRot="1" noChangeAspect="1" noEditPoints="1" noChangeArrowheads="1" noChangeShapeType="1"/>
              </p14:cNvContentPartPr>
              <p14:nvPr/>
            </p14:nvContentPartPr>
            <p14:xfrm>
              <a:off x="5518150" y="847725"/>
              <a:ext cx="3197225" cy="1563688"/>
            </p14:xfrm>
          </p:contentPart>
        </mc:Choice>
        <mc:Fallback>
          <p:pic>
            <p:nvPicPr>
              <p:cNvPr id="27688" name="Ink 40"/>
              <p:cNvPicPr>
                <a:picLocks noRot="1" noChangeAspect="1" noEditPoints="1" noChangeArrowheads="1" noChangeShapeType="1"/>
              </p:cNvPicPr>
              <p:nvPr/>
            </p:nvPicPr>
            <p:blipFill>
              <a:blip r:embed="rId3"/>
              <a:stretch>
                <a:fillRect/>
              </a:stretch>
            </p:blipFill>
            <p:spPr>
              <a:xfrm>
                <a:off x="5508790" y="838385"/>
                <a:ext cx="3215945" cy="1582367"/>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27689" name="Ink 41"/>
              <p14:cNvContentPartPr>
                <a14:cpLocks xmlns:a14="http://schemas.microsoft.com/office/drawing/2010/main" noRot="1" noChangeAspect="1" noEditPoints="1" noChangeArrowheads="1" noChangeShapeType="1"/>
              </p14:cNvContentPartPr>
              <p14:nvPr/>
            </p14:nvContentPartPr>
            <p14:xfrm>
              <a:off x="4705350" y="1633538"/>
              <a:ext cx="2009775" cy="3519487"/>
            </p14:xfrm>
          </p:contentPart>
        </mc:Choice>
        <mc:Fallback>
          <p:pic>
            <p:nvPicPr>
              <p:cNvPr id="27689" name="Ink 41"/>
              <p:cNvPicPr>
                <a:picLocks noRot="1" noChangeAspect="1" noEditPoints="1" noChangeArrowheads="1" noChangeShapeType="1"/>
              </p:cNvPicPr>
              <p:nvPr/>
            </p:nvPicPr>
            <p:blipFill>
              <a:blip r:embed="rId5"/>
              <a:stretch>
                <a:fillRect/>
              </a:stretch>
            </p:blipFill>
            <p:spPr>
              <a:xfrm>
                <a:off x="4695975" y="1624175"/>
                <a:ext cx="2028524" cy="3538213"/>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7690" name="Ink 42"/>
              <p14:cNvContentPartPr>
                <a14:cpLocks xmlns:a14="http://schemas.microsoft.com/office/drawing/2010/main" noRot="1" noChangeAspect="1" noEditPoints="1" noChangeArrowheads="1" noChangeShapeType="1"/>
              </p14:cNvContentPartPr>
              <p14:nvPr/>
            </p14:nvContentPartPr>
            <p14:xfrm>
              <a:off x="5983288" y="2027238"/>
              <a:ext cx="652462" cy="1598612"/>
            </p14:xfrm>
          </p:contentPart>
        </mc:Choice>
        <mc:Fallback>
          <p:pic>
            <p:nvPicPr>
              <p:cNvPr id="27690" name="Ink 42"/>
              <p:cNvPicPr>
                <a:picLocks noRot="1" noChangeAspect="1" noEditPoints="1" noChangeArrowheads="1" noChangeShapeType="1"/>
              </p:cNvPicPr>
              <p:nvPr/>
            </p:nvPicPr>
            <p:blipFill>
              <a:blip r:embed="rId7"/>
              <a:stretch>
                <a:fillRect/>
              </a:stretch>
            </p:blipFill>
            <p:spPr>
              <a:xfrm>
                <a:off x="5973910" y="2017879"/>
                <a:ext cx="671217" cy="161733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7691" name="Ink 43"/>
              <p14:cNvContentPartPr>
                <a14:cpLocks xmlns:a14="http://schemas.microsoft.com/office/drawing/2010/main" noRot="1" noChangeAspect="1" noEditPoints="1" noChangeArrowheads="1" noChangeShapeType="1"/>
              </p14:cNvContentPartPr>
              <p14:nvPr/>
            </p14:nvContentPartPr>
            <p14:xfrm>
              <a:off x="3884613" y="2751138"/>
              <a:ext cx="901700" cy="3232150"/>
            </p14:xfrm>
          </p:contentPart>
        </mc:Choice>
        <mc:Fallback>
          <p:pic>
            <p:nvPicPr>
              <p:cNvPr id="27691" name="Ink 43"/>
              <p:cNvPicPr>
                <a:picLocks noRot="1" noChangeAspect="1" noEditPoints="1" noChangeArrowheads="1" noChangeShapeType="1"/>
              </p:cNvPicPr>
              <p:nvPr/>
            </p:nvPicPr>
            <p:blipFill>
              <a:blip r:embed="rId9"/>
              <a:stretch>
                <a:fillRect/>
              </a:stretch>
            </p:blipFill>
            <p:spPr>
              <a:xfrm>
                <a:off x="3875258" y="2741767"/>
                <a:ext cx="920410" cy="3250891"/>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7692" name="Ink 44"/>
              <p14:cNvContentPartPr>
                <a14:cpLocks xmlns:a14="http://schemas.microsoft.com/office/drawing/2010/main" noRot="1" noChangeAspect="1" noEditPoints="1" noChangeArrowheads="1" noChangeShapeType="1"/>
              </p14:cNvContentPartPr>
              <p14:nvPr/>
            </p14:nvContentPartPr>
            <p14:xfrm>
              <a:off x="6313488" y="2446338"/>
              <a:ext cx="490537" cy="1054100"/>
            </p14:xfrm>
          </p:contentPart>
        </mc:Choice>
        <mc:Fallback>
          <p:pic>
            <p:nvPicPr>
              <p:cNvPr id="27692" name="Ink 44"/>
              <p:cNvPicPr>
                <a:picLocks noRot="1" noChangeAspect="1" noEditPoints="1" noChangeArrowheads="1" noChangeShapeType="1"/>
              </p:cNvPicPr>
              <p:nvPr/>
            </p:nvPicPr>
            <p:blipFill>
              <a:blip r:embed="rId11"/>
              <a:stretch>
                <a:fillRect/>
              </a:stretch>
            </p:blipFill>
            <p:spPr>
              <a:xfrm>
                <a:off x="6304055" y="2436978"/>
                <a:ext cx="509404" cy="10728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7693" name="Ink 45"/>
              <p14:cNvContentPartPr>
                <a14:cpLocks xmlns:a14="http://schemas.microsoft.com/office/drawing/2010/main" noRot="1" noChangeAspect="1" noEditPoints="1" noChangeArrowheads="1" noChangeShapeType="1"/>
              </p14:cNvContentPartPr>
              <p14:nvPr/>
            </p14:nvContentPartPr>
            <p14:xfrm>
              <a:off x="6510338" y="2536825"/>
              <a:ext cx="44450" cy="258763"/>
            </p14:xfrm>
          </p:contentPart>
        </mc:Choice>
        <mc:Fallback>
          <p:pic>
            <p:nvPicPr>
              <p:cNvPr id="27693" name="Ink 45"/>
              <p:cNvPicPr>
                <a:picLocks noRot="1" noChangeAspect="1" noEditPoints="1" noChangeArrowheads="1" noChangeShapeType="1"/>
              </p:cNvPicPr>
              <p:nvPr/>
            </p:nvPicPr>
            <p:blipFill>
              <a:blip r:embed="rId13"/>
              <a:stretch>
                <a:fillRect/>
              </a:stretch>
            </p:blipFill>
            <p:spPr>
              <a:xfrm>
                <a:off x="6501092" y="2527481"/>
                <a:ext cx="62941" cy="277451"/>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7694" name="Ink 46"/>
              <p14:cNvContentPartPr>
                <a14:cpLocks xmlns:a14="http://schemas.microsoft.com/office/drawing/2010/main" noRot="1" noChangeAspect="1" noEditPoints="1" noChangeArrowheads="1" noChangeShapeType="1"/>
              </p14:cNvContentPartPr>
              <p14:nvPr/>
            </p14:nvContentPartPr>
            <p14:xfrm>
              <a:off x="6796088" y="2571750"/>
              <a:ext cx="1587" cy="241300"/>
            </p14:xfrm>
          </p:contentPart>
        </mc:Choice>
        <mc:Fallback>
          <p:pic>
            <p:nvPicPr>
              <p:cNvPr id="27694" name="Ink 46"/>
              <p:cNvPicPr>
                <a:picLocks noRot="1" noChangeAspect="1" noEditPoints="1" noChangeArrowheads="1" noChangeShapeType="1"/>
              </p:cNvPicPr>
              <p:nvPr/>
            </p:nvPicPr>
            <p:blipFill>
              <a:blip r:embed="rId15"/>
              <a:stretch>
                <a:fillRect/>
              </a:stretch>
            </p:blipFill>
            <p:spPr>
              <a:xfrm>
                <a:off x="6754826" y="2562386"/>
                <a:ext cx="84111" cy="260028"/>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7695" name="Ink 47"/>
              <p14:cNvContentPartPr>
                <a14:cpLocks xmlns:a14="http://schemas.microsoft.com/office/drawing/2010/main" noRot="1" noChangeAspect="1" noEditPoints="1" noChangeArrowheads="1" noChangeShapeType="1"/>
              </p14:cNvContentPartPr>
              <p14:nvPr/>
            </p14:nvContentPartPr>
            <p14:xfrm>
              <a:off x="7018338" y="2455863"/>
              <a:ext cx="152400" cy="214312"/>
            </p14:xfrm>
          </p:contentPart>
        </mc:Choice>
        <mc:Fallback>
          <p:pic>
            <p:nvPicPr>
              <p:cNvPr id="27695" name="Ink 47"/>
              <p:cNvPicPr>
                <a:picLocks noRot="1" noChangeAspect="1" noEditPoints="1" noChangeArrowheads="1" noChangeShapeType="1"/>
              </p:cNvPicPr>
              <p:nvPr/>
            </p:nvPicPr>
            <p:blipFill>
              <a:blip r:embed="rId17"/>
              <a:stretch>
                <a:fillRect/>
              </a:stretch>
            </p:blipFill>
            <p:spPr>
              <a:xfrm>
                <a:off x="7008971" y="2446322"/>
                <a:ext cx="171135" cy="233395"/>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7696" name="Ink 48"/>
              <p14:cNvContentPartPr>
                <a14:cpLocks xmlns:a14="http://schemas.microsoft.com/office/drawing/2010/main" noRot="1" noChangeAspect="1" noEditPoints="1" noChangeArrowheads="1" noChangeShapeType="1"/>
              </p14:cNvContentPartPr>
              <p14:nvPr/>
            </p14:nvContentPartPr>
            <p14:xfrm>
              <a:off x="7412038" y="2393950"/>
              <a:ext cx="125412" cy="214313"/>
            </p14:xfrm>
          </p:contentPart>
        </mc:Choice>
        <mc:Fallback>
          <p:pic>
            <p:nvPicPr>
              <p:cNvPr id="27696" name="Ink 48"/>
              <p:cNvPicPr>
                <a:picLocks noRot="1" noChangeAspect="1" noEditPoints="1" noChangeArrowheads="1" noChangeShapeType="1"/>
              </p:cNvPicPr>
              <p:nvPr/>
            </p:nvPicPr>
            <p:blipFill>
              <a:blip r:embed="rId19"/>
              <a:stretch>
                <a:fillRect/>
              </a:stretch>
            </p:blipFill>
            <p:spPr>
              <a:xfrm>
                <a:off x="7402587" y="2384601"/>
                <a:ext cx="144315" cy="233011"/>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7697" name="Ink 49"/>
              <p14:cNvContentPartPr>
                <a14:cpLocks xmlns:a14="http://schemas.microsoft.com/office/drawing/2010/main" noRot="1" noChangeAspect="1" noEditPoints="1" noChangeArrowheads="1" noChangeShapeType="1"/>
              </p14:cNvContentPartPr>
              <p14:nvPr/>
            </p14:nvContentPartPr>
            <p14:xfrm>
              <a:off x="6589713" y="3143250"/>
              <a:ext cx="36512" cy="223838"/>
            </p14:xfrm>
          </p:contentPart>
        </mc:Choice>
        <mc:Fallback>
          <p:pic>
            <p:nvPicPr>
              <p:cNvPr id="27697" name="Ink 49"/>
              <p:cNvPicPr>
                <a:picLocks noRot="1" noChangeAspect="1" noEditPoints="1" noChangeArrowheads="1" noChangeShapeType="1"/>
              </p:cNvPicPr>
              <p:nvPr/>
            </p:nvPicPr>
            <p:blipFill>
              <a:blip r:embed="rId21"/>
              <a:stretch>
                <a:fillRect/>
              </a:stretch>
            </p:blipFill>
            <p:spPr>
              <a:xfrm>
                <a:off x="6580220" y="3133878"/>
                <a:ext cx="55498" cy="242581"/>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7698" name="Ink 50"/>
              <p14:cNvContentPartPr>
                <a14:cpLocks xmlns:a14="http://schemas.microsoft.com/office/drawing/2010/main" noRot="1" noChangeAspect="1" noEditPoints="1" noChangeArrowheads="1" noChangeShapeType="1"/>
              </p14:cNvContentPartPr>
              <p14:nvPr/>
            </p14:nvContentPartPr>
            <p14:xfrm>
              <a:off x="6929438" y="3054350"/>
              <a:ext cx="44450" cy="223838"/>
            </p14:xfrm>
          </p:contentPart>
        </mc:Choice>
        <mc:Fallback>
          <p:pic>
            <p:nvPicPr>
              <p:cNvPr id="27698" name="Ink 50"/>
              <p:cNvPicPr>
                <a:picLocks noRot="1" noChangeAspect="1" noEditPoints="1" noChangeArrowheads="1" noChangeShapeType="1"/>
              </p:cNvPicPr>
              <p:nvPr/>
            </p:nvPicPr>
            <p:blipFill>
              <a:blip r:embed="rId23"/>
              <a:stretch>
                <a:fillRect/>
              </a:stretch>
            </p:blipFill>
            <p:spPr>
              <a:xfrm>
                <a:off x="6918737" y="3044978"/>
                <a:ext cx="65852" cy="242581"/>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7699" name="Ink 51"/>
              <p14:cNvContentPartPr>
                <a14:cpLocks xmlns:a14="http://schemas.microsoft.com/office/drawing/2010/main" noRot="1" noChangeAspect="1" noEditPoints="1" noChangeArrowheads="1" noChangeShapeType="1"/>
              </p14:cNvContentPartPr>
              <p14:nvPr/>
            </p14:nvContentPartPr>
            <p14:xfrm>
              <a:off x="7215188" y="2901950"/>
              <a:ext cx="26987" cy="322263"/>
            </p14:xfrm>
          </p:contentPart>
        </mc:Choice>
        <mc:Fallback>
          <p:pic>
            <p:nvPicPr>
              <p:cNvPr id="27699" name="Ink 51"/>
              <p:cNvPicPr>
                <a:picLocks noRot="1" noChangeAspect="1" noEditPoints="1" noChangeArrowheads="1" noChangeShapeType="1"/>
              </p:cNvPicPr>
              <p:nvPr/>
            </p:nvPicPr>
            <p:blipFill>
              <a:blip r:embed="rId25"/>
              <a:stretch>
                <a:fillRect/>
              </a:stretch>
            </p:blipFill>
            <p:spPr>
              <a:xfrm>
                <a:off x="7205956" y="2892567"/>
                <a:ext cx="45452" cy="341029"/>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7700" name="Ink 52"/>
              <p14:cNvContentPartPr>
                <a14:cpLocks xmlns:a14="http://schemas.microsoft.com/office/drawing/2010/main" noRot="1" noChangeAspect="1" noEditPoints="1" noChangeArrowheads="1" noChangeShapeType="1"/>
              </p14:cNvContentPartPr>
              <p14:nvPr/>
            </p14:nvContentPartPr>
            <p14:xfrm>
              <a:off x="7483475" y="2884488"/>
              <a:ext cx="160338" cy="223837"/>
            </p14:xfrm>
          </p:contentPart>
        </mc:Choice>
        <mc:Fallback>
          <p:pic>
            <p:nvPicPr>
              <p:cNvPr id="27700" name="Ink 52"/>
              <p:cNvPicPr>
                <a:picLocks noRot="1" noChangeAspect="1" noEditPoints="1" noChangeArrowheads="1" noChangeShapeType="1"/>
              </p:cNvPicPr>
              <p:nvPr/>
            </p:nvPicPr>
            <p:blipFill>
              <a:blip r:embed="rId27"/>
              <a:stretch>
                <a:fillRect/>
              </a:stretch>
            </p:blipFill>
            <p:spPr>
              <a:xfrm>
                <a:off x="7474043" y="2875265"/>
                <a:ext cx="179201" cy="242283"/>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7701" name="Ink 53"/>
              <p14:cNvContentPartPr>
                <a14:cpLocks xmlns:a14="http://schemas.microsoft.com/office/drawing/2010/main" noRot="1" noChangeAspect="1" noEditPoints="1" noChangeArrowheads="1" noChangeShapeType="1"/>
              </p14:cNvContentPartPr>
              <p14:nvPr/>
            </p14:nvContentPartPr>
            <p14:xfrm>
              <a:off x="5518150" y="3490913"/>
              <a:ext cx="2786063" cy="1804987"/>
            </p14:xfrm>
          </p:contentPart>
        </mc:Choice>
        <mc:Fallback>
          <p:pic>
            <p:nvPicPr>
              <p:cNvPr id="27701" name="Ink 53"/>
              <p:cNvPicPr>
                <a:picLocks noRot="1" noChangeAspect="1" noEditPoints="1" noChangeArrowheads="1" noChangeShapeType="1"/>
              </p:cNvPicPr>
              <p:nvPr/>
            </p:nvPicPr>
            <p:blipFill>
              <a:blip r:embed="rId29"/>
              <a:stretch>
                <a:fillRect/>
              </a:stretch>
            </p:blipFill>
            <p:spPr>
              <a:xfrm>
                <a:off x="5508791" y="3481559"/>
                <a:ext cx="2804781" cy="1823695"/>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7702" name="Ink 54"/>
              <p14:cNvContentPartPr>
                <a14:cpLocks xmlns:a14="http://schemas.microsoft.com/office/drawing/2010/main" noRot="1" noChangeAspect="1" noEditPoints="1" noChangeArrowheads="1" noChangeShapeType="1"/>
              </p14:cNvContentPartPr>
              <p14:nvPr/>
            </p14:nvContentPartPr>
            <p14:xfrm>
              <a:off x="7697788" y="3821113"/>
              <a:ext cx="125412" cy="161925"/>
            </p14:xfrm>
          </p:contentPart>
        </mc:Choice>
        <mc:Fallback>
          <p:pic>
            <p:nvPicPr>
              <p:cNvPr id="27702" name="Ink 54"/>
              <p:cNvPicPr>
                <a:picLocks noRot="1" noChangeAspect="1" noEditPoints="1" noChangeArrowheads="1" noChangeShapeType="1"/>
              </p:cNvPicPr>
              <p:nvPr/>
            </p:nvPicPr>
            <p:blipFill>
              <a:blip r:embed="rId31"/>
              <a:stretch>
                <a:fillRect/>
              </a:stretch>
            </p:blipFill>
            <p:spPr>
              <a:xfrm>
                <a:off x="7688309" y="3811695"/>
                <a:ext cx="144370" cy="180762"/>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7703" name="Ink 55"/>
              <p14:cNvContentPartPr>
                <a14:cpLocks xmlns:a14="http://schemas.microsoft.com/office/drawing/2010/main" noRot="1" noChangeAspect="1" noEditPoints="1" noChangeArrowheads="1" noChangeShapeType="1"/>
              </p14:cNvContentPartPr>
              <p14:nvPr/>
            </p14:nvContentPartPr>
            <p14:xfrm>
              <a:off x="7375525" y="3963988"/>
              <a:ext cx="36513" cy="223837"/>
            </p14:xfrm>
          </p:contentPart>
        </mc:Choice>
        <mc:Fallback>
          <p:pic>
            <p:nvPicPr>
              <p:cNvPr id="27703" name="Ink 55"/>
              <p:cNvPicPr>
                <a:picLocks noRot="1" noChangeAspect="1" noEditPoints="1" noChangeArrowheads="1" noChangeShapeType="1"/>
              </p:cNvPicPr>
              <p:nvPr/>
            </p:nvPicPr>
            <p:blipFill>
              <a:blip r:embed="rId33"/>
              <a:stretch>
                <a:fillRect/>
              </a:stretch>
            </p:blipFill>
            <p:spPr>
              <a:xfrm>
                <a:off x="7366032" y="3954494"/>
                <a:ext cx="55500" cy="242825"/>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7704" name="Ink 56"/>
              <p14:cNvContentPartPr>
                <a14:cpLocks xmlns:a14="http://schemas.microsoft.com/office/drawing/2010/main" noRot="1" noChangeAspect="1" noEditPoints="1" noChangeArrowheads="1" noChangeShapeType="1"/>
              </p14:cNvContentPartPr>
              <p14:nvPr/>
            </p14:nvContentPartPr>
            <p14:xfrm>
              <a:off x="7089775" y="3956050"/>
              <a:ext cx="26988" cy="241300"/>
            </p14:xfrm>
          </p:contentPart>
        </mc:Choice>
        <mc:Fallback>
          <p:pic>
            <p:nvPicPr>
              <p:cNvPr id="27704" name="Ink 56"/>
              <p:cNvPicPr>
                <a:picLocks noRot="1" noChangeAspect="1" noEditPoints="1" noChangeArrowheads="1" noChangeShapeType="1"/>
              </p:cNvPicPr>
              <p:nvPr/>
            </p:nvPicPr>
            <p:blipFill>
              <a:blip r:embed="rId35"/>
              <a:stretch>
                <a:fillRect/>
              </a:stretch>
            </p:blipFill>
            <p:spPr>
              <a:xfrm>
                <a:off x="7080419" y="3946700"/>
                <a:ext cx="45700" cy="26000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7705" name="Ink 57"/>
              <p14:cNvContentPartPr>
                <a14:cpLocks xmlns:a14="http://schemas.microsoft.com/office/drawing/2010/main" noRot="1" noChangeAspect="1" noEditPoints="1" noChangeArrowheads="1" noChangeShapeType="1"/>
              </p14:cNvContentPartPr>
              <p14:nvPr/>
            </p14:nvContentPartPr>
            <p14:xfrm>
              <a:off x="6956425" y="4938713"/>
              <a:ext cx="669925" cy="561975"/>
            </p14:xfrm>
          </p:contentPart>
        </mc:Choice>
        <mc:Fallback>
          <p:pic>
            <p:nvPicPr>
              <p:cNvPr id="27705" name="Ink 57"/>
              <p:cNvPicPr>
                <a:picLocks noRot="1" noChangeAspect="1" noEditPoints="1" noChangeArrowheads="1" noChangeShapeType="1"/>
              </p:cNvPicPr>
              <p:nvPr/>
            </p:nvPicPr>
            <p:blipFill>
              <a:blip r:embed="rId37"/>
              <a:stretch>
                <a:fillRect/>
              </a:stretch>
            </p:blipFill>
            <p:spPr>
              <a:xfrm>
                <a:off x="6947111" y="4929371"/>
                <a:ext cx="688554" cy="58066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7706" name="Ink 58"/>
              <p14:cNvContentPartPr>
                <a14:cpLocks xmlns:a14="http://schemas.microsoft.com/office/drawing/2010/main" noRot="1" noChangeAspect="1" noEditPoints="1" noChangeArrowheads="1" noChangeShapeType="1"/>
              </p14:cNvContentPartPr>
              <p14:nvPr/>
            </p14:nvContentPartPr>
            <p14:xfrm>
              <a:off x="7823200" y="4268788"/>
              <a:ext cx="1106488" cy="741362"/>
            </p14:xfrm>
          </p:contentPart>
        </mc:Choice>
        <mc:Fallback>
          <p:pic>
            <p:nvPicPr>
              <p:cNvPr id="27706" name="Ink 58"/>
              <p:cNvPicPr>
                <a:picLocks noRot="1" noChangeAspect="1" noEditPoints="1" noChangeArrowheads="1" noChangeShapeType="1"/>
              </p:cNvPicPr>
              <p:nvPr/>
            </p:nvPicPr>
            <p:blipFill>
              <a:blip r:embed="rId39"/>
              <a:stretch>
                <a:fillRect/>
              </a:stretch>
            </p:blipFill>
            <p:spPr>
              <a:xfrm>
                <a:off x="7813853" y="4259426"/>
                <a:ext cx="1125181" cy="760085"/>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7707" name="Ink 59"/>
              <p14:cNvContentPartPr>
                <a14:cpLocks xmlns:a14="http://schemas.microsoft.com/office/drawing/2010/main" noRot="1" noChangeAspect="1" noEditPoints="1" noChangeArrowheads="1" noChangeShapeType="1"/>
              </p14:cNvContentPartPr>
              <p14:nvPr/>
            </p14:nvContentPartPr>
            <p14:xfrm>
              <a:off x="3562350" y="6126163"/>
              <a:ext cx="903288" cy="598487"/>
            </p14:xfrm>
          </p:contentPart>
        </mc:Choice>
        <mc:Fallback>
          <p:pic>
            <p:nvPicPr>
              <p:cNvPr id="27707" name="Ink 59"/>
              <p:cNvPicPr>
                <a:picLocks noRot="1" noChangeAspect="1" noEditPoints="1" noChangeArrowheads="1" noChangeShapeType="1"/>
              </p:cNvPicPr>
              <p:nvPr/>
            </p:nvPicPr>
            <p:blipFill>
              <a:blip r:embed="rId41"/>
              <a:stretch>
                <a:fillRect/>
              </a:stretch>
            </p:blipFill>
            <p:spPr>
              <a:xfrm>
                <a:off x="3552978" y="6116806"/>
                <a:ext cx="922031" cy="617201"/>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7708" name="Ink 60"/>
              <p14:cNvContentPartPr>
                <a14:cpLocks xmlns:a14="http://schemas.microsoft.com/office/drawing/2010/main" noRot="1" noChangeAspect="1" noEditPoints="1" noChangeArrowheads="1" noChangeShapeType="1"/>
              </p14:cNvContentPartPr>
              <p14:nvPr/>
            </p14:nvContentPartPr>
            <p14:xfrm>
              <a:off x="4732338" y="5867400"/>
              <a:ext cx="1277937" cy="625475"/>
            </p14:xfrm>
          </p:contentPart>
        </mc:Choice>
        <mc:Fallback>
          <p:pic>
            <p:nvPicPr>
              <p:cNvPr id="27708" name="Ink 60"/>
              <p:cNvPicPr>
                <a:picLocks noRot="1" noChangeAspect="1" noEditPoints="1" noChangeArrowheads="1" noChangeShapeType="1"/>
              </p:cNvPicPr>
              <p:nvPr/>
            </p:nvPicPr>
            <p:blipFill>
              <a:blip r:embed="rId43"/>
              <a:stretch>
                <a:fillRect/>
              </a:stretch>
            </p:blipFill>
            <p:spPr>
              <a:xfrm>
                <a:off x="4722968" y="5858038"/>
                <a:ext cx="1296677" cy="6442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7709" name="Ink 61"/>
              <p14:cNvContentPartPr>
                <a14:cpLocks xmlns:a14="http://schemas.microsoft.com/office/drawing/2010/main" noRot="1" noChangeAspect="1" noEditPoints="1" noChangeArrowheads="1" noChangeShapeType="1"/>
              </p14:cNvContentPartPr>
              <p14:nvPr/>
            </p14:nvContentPartPr>
            <p14:xfrm>
              <a:off x="1625600" y="3741738"/>
              <a:ext cx="2009775" cy="339725"/>
            </p14:xfrm>
          </p:contentPart>
        </mc:Choice>
        <mc:Fallback>
          <p:pic>
            <p:nvPicPr>
              <p:cNvPr id="27709" name="Ink 61"/>
              <p:cNvPicPr>
                <a:picLocks noRot="1" noChangeAspect="1" noEditPoints="1" noChangeArrowheads="1" noChangeShapeType="1"/>
              </p:cNvPicPr>
              <p:nvPr/>
            </p:nvPicPr>
            <p:blipFill>
              <a:blip r:embed="rId45"/>
              <a:stretch>
                <a:fillRect/>
              </a:stretch>
            </p:blipFill>
            <p:spPr>
              <a:xfrm>
                <a:off x="1616240" y="3732381"/>
                <a:ext cx="2028494" cy="358439"/>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7710" name="Ink 62"/>
              <p14:cNvContentPartPr>
                <a14:cpLocks xmlns:a14="http://schemas.microsoft.com/office/drawing/2010/main" noRot="1" noChangeAspect="1" noEditPoints="1" noChangeArrowheads="1" noChangeShapeType="1"/>
              </p14:cNvContentPartPr>
              <p14:nvPr/>
            </p14:nvContentPartPr>
            <p14:xfrm>
              <a:off x="1598613" y="4375150"/>
              <a:ext cx="1955800" cy="546100"/>
            </p14:xfrm>
          </p:contentPart>
        </mc:Choice>
        <mc:Fallback>
          <p:pic>
            <p:nvPicPr>
              <p:cNvPr id="27710" name="Ink 62"/>
              <p:cNvPicPr>
                <a:picLocks noRot="1" noChangeAspect="1" noEditPoints="1" noChangeArrowheads="1" noChangeShapeType="1"/>
              </p:cNvPicPr>
              <p:nvPr/>
            </p:nvPicPr>
            <p:blipFill>
              <a:blip r:embed="rId47"/>
              <a:stretch>
                <a:fillRect/>
              </a:stretch>
            </p:blipFill>
            <p:spPr>
              <a:xfrm>
                <a:off x="1589253" y="4365772"/>
                <a:ext cx="1974519" cy="564856"/>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01700" y="620713"/>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How to fix that</a:t>
            </a:r>
          </a:p>
        </p:txBody>
      </p:sp>
      <p:sp>
        <p:nvSpPr>
          <p:cNvPr id="5" name="Rectangle 3"/>
          <p:cNvSpPr>
            <a:spLocks noChangeArrowheads="1"/>
          </p:cNvSpPr>
          <p:nvPr/>
        </p:nvSpPr>
        <p:spPr bwMode="auto">
          <a:xfrm>
            <a:off x="971550" y="1412875"/>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8676" name="Line 4"/>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28677" name="Line 5"/>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
        <p:nvSpPr>
          <p:cNvPr id="8" name="Text Box 6"/>
          <p:cNvSpPr txBox="1">
            <a:spLocks noChangeArrowheads="1"/>
          </p:cNvSpPr>
          <p:nvPr/>
        </p:nvSpPr>
        <p:spPr bwMode="auto">
          <a:xfrm>
            <a:off x="901700" y="1500188"/>
            <a:ext cx="7631113" cy="4186237"/>
          </a:xfrm>
          <a:prstGeom prst="rect">
            <a:avLst/>
          </a:prstGeom>
          <a:noFill/>
          <a:ln w="9525">
            <a:noFill/>
            <a:miter lim="800000"/>
            <a:headEnd/>
            <a:tailEnd/>
          </a:ln>
        </p:spPr>
        <p:txBody>
          <a:bodyPr>
            <a:spAutoFit/>
          </a:bodyPr>
          <a:lstStyle/>
          <a:p>
            <a:pPr marL="228600" indent="-228600">
              <a:buFont typeface="Arial" pitchFamily="34" charset="0"/>
              <a:buChar char="•"/>
              <a:defRPr/>
            </a:pPr>
            <a:r>
              <a:rPr lang="en-US" sz="2200" dirty="0">
                <a:solidFill>
                  <a:srgbClr val="00CC00"/>
                </a:solidFill>
              </a:rPr>
              <a:t>We need to create an adder that can take a carry bit as an additional input</a:t>
            </a:r>
          </a:p>
          <a:p>
            <a:pPr lvl="1">
              <a:defRPr/>
            </a:pPr>
            <a:r>
              <a:rPr lang="en-US" sz="2200" dirty="0">
                <a:solidFill>
                  <a:srgbClr val="3333FF"/>
                </a:solidFill>
              </a:rPr>
              <a:t>Inputs</a:t>
            </a:r>
            <a:r>
              <a:rPr lang="en-US" sz="2200" dirty="0">
                <a:solidFill>
                  <a:srgbClr val="00CC00"/>
                </a:solidFill>
              </a:rPr>
              <a:t>: </a:t>
            </a:r>
            <a:r>
              <a:rPr lang="en-US" sz="2200" i="1" dirty="0">
                <a:solidFill>
                  <a:srgbClr val="00CC00"/>
                </a:solidFill>
              </a:rPr>
              <a:t>x</a:t>
            </a:r>
            <a:r>
              <a:rPr lang="en-US" sz="2200" dirty="0">
                <a:solidFill>
                  <a:srgbClr val="00CC00"/>
                </a:solidFill>
              </a:rPr>
              <a:t>, </a:t>
            </a:r>
            <a:r>
              <a:rPr lang="en-US" sz="2200" i="1" dirty="0">
                <a:solidFill>
                  <a:srgbClr val="00CC00"/>
                </a:solidFill>
              </a:rPr>
              <a:t>y</a:t>
            </a:r>
            <a:r>
              <a:rPr lang="en-US" sz="2200" dirty="0">
                <a:solidFill>
                  <a:srgbClr val="00CC00"/>
                </a:solidFill>
              </a:rPr>
              <a:t>, carry in</a:t>
            </a:r>
          </a:p>
          <a:p>
            <a:pPr lvl="1">
              <a:defRPr/>
            </a:pPr>
            <a:r>
              <a:rPr lang="en-US" sz="2200" dirty="0">
                <a:solidFill>
                  <a:srgbClr val="3333FF"/>
                </a:solidFill>
              </a:rPr>
              <a:t>Outputs</a:t>
            </a:r>
            <a:r>
              <a:rPr lang="en-US" sz="2200" dirty="0">
                <a:solidFill>
                  <a:srgbClr val="00CC00"/>
                </a:solidFill>
              </a:rPr>
              <a:t>: sum, carry out</a:t>
            </a:r>
          </a:p>
          <a:p>
            <a:pPr marL="228600" indent="-228600">
              <a:buFont typeface="Arial" pitchFamily="34" charset="0"/>
              <a:buChar char="•"/>
              <a:defRPr/>
            </a:pPr>
            <a:r>
              <a:rPr lang="en-US" sz="2200" dirty="0">
                <a:solidFill>
                  <a:srgbClr val="00CC00"/>
                </a:solidFill>
              </a:rPr>
              <a:t>This is called a </a:t>
            </a:r>
            <a:r>
              <a:rPr lang="en-US" sz="2200" dirty="0">
                <a:solidFill>
                  <a:srgbClr val="3333FF"/>
                </a:solidFill>
              </a:rPr>
              <a:t>full adder</a:t>
            </a:r>
          </a:p>
          <a:p>
            <a:pPr marL="228600" lvl="1" indent="228600">
              <a:defRPr/>
            </a:pPr>
            <a:r>
              <a:rPr lang="en-US" sz="2200" dirty="0">
                <a:solidFill>
                  <a:srgbClr val="00CC00"/>
                </a:solidFill>
              </a:rPr>
              <a:t>Will add </a:t>
            </a:r>
            <a:r>
              <a:rPr lang="en-US" sz="2200" i="1" dirty="0">
                <a:solidFill>
                  <a:srgbClr val="00CC00"/>
                </a:solidFill>
              </a:rPr>
              <a:t>x</a:t>
            </a:r>
            <a:r>
              <a:rPr lang="en-US" sz="2200" dirty="0">
                <a:solidFill>
                  <a:srgbClr val="00CC00"/>
                </a:solidFill>
              </a:rPr>
              <a:t> and </a:t>
            </a:r>
            <a:r>
              <a:rPr lang="en-US" sz="2200" i="1" dirty="0">
                <a:solidFill>
                  <a:srgbClr val="00CC00"/>
                </a:solidFill>
              </a:rPr>
              <a:t>y</a:t>
            </a:r>
            <a:r>
              <a:rPr lang="en-US" sz="2200" dirty="0">
                <a:solidFill>
                  <a:srgbClr val="00CC00"/>
                </a:solidFill>
              </a:rPr>
              <a:t> with a half-adder</a:t>
            </a:r>
          </a:p>
          <a:p>
            <a:pPr lvl="1">
              <a:defRPr/>
            </a:pPr>
            <a:r>
              <a:rPr lang="en-US" sz="2200" dirty="0">
                <a:solidFill>
                  <a:srgbClr val="00CC00"/>
                </a:solidFill>
              </a:rPr>
              <a:t>Will add the sum of that to the </a:t>
            </a:r>
            <a:br>
              <a:rPr lang="en-US" sz="2200" dirty="0">
                <a:solidFill>
                  <a:srgbClr val="00CC00"/>
                </a:solidFill>
              </a:rPr>
            </a:br>
            <a:r>
              <a:rPr lang="en-US" sz="2200" dirty="0">
                <a:solidFill>
                  <a:srgbClr val="00CC00"/>
                </a:solidFill>
              </a:rPr>
              <a:t>carry in</a:t>
            </a:r>
          </a:p>
          <a:p>
            <a:pPr marL="228600" indent="-228600">
              <a:buFont typeface="Arial" pitchFamily="34" charset="0"/>
              <a:buChar char="•"/>
              <a:defRPr/>
            </a:pPr>
            <a:r>
              <a:rPr lang="en-US" sz="2200" dirty="0">
                <a:solidFill>
                  <a:srgbClr val="00CC00"/>
                </a:solidFill>
              </a:rPr>
              <a:t>What about the carry out?</a:t>
            </a:r>
          </a:p>
          <a:p>
            <a:pPr lvl="1">
              <a:defRPr/>
            </a:pPr>
            <a:r>
              <a:rPr lang="en-US" sz="2200" dirty="0">
                <a:solidFill>
                  <a:srgbClr val="00CC00"/>
                </a:solidFill>
              </a:rPr>
              <a:t>It’s 1 if either (or both):</a:t>
            </a:r>
          </a:p>
          <a:p>
            <a:pPr lvl="1">
              <a:defRPr/>
            </a:pPr>
            <a:r>
              <a:rPr lang="en-US" sz="2200" i="1" dirty="0" err="1">
                <a:solidFill>
                  <a:srgbClr val="3333FF"/>
                </a:solidFill>
              </a:rPr>
              <a:t>x</a:t>
            </a:r>
            <a:r>
              <a:rPr lang="en-US" sz="2200" dirty="0" err="1">
                <a:solidFill>
                  <a:srgbClr val="3333FF"/>
                </a:solidFill>
              </a:rPr>
              <a:t>+</a:t>
            </a:r>
            <a:r>
              <a:rPr lang="en-US" sz="2200" i="1" dirty="0" err="1">
                <a:solidFill>
                  <a:srgbClr val="3333FF"/>
                </a:solidFill>
              </a:rPr>
              <a:t>y</a:t>
            </a:r>
            <a:r>
              <a:rPr lang="en-US" sz="2200" dirty="0">
                <a:solidFill>
                  <a:srgbClr val="3333FF"/>
                </a:solidFill>
              </a:rPr>
              <a:t> = 10</a:t>
            </a:r>
          </a:p>
          <a:p>
            <a:pPr lvl="1">
              <a:defRPr/>
            </a:pPr>
            <a:r>
              <a:rPr lang="en-US" sz="2200" i="1" dirty="0" err="1">
                <a:solidFill>
                  <a:srgbClr val="3333FF"/>
                </a:solidFill>
              </a:rPr>
              <a:t>x</a:t>
            </a:r>
            <a:r>
              <a:rPr lang="en-US" sz="2200" dirty="0" err="1">
                <a:solidFill>
                  <a:srgbClr val="3333FF"/>
                </a:solidFill>
              </a:rPr>
              <a:t>+</a:t>
            </a:r>
            <a:r>
              <a:rPr lang="en-US" sz="2200" i="1" dirty="0" err="1">
                <a:solidFill>
                  <a:srgbClr val="3333FF"/>
                </a:solidFill>
              </a:rPr>
              <a:t>y</a:t>
            </a:r>
            <a:r>
              <a:rPr lang="en-US" sz="2200" dirty="0">
                <a:solidFill>
                  <a:srgbClr val="3333FF"/>
                </a:solidFill>
              </a:rPr>
              <a:t> = 01 </a:t>
            </a:r>
            <a:r>
              <a:rPr lang="en-US" sz="2200" dirty="0">
                <a:solidFill>
                  <a:srgbClr val="00CC00"/>
                </a:solidFill>
              </a:rPr>
              <a:t>and carry in </a:t>
            </a:r>
            <a:r>
              <a:rPr lang="en-US" sz="2200" dirty="0">
                <a:solidFill>
                  <a:srgbClr val="3333FF"/>
                </a:solidFill>
              </a:rPr>
              <a:t>= </a:t>
            </a:r>
            <a:r>
              <a:rPr lang="en-US" sz="2400" dirty="0">
                <a:solidFill>
                  <a:srgbClr val="3333FF"/>
                </a:solidFill>
              </a:rPr>
              <a:t>1</a:t>
            </a:r>
          </a:p>
        </p:txBody>
      </p:sp>
      <p:sp>
        <p:nvSpPr>
          <p:cNvPr id="28679" name="Line 4"/>
          <p:cNvSpPr>
            <a:spLocks noChangeShapeType="1"/>
          </p:cNvSpPr>
          <p:nvPr/>
        </p:nvSpPr>
        <p:spPr bwMode="auto">
          <a:xfrm>
            <a:off x="395288" y="1268413"/>
            <a:ext cx="8280400" cy="0"/>
          </a:xfrm>
          <a:prstGeom prst="line">
            <a:avLst/>
          </a:prstGeom>
          <a:noFill/>
          <a:ln w="38100">
            <a:solidFill>
              <a:srgbClr val="D60093"/>
            </a:solidFill>
            <a:round/>
            <a:headEnd/>
            <a:tailEnd/>
          </a:ln>
        </p:spPr>
        <p:txBody>
          <a:bodyPr/>
          <a:lstStyle/>
          <a:p>
            <a:endParaRPr lang="en-US"/>
          </a:p>
        </p:txBody>
      </p:sp>
      <p:sp>
        <p:nvSpPr>
          <p:cNvPr id="28680" name="Line 5"/>
          <p:cNvSpPr>
            <a:spLocks noChangeShapeType="1"/>
          </p:cNvSpPr>
          <p:nvPr/>
        </p:nvSpPr>
        <p:spPr bwMode="auto">
          <a:xfrm>
            <a:off x="755650" y="692150"/>
            <a:ext cx="0" cy="863600"/>
          </a:xfrm>
          <a:prstGeom prst="line">
            <a:avLst/>
          </a:prstGeom>
          <a:noFill/>
          <a:ln w="38100">
            <a:solidFill>
              <a:srgbClr val="D60093"/>
            </a:solidFill>
            <a:round/>
            <a:headEnd/>
            <a:tailEnd/>
          </a:ln>
        </p:spPr>
        <p:txBody>
          <a:bodyPr/>
          <a:lstStyle/>
          <a:p>
            <a:endParaRPr lang="en-US"/>
          </a:p>
        </p:txBody>
      </p:sp>
      <p:pic>
        <p:nvPicPr>
          <p:cNvPr id="10242" name="Picture 2"/>
          <p:cNvPicPr>
            <a:picLocks noChangeAspect="1" noChangeArrowheads="1"/>
          </p:cNvPicPr>
          <p:nvPr/>
        </p:nvPicPr>
        <p:blipFill>
          <a:blip r:embed="rId2"/>
          <a:srcRect/>
          <a:stretch>
            <a:fillRect/>
          </a:stretch>
        </p:blipFill>
        <p:spPr bwMode="auto">
          <a:xfrm>
            <a:off x="5867400" y="2133600"/>
            <a:ext cx="2459038" cy="3762375"/>
          </a:xfrm>
          <a:prstGeom prst="rect">
            <a:avLst/>
          </a:prstGeom>
          <a:ln>
            <a:noFill/>
          </a:ln>
          <a:effectLst>
            <a:outerShdw blurRad="292100" dist="139700" dir="2700000" algn="tl" rotWithShape="0">
              <a:srgbClr val="333333">
                <a:alpha val="65000"/>
              </a:srgbClr>
            </a:outerShdw>
          </a:effectLst>
        </p:spPr>
      </p:pic>
      <mc:AlternateContent xmlns:mc="http://schemas.openxmlformats.org/markup-compatibility/2006">
        <mc:Choice xmlns:p14="http://schemas.microsoft.com/office/powerpoint/2010/main" Requires="p14">
          <p:contentPart p14:bwMode="auto" r:id="rId3">
            <p14:nvContentPartPr>
              <p14:cNvPr id="28682" name="Ink 10"/>
              <p14:cNvContentPartPr>
                <a14:cpLocks xmlns:a14="http://schemas.microsoft.com/office/drawing/2010/main" noRot="1" noChangeAspect="1" noEditPoints="1" noChangeArrowheads="1" noChangeShapeType="1"/>
              </p14:cNvContentPartPr>
              <p14:nvPr/>
            </p14:nvContentPartPr>
            <p14:xfrm>
              <a:off x="2232025" y="2517775"/>
              <a:ext cx="1546225" cy="376238"/>
            </p14:xfrm>
          </p:contentPart>
        </mc:Choice>
        <mc:Fallback>
          <p:pic>
            <p:nvPicPr>
              <p:cNvPr id="28682" name="Ink 10"/>
              <p:cNvPicPr>
                <a:picLocks noRot="1" noChangeAspect="1" noEditPoints="1" noChangeArrowheads="1" noChangeShapeType="1"/>
              </p:cNvPicPr>
              <p:nvPr/>
            </p:nvPicPr>
            <p:blipFill>
              <a:blip r:embed="rId4"/>
              <a:stretch>
                <a:fillRect/>
              </a:stretch>
            </p:blipFill>
            <p:spPr>
              <a:xfrm>
                <a:off x="2222658" y="2508396"/>
                <a:ext cx="1564958" cy="394996"/>
              </a:xfrm>
              <a:prstGeom prst="rect">
                <a:avLst/>
              </a:prstGeom>
            </p:spPr>
          </p:pic>
        </mc:Fallback>
      </mc:AlternateContent>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30263" y="260350"/>
            <a:ext cx="6191250" cy="685800"/>
          </a:xfrm>
          <a:prstGeom prst="rect">
            <a:avLst/>
          </a:prstGeom>
          <a:noFill/>
          <a:ln w="9525">
            <a:noFill/>
            <a:miter lim="800000"/>
            <a:headEnd/>
            <a:tailEnd/>
          </a:ln>
        </p:spPr>
        <p:txBody>
          <a:bodyPr anchor="ctr"/>
          <a:lstStyle/>
          <a:p>
            <a:pPr eaLnBrk="0" hangingPunct="0">
              <a:defRPr/>
            </a:pPr>
            <a:r>
              <a:rPr lang="en-CA" sz="3200" dirty="0">
                <a:solidFill>
                  <a:srgbClr val="3333FF"/>
                </a:solidFill>
                <a:effectLst>
                  <a:outerShdw blurRad="38100" dist="38100" dir="2700000" algn="tl">
                    <a:srgbClr val="C0C0C0"/>
                  </a:outerShdw>
                </a:effectLst>
              </a:rPr>
              <a:t>The Full adder </a:t>
            </a:r>
          </a:p>
        </p:txBody>
      </p:sp>
      <p:sp>
        <p:nvSpPr>
          <p:cNvPr id="5" name="Rectangle 3"/>
          <p:cNvSpPr>
            <a:spLocks noChangeArrowheads="1"/>
          </p:cNvSpPr>
          <p:nvPr/>
        </p:nvSpPr>
        <p:spPr bwMode="auto">
          <a:xfrm>
            <a:off x="971550" y="1412875"/>
            <a:ext cx="7467600" cy="838200"/>
          </a:xfrm>
          <a:prstGeom prst="rect">
            <a:avLst/>
          </a:prstGeom>
          <a:noFill/>
          <a:ln w="9525">
            <a:noFill/>
            <a:miter lim="800000"/>
            <a:headEnd/>
            <a:tailEnd/>
          </a:ln>
        </p:spPr>
        <p:txBody>
          <a:bodyPr/>
          <a:lstStyle/>
          <a:p>
            <a:pPr eaLnBrk="0" hangingPunct="0">
              <a:spcBef>
                <a:spcPct val="20000"/>
              </a:spcBef>
              <a:defRPr/>
            </a:pPr>
            <a:endParaRPr lang="fr-FR" sz="2400">
              <a:effectLst>
                <a:outerShdw blurRad="38100" dist="38100" dir="2700000" algn="tl">
                  <a:srgbClr val="C0C0C0"/>
                </a:outerShdw>
              </a:effectLst>
            </a:endParaRPr>
          </a:p>
        </p:txBody>
      </p:sp>
      <p:sp>
        <p:nvSpPr>
          <p:cNvPr id="2053" name="Line 4"/>
          <p:cNvSpPr>
            <a:spLocks noChangeShapeType="1"/>
          </p:cNvSpPr>
          <p:nvPr/>
        </p:nvSpPr>
        <p:spPr bwMode="auto">
          <a:xfrm>
            <a:off x="323850" y="908050"/>
            <a:ext cx="8280400" cy="0"/>
          </a:xfrm>
          <a:prstGeom prst="line">
            <a:avLst/>
          </a:prstGeom>
          <a:noFill/>
          <a:ln w="38100">
            <a:solidFill>
              <a:srgbClr val="FF6600"/>
            </a:solidFill>
            <a:round/>
            <a:headEnd/>
            <a:tailEnd/>
          </a:ln>
        </p:spPr>
        <p:txBody>
          <a:bodyPr/>
          <a:lstStyle/>
          <a:p>
            <a:endParaRPr lang="en-US"/>
          </a:p>
        </p:txBody>
      </p:sp>
      <p:sp>
        <p:nvSpPr>
          <p:cNvPr id="2054" name="Line 5"/>
          <p:cNvSpPr>
            <a:spLocks noChangeShapeType="1"/>
          </p:cNvSpPr>
          <p:nvPr/>
        </p:nvSpPr>
        <p:spPr bwMode="auto">
          <a:xfrm>
            <a:off x="684213" y="331788"/>
            <a:ext cx="0" cy="863600"/>
          </a:xfrm>
          <a:prstGeom prst="line">
            <a:avLst/>
          </a:prstGeom>
          <a:noFill/>
          <a:ln w="38100">
            <a:solidFill>
              <a:srgbClr val="FF6600"/>
            </a:solidFill>
            <a:round/>
            <a:headEnd/>
            <a:tailEnd/>
          </a:ln>
        </p:spPr>
        <p:txBody>
          <a:bodyPr/>
          <a:lstStyle/>
          <a:p>
            <a:endParaRPr lang="en-US"/>
          </a:p>
        </p:txBody>
      </p:sp>
      <p:sp>
        <p:nvSpPr>
          <p:cNvPr id="2055" name="Line 4"/>
          <p:cNvSpPr>
            <a:spLocks noChangeShapeType="1"/>
          </p:cNvSpPr>
          <p:nvPr/>
        </p:nvSpPr>
        <p:spPr bwMode="auto">
          <a:xfrm>
            <a:off x="323850" y="908050"/>
            <a:ext cx="8280400" cy="0"/>
          </a:xfrm>
          <a:prstGeom prst="line">
            <a:avLst/>
          </a:prstGeom>
          <a:noFill/>
          <a:ln w="38100">
            <a:solidFill>
              <a:srgbClr val="D60093"/>
            </a:solidFill>
            <a:round/>
            <a:headEnd/>
            <a:tailEnd/>
          </a:ln>
        </p:spPr>
        <p:txBody>
          <a:bodyPr/>
          <a:lstStyle/>
          <a:p>
            <a:endParaRPr lang="en-US"/>
          </a:p>
        </p:txBody>
      </p:sp>
      <p:sp>
        <p:nvSpPr>
          <p:cNvPr id="2056" name="Line 5"/>
          <p:cNvSpPr>
            <a:spLocks noChangeShapeType="1"/>
          </p:cNvSpPr>
          <p:nvPr/>
        </p:nvSpPr>
        <p:spPr bwMode="auto">
          <a:xfrm>
            <a:off x="684213" y="331788"/>
            <a:ext cx="0" cy="863600"/>
          </a:xfrm>
          <a:prstGeom prst="line">
            <a:avLst/>
          </a:prstGeom>
          <a:noFill/>
          <a:ln w="38100">
            <a:solidFill>
              <a:srgbClr val="D60093"/>
            </a:solidFill>
            <a:round/>
            <a:headEnd/>
            <a:tailEnd/>
          </a:ln>
        </p:spPr>
        <p:txBody>
          <a:bodyPr/>
          <a:lstStyle/>
          <a:p>
            <a:endParaRPr lang="en-US"/>
          </a:p>
        </p:txBody>
      </p:sp>
      <p:graphicFrame>
        <p:nvGraphicFramePr>
          <p:cNvPr id="2050" name="Object 133"/>
          <p:cNvGraphicFramePr>
            <a:graphicFrameLocks noChangeAspect="1"/>
          </p:cNvGraphicFramePr>
          <p:nvPr/>
        </p:nvGraphicFramePr>
        <p:xfrm>
          <a:off x="1333500" y="1268413"/>
          <a:ext cx="6910388" cy="2143125"/>
        </p:xfrm>
        <a:graphic>
          <a:graphicData uri="http://schemas.openxmlformats.org/presentationml/2006/ole">
            <mc:AlternateContent xmlns:mc="http://schemas.openxmlformats.org/markup-compatibility/2006">
              <mc:Choice xmlns:v="urn:schemas-microsoft-com:vml" Requires="v">
                <p:oleObj spid="_x0000_s2074" name="Image bitmap" r:id="rId3" imgW="7182853" imgH="2228571" progId="Paint.Picture">
                  <p:embed/>
                </p:oleObj>
              </mc:Choice>
              <mc:Fallback>
                <p:oleObj name="Image bitmap" r:id="rId3" imgW="7182853" imgH="2228571" progId="Paint.Picture">
                  <p:embed/>
                  <p:pic>
                    <p:nvPicPr>
                      <p:cNvPr id="0" name="Object 1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3500" y="1268413"/>
                        <a:ext cx="6910388"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57" name="Picture 134"/>
          <p:cNvPicPr>
            <a:picLocks noChangeAspect="1" noChangeArrowheads="1"/>
          </p:cNvPicPr>
          <p:nvPr/>
        </p:nvPicPr>
        <p:blipFill>
          <a:blip r:embed="rId5"/>
          <a:srcRect/>
          <a:stretch>
            <a:fillRect/>
          </a:stretch>
        </p:blipFill>
        <p:spPr bwMode="auto">
          <a:xfrm>
            <a:off x="6429375" y="3573463"/>
            <a:ext cx="2679700" cy="3227387"/>
          </a:xfrm>
          <a:prstGeom prst="rect">
            <a:avLst/>
          </a:prstGeom>
          <a:noFill/>
          <a:ln w="9525">
            <a:noFill/>
            <a:miter lim="800000"/>
            <a:headEnd/>
            <a:tailEnd/>
          </a:ln>
        </p:spPr>
      </p:pic>
      <mc:AlternateContent xmlns:mc="http://schemas.openxmlformats.org/markup-compatibility/2006">
        <mc:Choice xmlns:p14="http://schemas.microsoft.com/office/powerpoint/2010/main" Requires="p14">
          <p:contentPart p14:bwMode="auto" r:id="rId6">
            <p14:nvContentPartPr>
              <p14:cNvPr id="2058" name="Ink 10"/>
              <p14:cNvContentPartPr>
                <a14:cpLocks xmlns:a14="http://schemas.microsoft.com/office/drawing/2010/main" noRot="1" noChangeAspect="1" noEditPoints="1" noChangeArrowheads="1" noChangeShapeType="1"/>
              </p14:cNvContentPartPr>
              <p14:nvPr/>
            </p14:nvContentPartPr>
            <p14:xfrm>
              <a:off x="2251075" y="884238"/>
              <a:ext cx="4106863" cy="3125787"/>
            </p14:xfrm>
          </p:contentPart>
        </mc:Choice>
        <mc:Fallback>
          <p:pic>
            <p:nvPicPr>
              <p:cNvPr id="2058" name="Ink 10"/>
              <p:cNvPicPr>
                <a:picLocks noRot="1" noChangeAspect="1" noEditPoints="1" noChangeArrowheads="1" noChangeShapeType="1"/>
              </p:cNvPicPr>
              <p:nvPr/>
            </p:nvPicPr>
            <p:blipFill>
              <a:blip r:embed="rId7"/>
              <a:stretch>
                <a:fillRect/>
              </a:stretch>
            </p:blipFill>
            <p:spPr>
              <a:xfrm>
                <a:off x="2241712" y="874877"/>
                <a:ext cx="4125589" cy="3144509"/>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059" name="Ink 11"/>
              <p14:cNvContentPartPr>
                <a14:cpLocks xmlns:a14="http://schemas.microsoft.com/office/drawing/2010/main" noRot="1" noChangeAspect="1" noEditPoints="1" noChangeArrowheads="1" noChangeShapeType="1"/>
              </p14:cNvContentPartPr>
              <p14:nvPr/>
            </p14:nvContentPartPr>
            <p14:xfrm>
              <a:off x="2911475" y="1285875"/>
              <a:ext cx="5500688" cy="4197350"/>
            </p14:xfrm>
          </p:contentPart>
        </mc:Choice>
        <mc:Fallback>
          <p:pic>
            <p:nvPicPr>
              <p:cNvPr id="2059" name="Ink 11"/>
              <p:cNvPicPr>
                <a:picLocks noRot="1" noChangeAspect="1" noEditPoints="1" noChangeArrowheads="1" noChangeShapeType="1"/>
              </p:cNvPicPr>
              <p:nvPr/>
            </p:nvPicPr>
            <p:blipFill>
              <a:blip r:embed="rId9"/>
              <a:stretch>
                <a:fillRect/>
              </a:stretch>
            </p:blipFill>
            <p:spPr>
              <a:xfrm>
                <a:off x="2902118" y="1276504"/>
                <a:ext cx="5519403" cy="4216091"/>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060" name="Ink 12"/>
              <p14:cNvContentPartPr>
                <a14:cpLocks xmlns:a14="http://schemas.microsoft.com/office/drawing/2010/main" noRot="1" noChangeAspect="1" noEditPoints="1" noChangeArrowheads="1" noChangeShapeType="1"/>
              </p14:cNvContentPartPr>
              <p14:nvPr/>
            </p14:nvContentPartPr>
            <p14:xfrm>
              <a:off x="6938963" y="1535113"/>
              <a:ext cx="339725" cy="331787"/>
            </p14:xfrm>
          </p:contentPart>
        </mc:Choice>
        <mc:Fallback>
          <p:pic>
            <p:nvPicPr>
              <p:cNvPr id="2060" name="Ink 12"/>
              <p:cNvPicPr>
                <a:picLocks noRot="1" noChangeAspect="1" noEditPoints="1" noChangeArrowheads="1" noChangeShapeType="1"/>
              </p:cNvPicPr>
              <p:nvPr/>
            </p:nvPicPr>
            <p:blipFill>
              <a:blip r:embed="rId11"/>
              <a:stretch>
                <a:fillRect/>
              </a:stretch>
            </p:blipFill>
            <p:spPr>
              <a:xfrm>
                <a:off x="6929616" y="1525726"/>
                <a:ext cx="358419" cy="350561"/>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061" name="Ink 13"/>
              <p14:cNvContentPartPr>
                <a14:cpLocks xmlns:a14="http://schemas.microsoft.com/office/drawing/2010/main" noRot="1" noChangeAspect="1" noEditPoints="1" noChangeArrowheads="1" noChangeShapeType="1"/>
              </p14:cNvContentPartPr>
              <p14:nvPr/>
            </p14:nvContentPartPr>
            <p14:xfrm>
              <a:off x="4259263" y="3205163"/>
              <a:ext cx="2206625" cy="3295650"/>
            </p14:xfrm>
          </p:contentPart>
        </mc:Choice>
        <mc:Fallback>
          <p:pic>
            <p:nvPicPr>
              <p:cNvPr id="2061" name="Ink 13"/>
              <p:cNvPicPr>
                <a:picLocks noRot="1" noChangeAspect="1" noEditPoints="1" noChangeArrowheads="1" noChangeShapeType="1"/>
              </p:cNvPicPr>
              <p:nvPr/>
            </p:nvPicPr>
            <p:blipFill>
              <a:blip r:embed="rId13"/>
              <a:stretch>
                <a:fillRect/>
              </a:stretch>
            </p:blipFill>
            <p:spPr>
              <a:xfrm>
                <a:off x="4249901" y="3195802"/>
                <a:ext cx="2225350" cy="3314371"/>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062" name="Ink 14"/>
              <p14:cNvContentPartPr>
                <a14:cpLocks xmlns:a14="http://schemas.microsoft.com/office/drawing/2010/main" noRot="1" noChangeAspect="1" noEditPoints="1" noChangeArrowheads="1" noChangeShapeType="1"/>
              </p14:cNvContentPartPr>
              <p14:nvPr/>
            </p14:nvContentPartPr>
            <p14:xfrm>
              <a:off x="4554538" y="4160838"/>
              <a:ext cx="1587" cy="1587"/>
            </p14:xfrm>
          </p:contentPart>
        </mc:Choice>
        <mc:Fallback>
          <p:pic>
            <p:nvPicPr>
              <p:cNvPr id="2062" name="Ink 14"/>
              <p:cNvPicPr>
                <a:picLocks noRot="1" noChangeAspect="1" noEditPoints="1" noChangeArrowheads="1" noChangeShapeType="1"/>
              </p:cNvPicPr>
              <p:nvPr/>
            </p:nvPicPr>
            <p:blipFill>
              <a:blip r:embed="rId15"/>
              <a:stretch>
                <a:fillRect/>
              </a:stretch>
            </p:blipFill>
            <p:spPr>
              <a:xfrm>
                <a:off x="4513276" y="4119576"/>
                <a:ext cx="84111" cy="84111"/>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063" name="Ink 15"/>
              <p14:cNvContentPartPr>
                <a14:cpLocks xmlns:a14="http://schemas.microsoft.com/office/drawing/2010/main" noRot="1" noChangeAspect="1" noEditPoints="1" noChangeArrowheads="1" noChangeShapeType="1"/>
              </p14:cNvContentPartPr>
              <p14:nvPr/>
            </p14:nvContentPartPr>
            <p14:xfrm>
              <a:off x="3643313" y="3884613"/>
              <a:ext cx="312737" cy="687387"/>
            </p14:xfrm>
          </p:contentPart>
        </mc:Choice>
        <mc:Fallback>
          <p:pic>
            <p:nvPicPr>
              <p:cNvPr id="2063" name="Ink 15"/>
              <p:cNvPicPr>
                <a:picLocks noRot="1" noChangeAspect="1" noEditPoints="1" noChangeArrowheads="1" noChangeShapeType="1"/>
              </p:cNvPicPr>
              <p:nvPr/>
            </p:nvPicPr>
            <p:blipFill>
              <a:blip r:embed="rId17"/>
              <a:stretch>
                <a:fillRect/>
              </a:stretch>
            </p:blipFill>
            <p:spPr>
              <a:xfrm>
                <a:off x="3633988" y="3875290"/>
                <a:ext cx="331386" cy="706033"/>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064" name="Ink 16"/>
              <p14:cNvContentPartPr>
                <a14:cpLocks xmlns:a14="http://schemas.microsoft.com/office/drawing/2010/main" noRot="1" noChangeAspect="1" noEditPoints="1" noChangeArrowheads="1" noChangeShapeType="1"/>
              </p14:cNvContentPartPr>
              <p14:nvPr/>
            </p14:nvContentPartPr>
            <p14:xfrm>
              <a:off x="4179888" y="4010025"/>
              <a:ext cx="401637" cy="249238"/>
            </p14:xfrm>
          </p:contentPart>
        </mc:Choice>
        <mc:Fallback>
          <p:pic>
            <p:nvPicPr>
              <p:cNvPr id="2064" name="Ink 16"/>
              <p:cNvPicPr>
                <a:picLocks noRot="1" noChangeAspect="1" noEditPoints="1" noChangeArrowheads="1" noChangeShapeType="1"/>
              </p:cNvPicPr>
              <p:nvPr/>
            </p:nvPicPr>
            <p:blipFill>
              <a:blip r:embed="rId19"/>
              <a:stretch>
                <a:fillRect/>
              </a:stretch>
            </p:blipFill>
            <p:spPr>
              <a:xfrm>
                <a:off x="4170539" y="4000132"/>
                <a:ext cx="420335" cy="269025"/>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065" name="Ink 17"/>
              <p14:cNvContentPartPr>
                <a14:cpLocks xmlns:a14="http://schemas.microsoft.com/office/drawing/2010/main" noRot="1" noChangeAspect="1" noEditPoints="1" noChangeArrowheads="1" noChangeShapeType="1"/>
              </p14:cNvContentPartPr>
              <p14:nvPr/>
            </p14:nvContentPartPr>
            <p14:xfrm>
              <a:off x="4732338" y="3884613"/>
              <a:ext cx="233362" cy="258762"/>
            </p14:xfrm>
          </p:contentPart>
        </mc:Choice>
        <mc:Fallback>
          <p:pic>
            <p:nvPicPr>
              <p:cNvPr id="2065" name="Ink 17"/>
              <p:cNvPicPr>
                <a:picLocks noRot="1" noChangeAspect="1" noEditPoints="1" noChangeArrowheads="1" noChangeShapeType="1"/>
              </p:cNvPicPr>
              <p:nvPr/>
            </p:nvPicPr>
            <p:blipFill>
              <a:blip r:embed="rId21"/>
              <a:stretch>
                <a:fillRect/>
              </a:stretch>
            </p:blipFill>
            <p:spPr>
              <a:xfrm>
                <a:off x="4722946" y="3875269"/>
                <a:ext cx="252147" cy="27745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066" name="Ink 18"/>
              <p14:cNvContentPartPr>
                <a14:cpLocks xmlns:a14="http://schemas.microsoft.com/office/drawing/2010/main" noRot="1" noChangeAspect="1" noEditPoints="1" noChangeArrowheads="1" noChangeShapeType="1"/>
              </p14:cNvContentPartPr>
              <p14:nvPr/>
            </p14:nvContentPartPr>
            <p14:xfrm>
              <a:off x="5106988" y="3875088"/>
              <a:ext cx="179387" cy="134937"/>
            </p14:xfrm>
          </p:contentPart>
        </mc:Choice>
        <mc:Fallback>
          <p:pic>
            <p:nvPicPr>
              <p:cNvPr id="2066" name="Ink 18"/>
              <p:cNvPicPr>
                <a:picLocks noRot="1" noChangeAspect="1" noEditPoints="1" noChangeArrowheads="1" noChangeShapeType="1"/>
              </p:cNvPicPr>
              <p:nvPr/>
            </p:nvPicPr>
            <p:blipFill>
              <a:blip r:embed="rId23"/>
              <a:stretch>
                <a:fillRect/>
              </a:stretch>
            </p:blipFill>
            <p:spPr>
              <a:xfrm>
                <a:off x="5097604" y="3865682"/>
                <a:ext cx="198156" cy="153749"/>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067" name="Ink 19"/>
              <p14:cNvContentPartPr>
                <a14:cpLocks xmlns:a14="http://schemas.microsoft.com/office/drawing/2010/main" noRot="1" noChangeAspect="1" noEditPoints="1" noChangeArrowheads="1" noChangeShapeType="1"/>
              </p14:cNvContentPartPr>
              <p14:nvPr/>
            </p14:nvContentPartPr>
            <p14:xfrm>
              <a:off x="5429250" y="3652838"/>
              <a:ext cx="536575" cy="374650"/>
            </p14:xfrm>
          </p:contentPart>
        </mc:Choice>
        <mc:Fallback>
          <p:pic>
            <p:nvPicPr>
              <p:cNvPr id="2067" name="Ink 19"/>
              <p:cNvPicPr>
                <a:picLocks noRot="1" noChangeAspect="1" noEditPoints="1" noChangeArrowheads="1" noChangeShapeType="1"/>
              </p:cNvPicPr>
              <p:nvPr/>
            </p:nvPicPr>
            <p:blipFill>
              <a:blip r:embed="rId25"/>
              <a:stretch>
                <a:fillRect/>
              </a:stretch>
            </p:blipFill>
            <p:spPr>
              <a:xfrm>
                <a:off x="5419836" y="3643499"/>
                <a:ext cx="555402" cy="393329"/>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068" name="Ink 20"/>
              <p14:cNvContentPartPr>
                <a14:cpLocks xmlns:a14="http://schemas.microsoft.com/office/drawing/2010/main" noRot="1" noChangeAspect="1" noEditPoints="1" noChangeArrowheads="1" noChangeShapeType="1"/>
              </p14:cNvContentPartPr>
              <p14:nvPr/>
            </p14:nvContentPartPr>
            <p14:xfrm>
              <a:off x="6153150" y="3633788"/>
              <a:ext cx="169863" cy="117475"/>
            </p14:xfrm>
          </p:contentPart>
        </mc:Choice>
        <mc:Fallback>
          <p:pic>
            <p:nvPicPr>
              <p:cNvPr id="2068" name="Ink 20"/>
              <p:cNvPicPr>
                <a:picLocks noRot="1" noChangeAspect="1" noEditPoints="1" noChangeArrowheads="1" noChangeShapeType="1"/>
              </p:cNvPicPr>
              <p:nvPr/>
            </p:nvPicPr>
            <p:blipFill>
              <a:blip r:embed="rId27"/>
              <a:stretch>
                <a:fillRect/>
              </a:stretch>
            </p:blipFill>
            <p:spPr>
              <a:xfrm>
                <a:off x="6143813" y="3624332"/>
                <a:ext cx="188537" cy="136387"/>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069" name="Ink 21"/>
              <p14:cNvContentPartPr>
                <a14:cpLocks xmlns:a14="http://schemas.microsoft.com/office/drawing/2010/main" noRot="1" noChangeAspect="1" noEditPoints="1" noChangeArrowheads="1" noChangeShapeType="1"/>
              </p14:cNvContentPartPr>
              <p14:nvPr/>
            </p14:nvContentPartPr>
            <p14:xfrm>
              <a:off x="6483350" y="3438525"/>
              <a:ext cx="384175" cy="214313"/>
            </p14:xfrm>
          </p:contentPart>
        </mc:Choice>
        <mc:Fallback>
          <p:pic>
            <p:nvPicPr>
              <p:cNvPr id="2069" name="Ink 21"/>
              <p:cNvPicPr>
                <a:picLocks noRot="1" noChangeAspect="1" noEditPoints="1" noChangeArrowheads="1" noChangeShapeType="1"/>
              </p:cNvPicPr>
              <p:nvPr/>
            </p:nvPicPr>
            <p:blipFill>
              <a:blip r:embed="rId29"/>
              <a:stretch>
                <a:fillRect/>
              </a:stretch>
            </p:blipFill>
            <p:spPr>
              <a:xfrm>
                <a:off x="6473997" y="3429420"/>
                <a:ext cx="402880" cy="232523"/>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070" name="Ink 22"/>
              <p14:cNvContentPartPr>
                <a14:cpLocks xmlns:a14="http://schemas.microsoft.com/office/drawing/2010/main" noRot="1" noChangeAspect="1" noEditPoints="1" noChangeArrowheads="1" noChangeShapeType="1"/>
              </p14:cNvContentPartPr>
              <p14:nvPr/>
            </p14:nvContentPartPr>
            <p14:xfrm>
              <a:off x="6429375" y="3606800"/>
              <a:ext cx="2643188" cy="804863"/>
            </p14:xfrm>
          </p:contentPart>
        </mc:Choice>
        <mc:Fallback>
          <p:pic>
            <p:nvPicPr>
              <p:cNvPr id="2070" name="Ink 22"/>
              <p:cNvPicPr>
                <a:picLocks noRot="1" noChangeAspect="1" noEditPoints="1" noChangeArrowheads="1" noChangeShapeType="1"/>
              </p:cNvPicPr>
              <p:nvPr/>
            </p:nvPicPr>
            <p:blipFill>
              <a:blip r:embed="rId31"/>
              <a:stretch>
                <a:fillRect/>
              </a:stretch>
            </p:blipFill>
            <p:spPr>
              <a:xfrm>
                <a:off x="6420017" y="3597399"/>
                <a:ext cx="2661903" cy="823665"/>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071" name="Ink 23"/>
              <p14:cNvContentPartPr>
                <a14:cpLocks xmlns:a14="http://schemas.microsoft.com/office/drawing/2010/main" noRot="1" noChangeAspect="1" noEditPoints="1" noChangeArrowheads="1" noChangeShapeType="1"/>
              </p14:cNvContentPartPr>
              <p14:nvPr/>
            </p14:nvContentPartPr>
            <p14:xfrm>
              <a:off x="955675" y="5126038"/>
              <a:ext cx="938213" cy="598487"/>
            </p14:xfrm>
          </p:contentPart>
        </mc:Choice>
        <mc:Fallback>
          <p:pic>
            <p:nvPicPr>
              <p:cNvPr id="2071" name="Ink 23"/>
              <p:cNvPicPr>
                <a:picLocks noRot="1" noChangeAspect="1" noEditPoints="1" noChangeArrowheads="1" noChangeShapeType="1"/>
              </p:cNvPicPr>
              <p:nvPr/>
            </p:nvPicPr>
            <p:blipFill>
              <a:blip r:embed="rId33"/>
              <a:stretch>
                <a:fillRect/>
              </a:stretch>
            </p:blipFill>
            <p:spPr>
              <a:xfrm>
                <a:off x="946314" y="5116692"/>
                <a:ext cx="956934" cy="617178"/>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072" name="Ink 24"/>
              <p14:cNvContentPartPr>
                <a14:cpLocks xmlns:a14="http://schemas.microsoft.com/office/drawing/2010/main" noRot="1" noChangeAspect="1" noEditPoints="1" noChangeArrowheads="1" noChangeShapeType="1"/>
              </p14:cNvContentPartPr>
              <p14:nvPr/>
            </p14:nvContentPartPr>
            <p14:xfrm>
              <a:off x="1401763" y="3446463"/>
              <a:ext cx="1751012" cy="1652587"/>
            </p14:xfrm>
          </p:contentPart>
        </mc:Choice>
        <mc:Fallback>
          <p:pic>
            <p:nvPicPr>
              <p:cNvPr id="2072" name="Ink 24"/>
              <p:cNvPicPr>
                <a:picLocks noRot="1" noChangeAspect="1" noEditPoints="1" noChangeArrowheads="1" noChangeShapeType="1"/>
              </p:cNvPicPr>
              <p:nvPr/>
            </p:nvPicPr>
            <p:blipFill>
              <a:blip r:embed="rId35"/>
              <a:stretch>
                <a:fillRect/>
              </a:stretch>
            </p:blipFill>
            <p:spPr>
              <a:xfrm>
                <a:off x="1392401" y="3437104"/>
                <a:ext cx="1769736" cy="1671305"/>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073" name="Ink 25"/>
              <p14:cNvContentPartPr>
                <a14:cpLocks xmlns:a14="http://schemas.microsoft.com/office/drawing/2010/main" noRot="1" noChangeAspect="1" noEditPoints="1" noChangeArrowheads="1" noChangeShapeType="1"/>
              </p14:cNvContentPartPr>
              <p14:nvPr/>
            </p14:nvContentPartPr>
            <p14:xfrm>
              <a:off x="588963" y="1231900"/>
              <a:ext cx="893762" cy="2982913"/>
            </p14:xfrm>
          </p:contentPart>
        </mc:Choice>
        <mc:Fallback>
          <p:pic>
            <p:nvPicPr>
              <p:cNvPr id="2073" name="Ink 25"/>
              <p:cNvPicPr>
                <a:picLocks noRot="1" noChangeAspect="1" noEditPoints="1" noChangeArrowheads="1" noChangeShapeType="1"/>
              </p:cNvPicPr>
              <p:nvPr/>
            </p:nvPicPr>
            <p:blipFill>
              <a:blip r:embed="rId37"/>
              <a:stretch>
                <a:fillRect/>
              </a:stretch>
            </p:blipFill>
            <p:spPr>
              <a:xfrm>
                <a:off x="579612" y="1222512"/>
                <a:ext cx="912464" cy="3001689"/>
              </a:xfrm>
              <a:prstGeom prst="rect">
                <a:avLst/>
              </a:prstGeom>
            </p:spPr>
          </p:pic>
        </mc:Fallback>
      </mc:AlternateContent>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827088" y="1125538"/>
            <a:ext cx="7848600" cy="1616075"/>
          </a:xfrm>
          <a:prstGeom prst="rect">
            <a:avLst/>
          </a:prstGeom>
          <a:noFill/>
          <a:ln w="9525">
            <a:noFill/>
            <a:miter lim="800000"/>
            <a:headEnd/>
            <a:tailEnd/>
          </a:ln>
        </p:spPr>
        <p:txBody>
          <a:bodyPr>
            <a:spAutoFit/>
          </a:bodyPr>
          <a:lstStyle/>
          <a:p>
            <a:pPr algn="just"/>
            <a:r>
              <a:rPr lang="en-US" sz="2000"/>
              <a:t>Two full-adders and one half-adder can be used together to build a circuit that will add two three-digit binary numbers </a:t>
            </a:r>
            <a:r>
              <a:rPr lang="en-US" sz="2000" i="1">
                <a:solidFill>
                  <a:srgbClr val="D60093"/>
                </a:solidFill>
              </a:rPr>
              <a:t>PQR</a:t>
            </a:r>
            <a:r>
              <a:rPr lang="en-US" sz="2000" i="1"/>
              <a:t> </a:t>
            </a:r>
            <a:r>
              <a:rPr lang="en-US" sz="2000"/>
              <a:t>and </a:t>
            </a:r>
            <a:r>
              <a:rPr lang="en-US" sz="2000" i="1">
                <a:solidFill>
                  <a:srgbClr val="D60093"/>
                </a:solidFill>
              </a:rPr>
              <a:t>STU</a:t>
            </a:r>
            <a:r>
              <a:rPr lang="en-US" sz="2000" i="1"/>
              <a:t> </a:t>
            </a:r>
            <a:r>
              <a:rPr lang="en-US" sz="2000"/>
              <a:t>to obtain the sum </a:t>
            </a:r>
            <a:r>
              <a:rPr lang="en-US" sz="2000" i="1">
                <a:solidFill>
                  <a:srgbClr val="D60093"/>
                </a:solidFill>
              </a:rPr>
              <a:t>WXYZ</a:t>
            </a:r>
            <a:r>
              <a:rPr lang="en-US" sz="2000"/>
              <a:t>. Such a circuit is called a </a:t>
            </a:r>
            <a:r>
              <a:rPr lang="en-US" sz="2000" b="1">
                <a:solidFill>
                  <a:srgbClr val="D60093"/>
                </a:solidFill>
              </a:rPr>
              <a:t>parallel adder</a:t>
            </a:r>
            <a:r>
              <a:rPr lang="en-US" sz="2000" b="1"/>
              <a:t>. </a:t>
            </a:r>
            <a:r>
              <a:rPr lang="en-US" sz="2000">
                <a:solidFill>
                  <a:srgbClr val="3333FF"/>
                </a:solidFill>
              </a:rPr>
              <a:t>Parallel adders can be constructed to add binary numbers of any finite length.</a:t>
            </a:r>
          </a:p>
        </p:txBody>
      </p:sp>
      <p:sp>
        <p:nvSpPr>
          <p:cNvPr id="29699" name="Rectangle 2"/>
          <p:cNvSpPr>
            <a:spLocks noChangeArrowheads="1"/>
          </p:cNvSpPr>
          <p:nvPr/>
        </p:nvSpPr>
        <p:spPr bwMode="auto">
          <a:xfrm>
            <a:off x="827088" y="439738"/>
            <a:ext cx="6191250" cy="685800"/>
          </a:xfrm>
          <a:prstGeom prst="rect">
            <a:avLst/>
          </a:prstGeom>
          <a:noFill/>
          <a:ln w="9525">
            <a:noFill/>
            <a:miter lim="800000"/>
            <a:headEnd/>
            <a:tailEnd/>
          </a:ln>
        </p:spPr>
        <p:txBody>
          <a:bodyPr anchor="ctr"/>
          <a:lstStyle/>
          <a:p>
            <a:pPr eaLnBrk="0" hangingPunct="0"/>
            <a:r>
              <a:rPr lang="en-CA" sz="3200">
                <a:solidFill>
                  <a:srgbClr val="3333FF"/>
                </a:solidFill>
              </a:rPr>
              <a:t>Parallel Adder Circuits</a:t>
            </a:r>
          </a:p>
        </p:txBody>
      </p:sp>
      <p:sp>
        <p:nvSpPr>
          <p:cNvPr id="29700" name="Line 4"/>
          <p:cNvSpPr>
            <a:spLocks noChangeShapeType="1"/>
          </p:cNvSpPr>
          <p:nvPr/>
        </p:nvSpPr>
        <p:spPr bwMode="auto">
          <a:xfrm>
            <a:off x="395288" y="1052513"/>
            <a:ext cx="8280400" cy="0"/>
          </a:xfrm>
          <a:prstGeom prst="line">
            <a:avLst/>
          </a:prstGeom>
          <a:noFill/>
          <a:ln w="38100">
            <a:solidFill>
              <a:srgbClr val="FF6600"/>
            </a:solidFill>
            <a:round/>
            <a:headEnd/>
            <a:tailEnd/>
          </a:ln>
        </p:spPr>
        <p:txBody>
          <a:bodyPr/>
          <a:lstStyle/>
          <a:p>
            <a:endParaRPr lang="en-US"/>
          </a:p>
        </p:txBody>
      </p:sp>
      <p:sp>
        <p:nvSpPr>
          <p:cNvPr id="29701" name="Line 5"/>
          <p:cNvSpPr>
            <a:spLocks noChangeShapeType="1"/>
          </p:cNvSpPr>
          <p:nvPr/>
        </p:nvSpPr>
        <p:spPr bwMode="auto">
          <a:xfrm>
            <a:off x="755650" y="476250"/>
            <a:ext cx="0" cy="863600"/>
          </a:xfrm>
          <a:prstGeom prst="line">
            <a:avLst/>
          </a:prstGeom>
          <a:noFill/>
          <a:ln w="38100">
            <a:solidFill>
              <a:srgbClr val="FF6600"/>
            </a:solidFill>
            <a:round/>
            <a:headEnd/>
            <a:tailEnd/>
          </a:ln>
        </p:spPr>
        <p:txBody>
          <a:bodyPr/>
          <a:lstStyle/>
          <a:p>
            <a:endParaRPr lang="en-US"/>
          </a:p>
        </p:txBody>
      </p:sp>
      <p:sp>
        <p:nvSpPr>
          <p:cNvPr id="29702" name="Line 4"/>
          <p:cNvSpPr>
            <a:spLocks noChangeShapeType="1"/>
          </p:cNvSpPr>
          <p:nvPr/>
        </p:nvSpPr>
        <p:spPr bwMode="auto">
          <a:xfrm>
            <a:off x="395288" y="1052513"/>
            <a:ext cx="8280400" cy="0"/>
          </a:xfrm>
          <a:prstGeom prst="line">
            <a:avLst/>
          </a:prstGeom>
          <a:noFill/>
          <a:ln w="38100">
            <a:solidFill>
              <a:srgbClr val="D60093"/>
            </a:solidFill>
            <a:round/>
            <a:headEnd/>
            <a:tailEnd/>
          </a:ln>
        </p:spPr>
        <p:txBody>
          <a:bodyPr/>
          <a:lstStyle/>
          <a:p>
            <a:endParaRPr lang="en-US"/>
          </a:p>
        </p:txBody>
      </p:sp>
      <p:sp>
        <p:nvSpPr>
          <p:cNvPr id="29703" name="Line 5"/>
          <p:cNvSpPr>
            <a:spLocks noChangeShapeType="1"/>
          </p:cNvSpPr>
          <p:nvPr/>
        </p:nvSpPr>
        <p:spPr bwMode="auto">
          <a:xfrm>
            <a:off x="755650" y="476250"/>
            <a:ext cx="0" cy="863600"/>
          </a:xfrm>
          <a:prstGeom prst="line">
            <a:avLst/>
          </a:prstGeom>
          <a:noFill/>
          <a:ln w="38100">
            <a:solidFill>
              <a:srgbClr val="D60093"/>
            </a:solidFill>
            <a:round/>
            <a:headEnd/>
            <a:tailEnd/>
          </a:ln>
        </p:spPr>
        <p:txBody>
          <a:bodyPr/>
          <a:lstStyle/>
          <a:p>
            <a:endParaRPr lang="en-US"/>
          </a:p>
        </p:txBody>
      </p:sp>
      <p:pic>
        <p:nvPicPr>
          <p:cNvPr id="29704" name="Picture 8"/>
          <p:cNvPicPr>
            <a:picLocks noChangeAspect="1" noChangeArrowheads="1"/>
          </p:cNvPicPr>
          <p:nvPr/>
        </p:nvPicPr>
        <p:blipFill>
          <a:blip r:embed="rId2"/>
          <a:srcRect/>
          <a:stretch>
            <a:fillRect/>
          </a:stretch>
        </p:blipFill>
        <p:spPr bwMode="auto">
          <a:xfrm>
            <a:off x="1331913" y="3068638"/>
            <a:ext cx="6796087" cy="3429000"/>
          </a:xfrm>
          <a:prstGeom prst="rect">
            <a:avLst/>
          </a:prstGeom>
          <a:noFill/>
          <a:ln w="9525">
            <a:noFill/>
            <a:miter lim="800000"/>
            <a:headEnd/>
            <a:tailEnd/>
          </a:ln>
        </p:spPr>
      </p:pic>
      <mc:AlternateContent xmlns:mc="http://schemas.openxmlformats.org/markup-compatibility/2006">
        <mc:Choice xmlns:p14="http://schemas.microsoft.com/office/powerpoint/2010/main" Requires="p14">
          <p:contentPart p14:bwMode="auto" r:id="rId3">
            <p14:nvContentPartPr>
              <p14:cNvPr id="29705" name="Ink 9"/>
              <p14:cNvContentPartPr>
                <a14:cpLocks xmlns:a14="http://schemas.microsoft.com/office/drawing/2010/main" noRot="1" noChangeAspect="1" noEditPoints="1" noChangeArrowheads="1" noChangeShapeType="1"/>
              </p14:cNvContentPartPr>
              <p14:nvPr/>
            </p14:nvContentPartPr>
            <p14:xfrm>
              <a:off x="4214813" y="0"/>
              <a:ext cx="3635375" cy="625475"/>
            </p14:xfrm>
          </p:contentPart>
        </mc:Choice>
        <mc:Fallback>
          <p:pic>
            <p:nvPicPr>
              <p:cNvPr id="29705" name="Ink 9"/>
              <p:cNvPicPr>
                <a:picLocks noRot="1" noChangeAspect="1" noEditPoints="1" noChangeArrowheads="1" noChangeShapeType="1"/>
              </p:cNvPicPr>
              <p:nvPr/>
            </p:nvPicPr>
            <p:blipFill>
              <a:blip r:embed="rId4"/>
              <a:stretch>
                <a:fillRect/>
              </a:stretch>
            </p:blipFill>
            <p:spPr>
              <a:xfrm>
                <a:off x="4205451" y="-9287"/>
                <a:ext cx="3654099" cy="64405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29706" name="Ink 10"/>
              <p14:cNvContentPartPr>
                <a14:cpLocks xmlns:a14="http://schemas.microsoft.com/office/drawing/2010/main" noRot="1" noChangeAspect="1" noEditPoints="1" noChangeArrowheads="1" noChangeShapeType="1"/>
              </p14:cNvContentPartPr>
              <p14:nvPr/>
            </p14:nvContentPartPr>
            <p14:xfrm>
              <a:off x="6072188" y="527050"/>
              <a:ext cx="152400" cy="26988"/>
            </p14:xfrm>
          </p:contentPart>
        </mc:Choice>
        <mc:Fallback>
          <p:pic>
            <p:nvPicPr>
              <p:cNvPr id="29706" name="Ink 10"/>
              <p:cNvPicPr>
                <a:picLocks noRot="1" noChangeAspect="1" noEditPoints="1" noChangeArrowheads="1" noChangeShapeType="1"/>
              </p:cNvPicPr>
              <p:nvPr/>
            </p:nvPicPr>
            <p:blipFill>
              <a:blip r:embed="rId6"/>
              <a:stretch>
                <a:fillRect/>
              </a:stretch>
            </p:blipFill>
            <p:spPr>
              <a:xfrm>
                <a:off x="6062821" y="518054"/>
                <a:ext cx="171135" cy="449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29707" name="Ink 11"/>
              <p14:cNvContentPartPr>
                <a14:cpLocks xmlns:a14="http://schemas.microsoft.com/office/drawing/2010/main" noRot="1" noChangeAspect="1" noEditPoints="1" noChangeArrowheads="1" noChangeShapeType="1"/>
              </p14:cNvContentPartPr>
              <p14:nvPr/>
            </p14:nvContentPartPr>
            <p14:xfrm>
              <a:off x="5572125" y="0"/>
              <a:ext cx="1830388" cy="1374775"/>
            </p14:xfrm>
          </p:contentPart>
        </mc:Choice>
        <mc:Fallback>
          <p:pic>
            <p:nvPicPr>
              <p:cNvPr id="29707" name="Ink 11"/>
              <p:cNvPicPr>
                <a:picLocks noRot="1" noChangeAspect="1" noEditPoints="1" noChangeArrowheads="1" noChangeShapeType="1"/>
              </p:cNvPicPr>
              <p:nvPr/>
            </p:nvPicPr>
            <p:blipFill>
              <a:blip r:embed="rId8"/>
              <a:stretch>
                <a:fillRect/>
              </a:stretch>
            </p:blipFill>
            <p:spPr>
              <a:xfrm>
                <a:off x="5562790" y="-9321"/>
                <a:ext cx="1849058" cy="1393416"/>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9708" name="Ink 12"/>
              <p14:cNvContentPartPr>
                <a14:cpLocks xmlns:a14="http://schemas.microsoft.com/office/drawing/2010/main" noRot="1" noChangeAspect="1" noEditPoints="1" noChangeArrowheads="1" noChangeShapeType="1"/>
              </p14:cNvContentPartPr>
              <p14:nvPr/>
            </p14:nvContentPartPr>
            <p14:xfrm>
              <a:off x="7616825" y="80963"/>
              <a:ext cx="366713" cy="1071562"/>
            </p14:xfrm>
          </p:contentPart>
        </mc:Choice>
        <mc:Fallback>
          <p:pic>
            <p:nvPicPr>
              <p:cNvPr id="29708" name="Ink 12"/>
              <p:cNvPicPr>
                <a:picLocks noRot="1" noChangeAspect="1" noEditPoints="1" noChangeArrowheads="1" noChangeShapeType="1"/>
              </p:cNvPicPr>
              <p:nvPr/>
            </p:nvPicPr>
            <p:blipFill>
              <a:blip r:embed="rId10"/>
              <a:stretch>
                <a:fillRect/>
              </a:stretch>
            </p:blipFill>
            <p:spPr>
              <a:xfrm>
                <a:off x="7607459" y="71535"/>
                <a:ext cx="385445" cy="1090419"/>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29709" name="Ink 13"/>
              <p14:cNvContentPartPr>
                <a14:cpLocks xmlns:a14="http://schemas.microsoft.com/office/drawing/2010/main" noRot="1" noChangeAspect="1" noEditPoints="1" noChangeArrowheads="1" noChangeShapeType="1"/>
              </p14:cNvContentPartPr>
              <p14:nvPr/>
            </p14:nvContentPartPr>
            <p14:xfrm>
              <a:off x="4857750" y="0"/>
              <a:ext cx="2224088" cy="955675"/>
            </p14:xfrm>
          </p:contentPart>
        </mc:Choice>
        <mc:Fallback>
          <p:pic>
            <p:nvPicPr>
              <p:cNvPr id="29709" name="Ink 13"/>
              <p:cNvPicPr>
                <a:picLocks noRot="1" noChangeAspect="1" noEditPoints="1" noChangeArrowheads="1" noChangeShapeType="1"/>
              </p:cNvPicPr>
              <p:nvPr/>
            </p:nvPicPr>
            <p:blipFill>
              <a:blip r:embed="rId12"/>
              <a:stretch>
                <a:fillRect/>
              </a:stretch>
            </p:blipFill>
            <p:spPr>
              <a:xfrm>
                <a:off x="4848414" y="-9359"/>
                <a:ext cx="2242760" cy="974393"/>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29710" name="Ink 14"/>
              <p14:cNvContentPartPr>
                <a14:cpLocks xmlns:a14="http://schemas.microsoft.com/office/drawing/2010/main" noRot="1" noChangeAspect="1" noEditPoints="1" noChangeArrowheads="1" noChangeShapeType="1"/>
              </p14:cNvContentPartPr>
              <p14:nvPr/>
            </p14:nvContentPartPr>
            <p14:xfrm>
              <a:off x="5589588" y="231775"/>
              <a:ext cx="2332037" cy="2786063"/>
            </p14:xfrm>
          </p:contentPart>
        </mc:Choice>
        <mc:Fallback>
          <p:pic>
            <p:nvPicPr>
              <p:cNvPr id="29710" name="Ink 14"/>
              <p:cNvPicPr>
                <a:picLocks noRot="1" noChangeAspect="1" noEditPoints="1" noChangeArrowheads="1" noChangeShapeType="1"/>
              </p:cNvPicPr>
              <p:nvPr/>
            </p:nvPicPr>
            <p:blipFill>
              <a:blip r:embed="rId14"/>
              <a:stretch>
                <a:fillRect/>
              </a:stretch>
            </p:blipFill>
            <p:spPr>
              <a:xfrm>
                <a:off x="5580224" y="222416"/>
                <a:ext cx="2350765" cy="2804781"/>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29711" name="Ink 15"/>
              <p14:cNvContentPartPr>
                <a14:cpLocks xmlns:a14="http://schemas.microsoft.com/office/drawing/2010/main" noRot="1" noChangeAspect="1" noEditPoints="1" noChangeArrowheads="1" noChangeShapeType="1"/>
              </p14:cNvContentPartPr>
              <p14:nvPr/>
            </p14:nvContentPartPr>
            <p14:xfrm>
              <a:off x="2411413" y="1625600"/>
              <a:ext cx="1463675" cy="642938"/>
            </p14:xfrm>
          </p:contentPart>
        </mc:Choice>
        <mc:Fallback>
          <p:pic>
            <p:nvPicPr>
              <p:cNvPr id="29711" name="Ink 15"/>
              <p:cNvPicPr>
                <a:picLocks noRot="1" noChangeAspect="1" noEditPoints="1" noChangeArrowheads="1" noChangeShapeType="1"/>
              </p:cNvPicPr>
              <p:nvPr/>
            </p:nvPicPr>
            <p:blipFill>
              <a:blip r:embed="rId16"/>
              <a:stretch>
                <a:fillRect/>
              </a:stretch>
            </p:blipFill>
            <p:spPr>
              <a:xfrm>
                <a:off x="2402042" y="1616277"/>
                <a:ext cx="1482417" cy="661584"/>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29712" name="Ink 16"/>
              <p14:cNvContentPartPr>
                <a14:cpLocks xmlns:a14="http://schemas.microsoft.com/office/drawing/2010/main" noRot="1" noChangeAspect="1" noEditPoints="1" noChangeArrowheads="1" noChangeShapeType="1"/>
              </p14:cNvContentPartPr>
              <p14:nvPr/>
            </p14:nvContentPartPr>
            <p14:xfrm>
              <a:off x="5822950" y="1884363"/>
              <a:ext cx="963613" cy="1465262"/>
            </p14:xfrm>
          </p:contentPart>
        </mc:Choice>
        <mc:Fallback>
          <p:pic>
            <p:nvPicPr>
              <p:cNvPr id="29712" name="Ink 16"/>
              <p:cNvPicPr>
                <a:picLocks noRot="1" noChangeAspect="1" noEditPoints="1" noChangeArrowheads="1" noChangeShapeType="1"/>
              </p:cNvPicPr>
              <p:nvPr/>
            </p:nvPicPr>
            <p:blipFill>
              <a:blip r:embed="rId18"/>
              <a:stretch>
                <a:fillRect/>
              </a:stretch>
            </p:blipFill>
            <p:spPr>
              <a:xfrm>
                <a:off x="5813602" y="1875035"/>
                <a:ext cx="982310" cy="1483919"/>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29713" name="Ink 17"/>
              <p14:cNvContentPartPr>
                <a14:cpLocks xmlns:a14="http://schemas.microsoft.com/office/drawing/2010/main" noRot="1" noChangeAspect="1" noEditPoints="1" noChangeArrowheads="1" noChangeShapeType="1"/>
              </p14:cNvContentPartPr>
              <p14:nvPr/>
            </p14:nvContentPartPr>
            <p14:xfrm>
              <a:off x="3197225" y="3919538"/>
              <a:ext cx="758825" cy="403225"/>
            </p14:xfrm>
          </p:contentPart>
        </mc:Choice>
        <mc:Fallback>
          <p:pic>
            <p:nvPicPr>
              <p:cNvPr id="29713" name="Ink 17"/>
              <p:cNvPicPr>
                <a:picLocks noRot="1" noChangeAspect="1" noEditPoints="1" noChangeArrowheads="1" noChangeShapeType="1"/>
              </p:cNvPicPr>
              <p:nvPr/>
            </p:nvPicPr>
            <p:blipFill>
              <a:blip r:embed="rId20"/>
              <a:stretch>
                <a:fillRect/>
              </a:stretch>
            </p:blipFill>
            <p:spPr>
              <a:xfrm>
                <a:off x="3187870" y="3910236"/>
                <a:ext cx="777535" cy="42183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29714" name="Ink 18"/>
              <p14:cNvContentPartPr>
                <a14:cpLocks xmlns:a14="http://schemas.microsoft.com/office/drawing/2010/main" noRot="1" noChangeAspect="1" noEditPoints="1" noChangeArrowheads="1" noChangeShapeType="1"/>
              </p14:cNvContentPartPr>
              <p14:nvPr/>
            </p14:nvContentPartPr>
            <p14:xfrm>
              <a:off x="1758950" y="4152900"/>
              <a:ext cx="5268913" cy="839788"/>
            </p14:xfrm>
          </p:contentPart>
        </mc:Choice>
        <mc:Fallback>
          <p:pic>
            <p:nvPicPr>
              <p:cNvPr id="29714" name="Ink 18"/>
              <p:cNvPicPr>
                <a:picLocks noRot="1" noChangeAspect="1" noEditPoints="1" noChangeArrowheads="1" noChangeShapeType="1"/>
              </p:cNvPicPr>
              <p:nvPr/>
            </p:nvPicPr>
            <p:blipFill>
              <a:blip r:embed="rId22"/>
              <a:stretch>
                <a:fillRect/>
              </a:stretch>
            </p:blipFill>
            <p:spPr>
              <a:xfrm>
                <a:off x="1749589" y="4143589"/>
                <a:ext cx="5287634" cy="85841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9715" name="Ink 19"/>
              <p14:cNvContentPartPr>
                <a14:cpLocks xmlns:a14="http://schemas.microsoft.com/office/drawing/2010/main" noRot="1" noChangeAspect="1" noEditPoints="1" noChangeArrowheads="1" noChangeShapeType="1"/>
              </p14:cNvContentPartPr>
              <p14:nvPr/>
            </p14:nvContentPartPr>
            <p14:xfrm>
              <a:off x="3482975" y="4884738"/>
              <a:ext cx="2027238" cy="919162"/>
            </p14:xfrm>
          </p:contentPart>
        </mc:Choice>
        <mc:Fallback>
          <p:pic>
            <p:nvPicPr>
              <p:cNvPr id="29715" name="Ink 19"/>
              <p:cNvPicPr>
                <a:picLocks noRot="1" noChangeAspect="1" noEditPoints="1" noChangeArrowheads="1" noChangeShapeType="1"/>
              </p:cNvPicPr>
              <p:nvPr/>
            </p:nvPicPr>
            <p:blipFill>
              <a:blip r:embed="rId24"/>
              <a:stretch>
                <a:fillRect/>
              </a:stretch>
            </p:blipFill>
            <p:spPr>
              <a:xfrm>
                <a:off x="3473615" y="4875454"/>
                <a:ext cx="2045959" cy="937731"/>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9716" name="Ink 20"/>
              <p14:cNvContentPartPr>
                <a14:cpLocks xmlns:a14="http://schemas.microsoft.com/office/drawing/2010/main" noRot="1" noChangeAspect="1" noEditPoints="1" noChangeArrowheads="1" noChangeShapeType="1"/>
              </p14:cNvContentPartPr>
              <p14:nvPr/>
            </p14:nvContentPartPr>
            <p14:xfrm>
              <a:off x="7269163" y="2884488"/>
              <a:ext cx="312737" cy="1687512"/>
            </p14:xfrm>
          </p:contentPart>
        </mc:Choice>
        <mc:Fallback>
          <p:pic>
            <p:nvPicPr>
              <p:cNvPr id="29716" name="Ink 20"/>
              <p:cNvPicPr>
                <a:picLocks noRot="1" noChangeAspect="1" noEditPoints="1" noChangeArrowheads="1" noChangeShapeType="1"/>
              </p:cNvPicPr>
              <p:nvPr/>
            </p:nvPicPr>
            <p:blipFill>
              <a:blip r:embed="rId26"/>
              <a:stretch>
                <a:fillRect/>
              </a:stretch>
            </p:blipFill>
            <p:spPr>
              <a:xfrm>
                <a:off x="7259975" y="2875099"/>
                <a:ext cx="331113" cy="170629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9717" name="Ink 21"/>
              <p14:cNvContentPartPr>
                <a14:cpLocks xmlns:a14="http://schemas.microsoft.com/office/drawing/2010/main" noRot="1" noChangeAspect="1" noEditPoints="1" noChangeArrowheads="1" noChangeShapeType="1"/>
              </p14:cNvContentPartPr>
              <p14:nvPr/>
            </p14:nvContentPartPr>
            <p14:xfrm>
              <a:off x="7259638" y="5286375"/>
              <a:ext cx="357187" cy="1330325"/>
            </p14:xfrm>
          </p:contentPart>
        </mc:Choice>
        <mc:Fallback>
          <p:pic>
            <p:nvPicPr>
              <p:cNvPr id="29717" name="Ink 21"/>
              <p:cNvPicPr>
                <a:picLocks noRot="1" noChangeAspect="1" noEditPoints="1" noChangeArrowheads="1" noChangeShapeType="1"/>
              </p:cNvPicPr>
              <p:nvPr/>
            </p:nvPicPr>
            <p:blipFill>
              <a:blip r:embed="rId28"/>
              <a:stretch>
                <a:fillRect/>
              </a:stretch>
            </p:blipFill>
            <p:spPr>
              <a:xfrm>
                <a:off x="7250416" y="5276999"/>
                <a:ext cx="375632" cy="1349077"/>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9718" name="Ink 22"/>
              <p14:cNvContentPartPr>
                <a14:cpLocks xmlns:a14="http://schemas.microsoft.com/office/drawing/2010/main" noRot="1" noChangeAspect="1" noEditPoints="1" noChangeArrowheads="1" noChangeShapeType="1"/>
              </p14:cNvContentPartPr>
              <p14:nvPr/>
            </p14:nvContentPartPr>
            <p14:xfrm>
              <a:off x="3536950" y="5732463"/>
              <a:ext cx="411163" cy="26987"/>
            </p14:xfrm>
          </p:contentPart>
        </mc:Choice>
        <mc:Fallback>
          <p:pic>
            <p:nvPicPr>
              <p:cNvPr id="29718" name="Ink 22"/>
              <p:cNvPicPr>
                <a:picLocks noRot="1" noChangeAspect="1" noEditPoints="1" noChangeArrowheads="1" noChangeShapeType="1"/>
              </p:cNvPicPr>
              <p:nvPr/>
            </p:nvPicPr>
            <p:blipFill>
              <a:blip r:embed="rId30"/>
              <a:stretch>
                <a:fillRect/>
              </a:stretch>
            </p:blipFill>
            <p:spPr>
              <a:xfrm>
                <a:off x="3527589" y="5723351"/>
                <a:ext cx="429885" cy="45212"/>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9719" name="Ink 23"/>
              <p14:cNvContentPartPr>
                <a14:cpLocks xmlns:a14="http://schemas.microsoft.com/office/drawing/2010/main" noRot="1" noChangeAspect="1" noEditPoints="1" noChangeArrowheads="1" noChangeShapeType="1"/>
              </p14:cNvContentPartPr>
              <p14:nvPr/>
            </p14:nvContentPartPr>
            <p14:xfrm>
              <a:off x="1758950" y="6054725"/>
              <a:ext cx="2135188" cy="26988"/>
            </p14:xfrm>
          </p:contentPart>
        </mc:Choice>
        <mc:Fallback>
          <p:pic>
            <p:nvPicPr>
              <p:cNvPr id="29719" name="Ink 23"/>
              <p:cNvPicPr>
                <a:picLocks noRot="1" noChangeAspect="1" noEditPoints="1" noChangeArrowheads="1" noChangeShapeType="1"/>
              </p:cNvPicPr>
              <p:nvPr/>
            </p:nvPicPr>
            <p:blipFill>
              <a:blip r:embed="rId32"/>
              <a:stretch>
                <a:fillRect/>
              </a:stretch>
            </p:blipFill>
            <p:spPr>
              <a:xfrm>
                <a:off x="1749587" y="6045954"/>
                <a:ext cx="2153915" cy="4453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9720" name="Ink 24"/>
              <p14:cNvContentPartPr>
                <a14:cpLocks xmlns:a14="http://schemas.microsoft.com/office/drawing/2010/main" noRot="1" noChangeAspect="1" noEditPoints="1" noChangeArrowheads="1" noChangeShapeType="1"/>
              </p14:cNvContentPartPr>
              <p14:nvPr/>
            </p14:nvContentPartPr>
            <p14:xfrm>
              <a:off x="1893888" y="6340475"/>
              <a:ext cx="2222500" cy="53975"/>
            </p14:xfrm>
          </p:contentPart>
        </mc:Choice>
        <mc:Fallback>
          <p:pic>
            <p:nvPicPr>
              <p:cNvPr id="29720" name="Ink 24"/>
              <p:cNvPicPr>
                <a:picLocks noRot="1" noChangeAspect="1" noEditPoints="1" noChangeArrowheads="1" noChangeShapeType="1"/>
              </p:cNvPicPr>
              <p:nvPr/>
            </p:nvPicPr>
            <p:blipFill>
              <a:blip r:embed="rId34"/>
              <a:stretch>
                <a:fillRect/>
              </a:stretch>
            </p:blipFill>
            <p:spPr>
              <a:xfrm>
                <a:off x="1884521" y="6331119"/>
                <a:ext cx="2241234" cy="72686"/>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9721" name="Ink 25"/>
              <p14:cNvContentPartPr>
                <a14:cpLocks xmlns:a14="http://schemas.microsoft.com/office/drawing/2010/main" noRot="1" noChangeAspect="1" noEditPoints="1" noChangeArrowheads="1" noChangeShapeType="1"/>
              </p14:cNvContentPartPr>
              <p14:nvPr/>
            </p14:nvContentPartPr>
            <p14:xfrm>
              <a:off x="5018088" y="5661025"/>
              <a:ext cx="2286000" cy="80963"/>
            </p14:xfrm>
          </p:contentPart>
        </mc:Choice>
        <mc:Fallback>
          <p:pic>
            <p:nvPicPr>
              <p:cNvPr id="29721" name="Ink 25"/>
              <p:cNvPicPr>
                <a:picLocks noRot="1" noChangeAspect="1" noEditPoints="1" noChangeArrowheads="1" noChangeShapeType="1"/>
              </p:cNvPicPr>
              <p:nvPr/>
            </p:nvPicPr>
            <p:blipFill>
              <a:blip r:embed="rId36"/>
              <a:stretch>
                <a:fillRect/>
              </a:stretch>
            </p:blipFill>
            <p:spPr>
              <a:xfrm>
                <a:off x="5008729" y="5652991"/>
                <a:ext cx="2304717" cy="97032"/>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9722" name="Ink 26"/>
              <p14:cNvContentPartPr>
                <a14:cpLocks xmlns:a14="http://schemas.microsoft.com/office/drawing/2010/main" noRot="1" noChangeAspect="1" noEditPoints="1" noChangeArrowheads="1" noChangeShapeType="1"/>
              </p14:cNvContentPartPr>
              <p14:nvPr/>
            </p14:nvContentPartPr>
            <p14:xfrm>
              <a:off x="5099050" y="6269038"/>
              <a:ext cx="2089150" cy="88900"/>
            </p14:xfrm>
          </p:contentPart>
        </mc:Choice>
        <mc:Fallback>
          <p:pic>
            <p:nvPicPr>
              <p:cNvPr id="29722" name="Ink 26"/>
              <p:cNvPicPr>
                <a:picLocks noRot="1" noChangeAspect="1" noEditPoints="1" noChangeArrowheads="1" noChangeShapeType="1"/>
              </p:cNvPicPr>
              <p:nvPr/>
            </p:nvPicPr>
            <p:blipFill>
              <a:blip r:embed="rId38"/>
              <a:stretch>
                <a:fillRect/>
              </a:stretch>
            </p:blipFill>
            <p:spPr>
              <a:xfrm>
                <a:off x="5089695" y="6259755"/>
                <a:ext cx="2107861" cy="107465"/>
              </a:xfrm>
              <a:prstGeom prst="rect">
                <a:avLst/>
              </a:prstGeom>
            </p:spPr>
          </p:pic>
        </mc:Fallback>
      </mc:AlternateContent>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63575" y="260350"/>
            <a:ext cx="8229600" cy="865188"/>
          </a:xfrm>
          <a:prstGeom prst="rect">
            <a:avLst/>
          </a:prstGeom>
        </p:spPr>
        <p:txBody>
          <a:bodyPr/>
          <a:lstStyle/>
          <a:p>
            <a:pPr algn="ctr" eaLnBrk="0" hangingPunct="0">
              <a:defRPr/>
            </a:pPr>
            <a:endParaRPr lang="en-US" sz="2800" kern="0" dirty="0">
              <a:solidFill>
                <a:srgbClr val="3333FF"/>
              </a:solidFill>
              <a:latin typeface="+mj-lt"/>
              <a:ea typeface="+mj-ea"/>
              <a:cs typeface="+mj-cs"/>
            </a:endParaRPr>
          </a:p>
          <a:p>
            <a:pPr eaLnBrk="0" hangingPunct="0">
              <a:defRPr/>
            </a:pPr>
            <a:r>
              <a:rPr lang="en-US" sz="3200" kern="0" dirty="0">
                <a:solidFill>
                  <a:srgbClr val="3333FF"/>
                </a:solidFill>
                <a:latin typeface="+mj-lt"/>
                <a:ea typeface="+mj-ea"/>
                <a:cs typeface="+mj-cs"/>
              </a:rPr>
              <a:t>  The Full adder</a:t>
            </a:r>
          </a:p>
        </p:txBody>
      </p:sp>
      <p:sp>
        <p:nvSpPr>
          <p:cNvPr id="3076" name="Content Placeholder 2"/>
          <p:cNvSpPr txBox="1">
            <a:spLocks/>
          </p:cNvSpPr>
          <p:nvPr/>
        </p:nvSpPr>
        <p:spPr bwMode="auto">
          <a:xfrm>
            <a:off x="1042988" y="1412875"/>
            <a:ext cx="7561262" cy="4525963"/>
          </a:xfrm>
          <a:prstGeom prst="rect">
            <a:avLst/>
          </a:prstGeom>
          <a:noFill/>
          <a:ln w="9525">
            <a:noFill/>
            <a:miter lim="800000"/>
            <a:headEnd/>
            <a:tailEnd/>
          </a:ln>
        </p:spPr>
        <p:txBody>
          <a:bodyPr/>
          <a:lstStyle/>
          <a:p>
            <a:r>
              <a:rPr lang="en-US" sz="2400">
                <a:solidFill>
                  <a:srgbClr val="00CC00"/>
                </a:solidFill>
              </a:rPr>
              <a:t>The full circuitry of the full adder</a:t>
            </a:r>
          </a:p>
        </p:txBody>
      </p:sp>
      <p:sp>
        <p:nvSpPr>
          <p:cNvPr id="3077"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3078"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graphicFrame>
        <p:nvGraphicFramePr>
          <p:cNvPr id="3074" name="Object 122"/>
          <p:cNvGraphicFramePr>
            <a:graphicFrameLocks noChangeAspect="1"/>
          </p:cNvGraphicFramePr>
          <p:nvPr/>
        </p:nvGraphicFramePr>
        <p:xfrm>
          <a:off x="1116013" y="2322513"/>
          <a:ext cx="7416800" cy="3194050"/>
        </p:xfrm>
        <a:graphic>
          <a:graphicData uri="http://schemas.openxmlformats.org/presentationml/2006/ole">
            <mc:AlternateContent xmlns:mc="http://schemas.openxmlformats.org/markup-compatibility/2006">
              <mc:Choice xmlns:v="urn:schemas-microsoft-com:vml" Requires="v">
                <p:oleObj spid="_x0000_s3075" name="Visio" r:id="rId3" imgW="3614928" imgH="1387754" progId="">
                  <p:embed/>
                </p:oleObj>
              </mc:Choice>
              <mc:Fallback>
                <p:oleObj name="Visio" r:id="rId3" imgW="3614928" imgH="1387754" progId="">
                  <p:embed/>
                  <p:pic>
                    <p:nvPicPr>
                      <p:cNvPr id="0" name="Object 1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322513"/>
                        <a:ext cx="7416800" cy="319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900113" y="414338"/>
            <a:ext cx="7758112" cy="1143000"/>
          </a:xfrm>
        </p:spPr>
        <p:txBody>
          <a:bodyPr/>
          <a:lstStyle/>
          <a:p>
            <a:pPr algn="l"/>
            <a:r>
              <a:rPr lang="en-US" sz="3600">
                <a:solidFill>
                  <a:schemeClr val="tx1"/>
                </a:solidFill>
              </a:rPr>
              <a:t>Lecture summary</a:t>
            </a:r>
          </a:p>
        </p:txBody>
      </p:sp>
      <p:sp>
        <p:nvSpPr>
          <p:cNvPr id="30723" name="Content Placeholder 2"/>
          <p:cNvSpPr>
            <a:spLocks noGrp="1"/>
          </p:cNvSpPr>
          <p:nvPr>
            <p:ph idx="1"/>
          </p:nvPr>
        </p:nvSpPr>
        <p:spPr>
          <a:xfrm>
            <a:off x="684213" y="1557338"/>
            <a:ext cx="7920037" cy="4248150"/>
          </a:xfrm>
        </p:spPr>
        <p:txBody>
          <a:bodyPr/>
          <a:lstStyle/>
          <a:p>
            <a:pPr algn="just">
              <a:buFontTx/>
              <a:buNone/>
            </a:pPr>
            <a:r>
              <a:rPr lang="en-US" sz="2400"/>
              <a:t> </a:t>
            </a:r>
            <a:endParaRPr lang="en-US" sz="2400" u="sng"/>
          </a:p>
        </p:txBody>
      </p:sp>
      <p:sp>
        <p:nvSpPr>
          <p:cNvPr id="30724"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30725"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
        <p:nvSpPr>
          <p:cNvPr id="30726" name="Rectangle 5"/>
          <p:cNvSpPr>
            <a:spLocks noChangeArrowheads="1"/>
          </p:cNvSpPr>
          <p:nvPr/>
        </p:nvSpPr>
        <p:spPr bwMode="auto">
          <a:xfrm>
            <a:off x="1025525" y="1403350"/>
            <a:ext cx="6715125" cy="3508375"/>
          </a:xfrm>
          <a:prstGeom prst="rect">
            <a:avLst/>
          </a:prstGeom>
          <a:noFill/>
          <a:ln w="9525">
            <a:noFill/>
            <a:miter lim="800000"/>
            <a:headEnd/>
            <a:tailEnd/>
          </a:ln>
        </p:spPr>
        <p:txBody>
          <a:bodyPr>
            <a:spAutoFit/>
          </a:bodyPr>
          <a:lstStyle/>
          <a:p>
            <a:pPr marL="292100" indent="-292100" algn="just">
              <a:lnSpc>
                <a:spcPct val="200000"/>
              </a:lnSpc>
              <a:buFont typeface="Arial" charset="0"/>
              <a:buChar char="•"/>
            </a:pPr>
            <a:r>
              <a:rPr lang="en-US" sz="2800">
                <a:solidFill>
                  <a:srgbClr val="3333FF"/>
                </a:solidFill>
              </a:rPr>
              <a:t>Basic Logic gates</a:t>
            </a:r>
          </a:p>
          <a:p>
            <a:pPr marL="292100" indent="-292100" algn="just">
              <a:lnSpc>
                <a:spcPct val="200000"/>
              </a:lnSpc>
              <a:buFont typeface="Arial" charset="0"/>
              <a:buChar char="•"/>
            </a:pPr>
            <a:r>
              <a:rPr lang="en-US" sz="2800">
                <a:solidFill>
                  <a:srgbClr val="3333FF"/>
                </a:solidFill>
              </a:rPr>
              <a:t>Circuits using logic gates</a:t>
            </a:r>
          </a:p>
          <a:p>
            <a:pPr marL="292100" indent="-292100" algn="just">
              <a:lnSpc>
                <a:spcPct val="200000"/>
              </a:lnSpc>
              <a:buFont typeface="Arial" charset="0"/>
              <a:buChar char="•"/>
            </a:pPr>
            <a:r>
              <a:rPr lang="en-US" sz="2800">
                <a:solidFill>
                  <a:srgbClr val="3333FF"/>
                </a:solidFill>
              </a:rPr>
              <a:t>Boolean Algebra</a:t>
            </a:r>
          </a:p>
          <a:p>
            <a:pPr marL="292100" indent="-292100" algn="just">
              <a:lnSpc>
                <a:spcPct val="200000"/>
              </a:lnSpc>
              <a:buFont typeface="Arial" charset="0"/>
              <a:buChar char="•"/>
            </a:pPr>
            <a:r>
              <a:rPr lang="en-US" sz="2800">
                <a:solidFill>
                  <a:srgbClr val="3333FF"/>
                </a:solidFill>
              </a:rPr>
              <a:t>Adders (Half and Full) </a:t>
            </a:r>
            <a:endParaRPr lang="en-US">
              <a:solidFill>
                <a:srgbClr val="3333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2"/>
          <p:cNvSpPr>
            <a:spLocks noGrp="1"/>
          </p:cNvSpPr>
          <p:nvPr>
            <p:ph type="sldNum" sz="quarter" idx="12"/>
          </p:nvPr>
        </p:nvSpPr>
        <p:spPr>
          <a:noFill/>
          <a:ln>
            <a:miter lim="800000"/>
            <a:headEnd/>
            <a:tailEnd/>
          </a:ln>
        </p:spPr>
        <p:txBody>
          <a:bodyPr/>
          <a:lstStyle/>
          <a:p>
            <a:fld id="{94F7B6C8-76CE-4A61-9B19-CB4BACCD1FF7}" type="slidenum">
              <a:rPr lang="en-US" smtClean="0"/>
              <a:pPr/>
              <a:t>3</a:t>
            </a:fld>
            <a:endParaRPr lang="en-US"/>
          </a:p>
        </p:txBody>
      </p:sp>
      <p:sp>
        <p:nvSpPr>
          <p:cNvPr id="7171" name="Line 16"/>
          <p:cNvSpPr>
            <a:spLocks noChangeShapeType="1"/>
          </p:cNvSpPr>
          <p:nvPr/>
        </p:nvSpPr>
        <p:spPr bwMode="auto">
          <a:xfrm>
            <a:off x="395288" y="3213100"/>
            <a:ext cx="8280400" cy="0"/>
          </a:xfrm>
          <a:prstGeom prst="line">
            <a:avLst/>
          </a:prstGeom>
          <a:noFill/>
          <a:ln w="38100">
            <a:solidFill>
              <a:srgbClr val="FF6600"/>
            </a:solidFill>
            <a:round/>
            <a:headEnd/>
            <a:tailEnd/>
          </a:ln>
        </p:spPr>
        <p:txBody>
          <a:bodyPr/>
          <a:lstStyle/>
          <a:p>
            <a:endParaRPr lang="en-US"/>
          </a:p>
        </p:txBody>
      </p:sp>
      <p:sp>
        <p:nvSpPr>
          <p:cNvPr id="7172" name="Line 17"/>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7173" name="Text Box 18"/>
          <p:cNvSpPr txBox="1">
            <a:spLocks noChangeArrowheads="1"/>
          </p:cNvSpPr>
          <p:nvPr/>
        </p:nvSpPr>
        <p:spPr bwMode="auto">
          <a:xfrm>
            <a:off x="971550" y="2511425"/>
            <a:ext cx="5113338" cy="701675"/>
          </a:xfrm>
          <a:prstGeom prst="rect">
            <a:avLst/>
          </a:prstGeom>
          <a:noFill/>
          <a:ln w="9525">
            <a:noFill/>
            <a:miter lim="800000"/>
            <a:headEnd/>
            <a:tailEnd/>
          </a:ln>
        </p:spPr>
        <p:txBody>
          <a:bodyPr>
            <a:spAutoFit/>
          </a:bodyPr>
          <a:lstStyle/>
          <a:p>
            <a:pPr>
              <a:spcBef>
                <a:spcPct val="50000"/>
              </a:spcBef>
            </a:pPr>
            <a:r>
              <a:rPr lang="en-US" sz="4000"/>
              <a:t>Applications of Logic</a:t>
            </a:r>
          </a:p>
        </p:txBody>
      </p:sp>
      <p:sp>
        <p:nvSpPr>
          <p:cNvPr id="7174" name="Line 19"/>
          <p:cNvSpPr>
            <a:spLocks noChangeShapeType="1"/>
          </p:cNvSpPr>
          <p:nvPr/>
        </p:nvSpPr>
        <p:spPr bwMode="auto">
          <a:xfrm>
            <a:off x="395288" y="3213100"/>
            <a:ext cx="8280400" cy="0"/>
          </a:xfrm>
          <a:prstGeom prst="line">
            <a:avLst/>
          </a:prstGeom>
          <a:noFill/>
          <a:ln w="38100">
            <a:solidFill>
              <a:srgbClr val="D60093"/>
            </a:solidFill>
            <a:round/>
            <a:headEnd/>
            <a:tailEnd/>
          </a:ln>
        </p:spPr>
        <p:txBody>
          <a:bodyPr/>
          <a:lstStyle/>
          <a:p>
            <a:endParaRPr lang="en-US"/>
          </a:p>
        </p:txBody>
      </p:sp>
      <p:sp>
        <p:nvSpPr>
          <p:cNvPr id="7175" name="Line 20"/>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7176" name="Line 22"/>
          <p:cNvSpPr>
            <a:spLocks noChangeShapeType="1"/>
          </p:cNvSpPr>
          <p:nvPr/>
        </p:nvSpPr>
        <p:spPr bwMode="auto">
          <a:xfrm>
            <a:off x="395288" y="3213100"/>
            <a:ext cx="8137525" cy="0"/>
          </a:xfrm>
          <a:prstGeom prst="line">
            <a:avLst/>
          </a:prstGeom>
          <a:noFill/>
          <a:ln w="38100">
            <a:solidFill>
              <a:srgbClr val="FF6600"/>
            </a:solidFill>
            <a:round/>
            <a:headEnd/>
            <a:tailEnd/>
          </a:ln>
        </p:spPr>
        <p:txBody>
          <a:bodyPr/>
          <a:lstStyle/>
          <a:p>
            <a:endParaRPr lang="en-US"/>
          </a:p>
        </p:txBody>
      </p:sp>
      <p:sp>
        <p:nvSpPr>
          <p:cNvPr id="7177" name="Line 23"/>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7178" name="Line 22"/>
          <p:cNvSpPr>
            <a:spLocks noChangeShapeType="1"/>
          </p:cNvSpPr>
          <p:nvPr/>
        </p:nvSpPr>
        <p:spPr bwMode="auto">
          <a:xfrm>
            <a:off x="395288" y="3213100"/>
            <a:ext cx="8137525" cy="0"/>
          </a:xfrm>
          <a:prstGeom prst="line">
            <a:avLst/>
          </a:prstGeom>
          <a:noFill/>
          <a:ln w="38100">
            <a:solidFill>
              <a:srgbClr val="FF6600"/>
            </a:solidFill>
            <a:round/>
            <a:headEnd/>
            <a:tailEnd/>
          </a:ln>
        </p:spPr>
        <p:txBody>
          <a:bodyPr/>
          <a:lstStyle/>
          <a:p>
            <a:endParaRPr lang="en-US"/>
          </a:p>
        </p:txBody>
      </p:sp>
      <p:sp>
        <p:nvSpPr>
          <p:cNvPr id="7179" name="Line 23"/>
          <p:cNvSpPr>
            <a:spLocks noChangeShapeType="1"/>
          </p:cNvSpPr>
          <p:nvPr/>
        </p:nvSpPr>
        <p:spPr bwMode="auto">
          <a:xfrm>
            <a:off x="755650" y="2492375"/>
            <a:ext cx="0" cy="1008063"/>
          </a:xfrm>
          <a:prstGeom prst="line">
            <a:avLst/>
          </a:prstGeom>
          <a:noFill/>
          <a:ln w="38100">
            <a:solidFill>
              <a:srgbClr val="FF6600"/>
            </a:solidFill>
            <a:round/>
            <a:headEnd/>
            <a:tailEnd/>
          </a:ln>
        </p:spPr>
        <p:txBody>
          <a:bodyPr/>
          <a:lstStyle/>
          <a:p>
            <a:endParaRPr lang="en-US"/>
          </a:p>
        </p:txBody>
      </p:sp>
      <p:sp>
        <p:nvSpPr>
          <p:cNvPr id="7180" name="Line 22"/>
          <p:cNvSpPr>
            <a:spLocks noChangeShapeType="1"/>
          </p:cNvSpPr>
          <p:nvPr/>
        </p:nvSpPr>
        <p:spPr bwMode="auto">
          <a:xfrm flipV="1">
            <a:off x="468313" y="3284538"/>
            <a:ext cx="8280400" cy="1587"/>
          </a:xfrm>
          <a:prstGeom prst="line">
            <a:avLst/>
          </a:prstGeom>
          <a:noFill/>
          <a:ln w="38100">
            <a:solidFill>
              <a:srgbClr val="FF6600"/>
            </a:solidFill>
            <a:round/>
            <a:headEnd/>
            <a:tailEnd/>
          </a:ln>
        </p:spPr>
        <p:txBody>
          <a:bodyPr/>
          <a:lstStyle/>
          <a:p>
            <a:endParaRPr lang="en-US"/>
          </a:p>
        </p:txBody>
      </p:sp>
      <p:sp>
        <p:nvSpPr>
          <p:cNvPr id="7181" name="Line 23"/>
          <p:cNvSpPr>
            <a:spLocks noChangeShapeType="1"/>
          </p:cNvSpPr>
          <p:nvPr/>
        </p:nvSpPr>
        <p:spPr bwMode="auto">
          <a:xfrm>
            <a:off x="828675" y="2565400"/>
            <a:ext cx="0" cy="1008063"/>
          </a:xfrm>
          <a:prstGeom prst="line">
            <a:avLst/>
          </a:prstGeom>
          <a:noFill/>
          <a:ln w="38100">
            <a:solidFill>
              <a:srgbClr val="FF6600"/>
            </a:solidFill>
            <a:round/>
            <a:headEnd/>
            <a:tailEnd/>
          </a:ln>
        </p:spPr>
        <p:txBody>
          <a:bodyPr/>
          <a:lstStyle/>
          <a:p>
            <a:endParaRPr lang="en-US"/>
          </a:p>
        </p:txBody>
      </p:sp>
      <p:sp>
        <p:nvSpPr>
          <p:cNvPr id="7182" name="Line 22"/>
          <p:cNvSpPr>
            <a:spLocks noChangeShapeType="1"/>
          </p:cNvSpPr>
          <p:nvPr/>
        </p:nvSpPr>
        <p:spPr bwMode="auto">
          <a:xfrm>
            <a:off x="395288" y="3213100"/>
            <a:ext cx="8137525" cy="0"/>
          </a:xfrm>
          <a:prstGeom prst="line">
            <a:avLst/>
          </a:prstGeom>
          <a:noFill/>
          <a:ln w="38100">
            <a:solidFill>
              <a:srgbClr val="FF6600"/>
            </a:solidFill>
            <a:round/>
            <a:headEnd/>
            <a:tailEnd/>
          </a:ln>
        </p:spPr>
        <p:txBody>
          <a:bodyPr/>
          <a:lstStyle/>
          <a:p>
            <a:endParaRPr lang="en-US"/>
          </a:p>
        </p:txBody>
      </p:sp>
      <p:sp>
        <p:nvSpPr>
          <p:cNvPr id="7183" name="Line 22"/>
          <p:cNvSpPr>
            <a:spLocks noChangeShapeType="1"/>
          </p:cNvSpPr>
          <p:nvPr/>
        </p:nvSpPr>
        <p:spPr bwMode="auto">
          <a:xfrm flipV="1">
            <a:off x="468313" y="3284538"/>
            <a:ext cx="8280400" cy="1587"/>
          </a:xfrm>
          <a:prstGeom prst="line">
            <a:avLst/>
          </a:prstGeom>
          <a:noFill/>
          <a:ln w="38100">
            <a:solidFill>
              <a:srgbClr val="FF6600"/>
            </a:solidFill>
            <a:round/>
            <a:headEnd/>
            <a:tailEnd/>
          </a:ln>
        </p:spPr>
        <p:txBody>
          <a:bodyPr/>
          <a:lstStyle/>
          <a:p>
            <a:endParaRPr lang="en-US"/>
          </a:p>
        </p:txBody>
      </p:sp>
      <p:sp>
        <p:nvSpPr>
          <p:cNvPr id="7184" name="Line 23"/>
          <p:cNvSpPr>
            <a:spLocks noChangeShapeType="1"/>
          </p:cNvSpPr>
          <p:nvPr/>
        </p:nvSpPr>
        <p:spPr bwMode="auto">
          <a:xfrm>
            <a:off x="827088" y="2565400"/>
            <a:ext cx="0" cy="1008063"/>
          </a:xfrm>
          <a:prstGeom prst="line">
            <a:avLst/>
          </a:prstGeom>
          <a:noFill/>
          <a:ln w="38100">
            <a:solidFill>
              <a:srgbClr val="FF6600"/>
            </a:solidFill>
            <a:round/>
            <a:headEnd/>
            <a:tailEnd/>
          </a:ln>
        </p:spPr>
        <p:txBody>
          <a:bodyPr/>
          <a:lstStyle/>
          <a:p>
            <a:endParaRPr lang="en-US"/>
          </a:p>
        </p:txBody>
      </p:sp>
      <p:sp>
        <p:nvSpPr>
          <p:cNvPr id="7185" name="Line 22"/>
          <p:cNvSpPr>
            <a:spLocks noChangeShapeType="1"/>
          </p:cNvSpPr>
          <p:nvPr/>
        </p:nvSpPr>
        <p:spPr bwMode="auto">
          <a:xfrm>
            <a:off x="393700" y="3213100"/>
            <a:ext cx="8137525" cy="0"/>
          </a:xfrm>
          <a:prstGeom prst="line">
            <a:avLst/>
          </a:prstGeom>
          <a:noFill/>
          <a:ln w="38100">
            <a:solidFill>
              <a:srgbClr val="FF6600"/>
            </a:solidFill>
            <a:round/>
            <a:headEnd/>
            <a:tailEnd/>
          </a:ln>
        </p:spPr>
        <p:txBody>
          <a:bodyPr/>
          <a:lstStyle/>
          <a:p>
            <a:endParaRPr lang="en-US"/>
          </a:p>
        </p:txBody>
      </p:sp>
      <p:sp>
        <p:nvSpPr>
          <p:cNvPr id="7186" name="Line 22"/>
          <p:cNvSpPr>
            <a:spLocks noChangeShapeType="1"/>
          </p:cNvSpPr>
          <p:nvPr/>
        </p:nvSpPr>
        <p:spPr bwMode="auto">
          <a:xfrm flipV="1">
            <a:off x="466725" y="3284538"/>
            <a:ext cx="8280400" cy="1587"/>
          </a:xfrm>
          <a:prstGeom prst="line">
            <a:avLst/>
          </a:prstGeom>
          <a:noFill/>
          <a:ln w="38100">
            <a:solidFill>
              <a:srgbClr val="FF6600"/>
            </a:solidFill>
            <a:round/>
            <a:headEnd/>
            <a:tailEnd/>
          </a:ln>
        </p:spPr>
        <p:txBody>
          <a:bodyPr/>
          <a:lstStyle/>
          <a:p>
            <a:endParaRPr lang="en-US"/>
          </a:p>
        </p:txBody>
      </p:sp>
      <p:sp>
        <p:nvSpPr>
          <p:cNvPr id="7187" name="Line 23"/>
          <p:cNvSpPr>
            <a:spLocks noChangeShapeType="1"/>
          </p:cNvSpPr>
          <p:nvPr/>
        </p:nvSpPr>
        <p:spPr bwMode="auto">
          <a:xfrm>
            <a:off x="755650" y="2492375"/>
            <a:ext cx="0" cy="1008063"/>
          </a:xfrm>
          <a:prstGeom prst="line">
            <a:avLst/>
          </a:prstGeom>
          <a:noFill/>
          <a:ln w="38100">
            <a:solidFill>
              <a:srgbClr val="D60093"/>
            </a:solidFill>
            <a:round/>
            <a:headEnd/>
            <a:tailEnd/>
          </a:ln>
        </p:spPr>
        <p:txBody>
          <a:bodyPr/>
          <a:lstStyle/>
          <a:p>
            <a:endParaRPr lang="en-US"/>
          </a:p>
        </p:txBody>
      </p:sp>
      <p:sp>
        <p:nvSpPr>
          <p:cNvPr id="7188" name="Line 23"/>
          <p:cNvSpPr>
            <a:spLocks noChangeShapeType="1"/>
          </p:cNvSpPr>
          <p:nvPr/>
        </p:nvSpPr>
        <p:spPr bwMode="auto">
          <a:xfrm>
            <a:off x="827088" y="2565400"/>
            <a:ext cx="0" cy="1008063"/>
          </a:xfrm>
          <a:prstGeom prst="line">
            <a:avLst/>
          </a:prstGeom>
          <a:noFill/>
          <a:ln w="38100">
            <a:solidFill>
              <a:srgbClr val="D60093"/>
            </a:solidFill>
            <a:round/>
            <a:headEnd/>
            <a:tailEnd/>
          </a:ln>
        </p:spPr>
        <p:txBody>
          <a:bodyPr/>
          <a:lstStyle/>
          <a:p>
            <a:endParaRPr lang="en-US"/>
          </a:p>
        </p:txBody>
      </p:sp>
      <p:sp>
        <p:nvSpPr>
          <p:cNvPr id="7189" name="Line 22"/>
          <p:cNvSpPr>
            <a:spLocks noChangeShapeType="1"/>
          </p:cNvSpPr>
          <p:nvPr/>
        </p:nvSpPr>
        <p:spPr bwMode="auto">
          <a:xfrm>
            <a:off x="395288" y="3213100"/>
            <a:ext cx="8137525" cy="0"/>
          </a:xfrm>
          <a:prstGeom prst="line">
            <a:avLst/>
          </a:prstGeom>
          <a:noFill/>
          <a:ln w="38100">
            <a:solidFill>
              <a:srgbClr val="D60093"/>
            </a:solidFill>
            <a:round/>
            <a:headEnd/>
            <a:tailEnd/>
          </a:ln>
        </p:spPr>
        <p:txBody>
          <a:bodyPr/>
          <a:lstStyle/>
          <a:p>
            <a:endParaRPr lang="en-US"/>
          </a:p>
        </p:txBody>
      </p:sp>
      <p:sp>
        <p:nvSpPr>
          <p:cNvPr id="7190" name="Line 22"/>
          <p:cNvSpPr>
            <a:spLocks noChangeShapeType="1"/>
          </p:cNvSpPr>
          <p:nvPr/>
        </p:nvSpPr>
        <p:spPr bwMode="auto">
          <a:xfrm flipV="1">
            <a:off x="466725" y="3284538"/>
            <a:ext cx="8280400" cy="1587"/>
          </a:xfrm>
          <a:prstGeom prst="line">
            <a:avLst/>
          </a:prstGeom>
          <a:noFill/>
          <a:ln w="38100">
            <a:solidFill>
              <a:srgbClr val="D60093"/>
            </a:solidFill>
            <a:round/>
            <a:headEnd/>
            <a:tailEnd/>
          </a:ln>
        </p:spPr>
        <p:txBody>
          <a:bodyPr/>
          <a:lstStyle/>
          <a:p>
            <a:endParaRPr lang="en-US"/>
          </a:p>
        </p:txBody>
      </p:sp>
      <p:sp>
        <p:nvSpPr>
          <p:cNvPr id="7191" name="Line 23"/>
          <p:cNvSpPr>
            <a:spLocks noChangeShapeType="1"/>
          </p:cNvSpPr>
          <p:nvPr/>
        </p:nvSpPr>
        <p:spPr bwMode="auto">
          <a:xfrm>
            <a:off x="755650" y="2492375"/>
            <a:ext cx="0" cy="1008063"/>
          </a:xfrm>
          <a:prstGeom prst="line">
            <a:avLst/>
          </a:prstGeom>
          <a:noFill/>
          <a:ln w="38100">
            <a:solidFill>
              <a:srgbClr val="D60093"/>
            </a:solidFill>
            <a:round/>
            <a:headEnd/>
            <a:tailEnd/>
          </a:ln>
        </p:spPr>
        <p:txBody>
          <a:bodyPr/>
          <a:lstStyle/>
          <a:p>
            <a:endParaRPr lang="en-US"/>
          </a:p>
        </p:txBody>
      </p:sp>
      <p:sp>
        <p:nvSpPr>
          <p:cNvPr id="7192" name="Line 22"/>
          <p:cNvSpPr>
            <a:spLocks noChangeShapeType="1"/>
          </p:cNvSpPr>
          <p:nvPr/>
        </p:nvSpPr>
        <p:spPr bwMode="auto">
          <a:xfrm>
            <a:off x="395288" y="3213100"/>
            <a:ext cx="8137525" cy="0"/>
          </a:xfrm>
          <a:prstGeom prst="line">
            <a:avLst/>
          </a:prstGeom>
          <a:noFill/>
          <a:ln w="38100">
            <a:solidFill>
              <a:srgbClr val="D60093"/>
            </a:solidFill>
            <a:round/>
            <a:headEnd/>
            <a:tailEnd/>
          </a:ln>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txBox="1">
            <a:spLocks/>
          </p:cNvSpPr>
          <p:nvPr/>
        </p:nvSpPr>
        <p:spPr bwMode="auto">
          <a:xfrm>
            <a:off x="900113" y="693738"/>
            <a:ext cx="5472112" cy="863600"/>
          </a:xfrm>
          <a:prstGeom prst="rect">
            <a:avLst/>
          </a:prstGeom>
          <a:noFill/>
          <a:ln w="9525">
            <a:noFill/>
            <a:miter lim="800000"/>
            <a:headEnd/>
            <a:tailEnd/>
          </a:ln>
        </p:spPr>
        <p:txBody>
          <a:bodyPr/>
          <a:lstStyle/>
          <a:p>
            <a:pPr eaLnBrk="0" hangingPunct="0"/>
            <a:r>
              <a:rPr lang="en-US" sz="3200"/>
              <a:t>Todays Lecture Outline </a:t>
            </a:r>
          </a:p>
        </p:txBody>
      </p:sp>
      <p:sp>
        <p:nvSpPr>
          <p:cNvPr id="8195" name="Content Placeholder 2"/>
          <p:cNvSpPr txBox="1">
            <a:spLocks/>
          </p:cNvSpPr>
          <p:nvPr/>
        </p:nvSpPr>
        <p:spPr bwMode="auto">
          <a:xfrm>
            <a:off x="928688" y="1285875"/>
            <a:ext cx="7581900" cy="5005388"/>
          </a:xfrm>
          <a:prstGeom prst="rect">
            <a:avLst/>
          </a:prstGeom>
          <a:noFill/>
          <a:ln w="9525">
            <a:noFill/>
            <a:miter lim="800000"/>
            <a:headEnd/>
            <a:tailEnd/>
          </a:ln>
        </p:spPr>
        <p:txBody>
          <a:bodyPr/>
          <a:lstStyle/>
          <a:p>
            <a:pPr marL="342900" indent="-342900" algn="just" eaLnBrk="0" hangingPunct="0">
              <a:lnSpc>
                <a:spcPct val="150000"/>
              </a:lnSpc>
              <a:spcBef>
                <a:spcPct val="20000"/>
              </a:spcBef>
              <a:buFontTx/>
              <a:buChar char="•"/>
            </a:pPr>
            <a:r>
              <a:rPr lang="en-US" sz="2800">
                <a:solidFill>
                  <a:srgbClr val="3333FF"/>
                </a:solidFill>
              </a:rPr>
              <a:t>NAND and NOR Gates</a:t>
            </a:r>
          </a:p>
          <a:p>
            <a:pPr marL="342900" indent="-342900" algn="just" eaLnBrk="0" hangingPunct="0">
              <a:lnSpc>
                <a:spcPct val="150000"/>
              </a:lnSpc>
              <a:spcBef>
                <a:spcPct val="20000"/>
              </a:spcBef>
              <a:buFontTx/>
              <a:buChar char="•"/>
            </a:pPr>
            <a:r>
              <a:rPr lang="en-US" sz="2800">
                <a:solidFill>
                  <a:srgbClr val="3333FF"/>
                </a:solidFill>
              </a:rPr>
              <a:t>Basics of Boolean Algebra</a:t>
            </a:r>
          </a:p>
          <a:p>
            <a:pPr marL="342900" indent="-342900" algn="just" eaLnBrk="0" hangingPunct="0">
              <a:lnSpc>
                <a:spcPct val="150000"/>
              </a:lnSpc>
              <a:spcBef>
                <a:spcPct val="20000"/>
              </a:spcBef>
              <a:buFontTx/>
              <a:buChar char="•"/>
            </a:pPr>
            <a:r>
              <a:rPr lang="en-US" sz="2800">
                <a:solidFill>
                  <a:srgbClr val="3333FF"/>
                </a:solidFill>
              </a:rPr>
              <a:t>Decimal and Binary numbers</a:t>
            </a:r>
          </a:p>
          <a:p>
            <a:pPr marL="342900" indent="-342900" algn="just" eaLnBrk="0" hangingPunct="0">
              <a:lnSpc>
                <a:spcPct val="150000"/>
              </a:lnSpc>
              <a:spcBef>
                <a:spcPct val="20000"/>
              </a:spcBef>
              <a:buFontTx/>
              <a:buChar char="•"/>
            </a:pPr>
            <a:r>
              <a:rPr lang="en-US" sz="2800">
                <a:solidFill>
                  <a:srgbClr val="3333FF"/>
                </a:solidFill>
              </a:rPr>
              <a:t>Half Adders</a:t>
            </a:r>
          </a:p>
          <a:p>
            <a:pPr marL="342900" indent="-342900" algn="just" eaLnBrk="0" hangingPunct="0">
              <a:lnSpc>
                <a:spcPct val="150000"/>
              </a:lnSpc>
              <a:spcBef>
                <a:spcPct val="20000"/>
              </a:spcBef>
              <a:buFontTx/>
              <a:buChar char="•"/>
            </a:pPr>
            <a:r>
              <a:rPr lang="en-US" sz="2800">
                <a:solidFill>
                  <a:srgbClr val="3333FF"/>
                </a:solidFill>
              </a:rPr>
              <a:t>Circuits using Half adders</a:t>
            </a:r>
          </a:p>
          <a:p>
            <a:pPr marL="342900" indent="-342900" algn="just" eaLnBrk="0" hangingPunct="0">
              <a:lnSpc>
                <a:spcPct val="150000"/>
              </a:lnSpc>
              <a:spcBef>
                <a:spcPct val="20000"/>
              </a:spcBef>
              <a:buFontTx/>
              <a:buChar char="•"/>
            </a:pPr>
            <a:r>
              <a:rPr lang="en-US" sz="2800">
                <a:solidFill>
                  <a:srgbClr val="3333FF"/>
                </a:solidFill>
              </a:rPr>
              <a:t>Full adder circuits</a:t>
            </a:r>
          </a:p>
          <a:p>
            <a:pPr marL="342900" indent="-342900" algn="just" eaLnBrk="0" hangingPunct="0">
              <a:lnSpc>
                <a:spcPct val="150000"/>
              </a:lnSpc>
              <a:spcBef>
                <a:spcPct val="20000"/>
              </a:spcBef>
              <a:buFontTx/>
              <a:buChar char="•"/>
            </a:pPr>
            <a:r>
              <a:rPr lang="en-US" sz="2800">
                <a:solidFill>
                  <a:srgbClr val="3333FF"/>
                </a:solidFill>
              </a:rPr>
              <a:t>Parallel Adder Circuits </a:t>
            </a:r>
          </a:p>
        </p:txBody>
      </p:sp>
      <p:sp>
        <p:nvSpPr>
          <p:cNvPr id="8196"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8197"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txBox="1">
            <a:spLocks/>
          </p:cNvSpPr>
          <p:nvPr/>
        </p:nvSpPr>
        <p:spPr bwMode="auto">
          <a:xfrm>
            <a:off x="827088" y="703263"/>
            <a:ext cx="4105275" cy="709612"/>
          </a:xfrm>
          <a:prstGeom prst="rect">
            <a:avLst/>
          </a:prstGeom>
          <a:noFill/>
          <a:ln w="9525">
            <a:noFill/>
            <a:miter lim="800000"/>
            <a:headEnd/>
            <a:tailEnd/>
          </a:ln>
        </p:spPr>
        <p:txBody>
          <a:bodyPr/>
          <a:lstStyle/>
          <a:p>
            <a:r>
              <a:rPr lang="en-US" sz="3200">
                <a:solidFill>
                  <a:srgbClr val="3333FF"/>
                </a:solidFill>
              </a:rPr>
              <a:t>Equivalent Circuits</a:t>
            </a:r>
          </a:p>
        </p:txBody>
      </p:sp>
      <p:sp>
        <p:nvSpPr>
          <p:cNvPr id="5" name="Content Placeholder 2"/>
          <p:cNvSpPr txBox="1">
            <a:spLocks/>
          </p:cNvSpPr>
          <p:nvPr/>
        </p:nvSpPr>
        <p:spPr>
          <a:xfrm>
            <a:off x="973138" y="1365250"/>
            <a:ext cx="7920037" cy="4800600"/>
          </a:xfrm>
          <a:prstGeom prst="rect">
            <a:avLst/>
          </a:prstGeom>
        </p:spPr>
        <p:txBody>
          <a:bodyPr/>
          <a:lstStyle/>
          <a:p>
            <a:pPr indent="12700">
              <a:lnSpc>
                <a:spcPct val="150000"/>
              </a:lnSpc>
              <a:defRPr/>
            </a:pPr>
            <a:r>
              <a:rPr lang="en-US" sz="2400" dirty="0">
                <a:solidFill>
                  <a:srgbClr val="3333FF"/>
                </a:solidFill>
                <a:latin typeface="+mn-lt"/>
              </a:rPr>
              <a:t>Following is the circuit representations of the statement   </a:t>
            </a:r>
          </a:p>
        </p:txBody>
      </p:sp>
      <p:sp>
        <p:nvSpPr>
          <p:cNvPr id="9220"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9221"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
        <p:nvSpPr>
          <p:cNvPr id="9222" name="Rectangle 1"/>
          <p:cNvSpPr>
            <a:spLocks noChangeArrowheads="1"/>
          </p:cNvSpPr>
          <p:nvPr/>
        </p:nvSpPr>
        <p:spPr bwMode="auto">
          <a:xfrm>
            <a:off x="1042988" y="2060575"/>
            <a:ext cx="4013200" cy="523875"/>
          </a:xfrm>
          <a:prstGeom prst="rect">
            <a:avLst/>
          </a:prstGeom>
          <a:noFill/>
          <a:ln w="9525">
            <a:noFill/>
            <a:miter lim="800000"/>
            <a:headEnd/>
            <a:tailEnd/>
          </a:ln>
        </p:spPr>
        <p:txBody>
          <a:bodyPr wrap="none">
            <a:spAutoFit/>
          </a:bodyPr>
          <a:lstStyle/>
          <a:p>
            <a:r>
              <a:rPr lang="en-US" sz="2800"/>
              <a:t>[(P∧ ∼Q) ∨ (P ∧ Q)] ∧ Q</a:t>
            </a:r>
          </a:p>
        </p:txBody>
      </p:sp>
      <p:pic>
        <p:nvPicPr>
          <p:cNvPr id="9223" name="Picture 2"/>
          <p:cNvPicPr>
            <a:picLocks noChangeAspect="1" noChangeArrowheads="1"/>
          </p:cNvPicPr>
          <p:nvPr/>
        </p:nvPicPr>
        <p:blipFill>
          <a:blip r:embed="rId2"/>
          <a:srcRect/>
          <a:stretch>
            <a:fillRect/>
          </a:stretch>
        </p:blipFill>
        <p:spPr bwMode="auto">
          <a:xfrm>
            <a:off x="1403350" y="3141663"/>
            <a:ext cx="6557963" cy="230346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00113" y="414338"/>
            <a:ext cx="7758112" cy="1143000"/>
          </a:xfrm>
        </p:spPr>
        <p:txBody>
          <a:bodyPr/>
          <a:lstStyle/>
          <a:p>
            <a:pPr algn="l"/>
            <a:r>
              <a:rPr lang="en-US" sz="3200">
                <a:solidFill>
                  <a:srgbClr val="3333FF"/>
                </a:solidFill>
              </a:rPr>
              <a:t>Equivalent Circuits</a:t>
            </a:r>
          </a:p>
        </p:txBody>
      </p:sp>
      <p:sp>
        <p:nvSpPr>
          <p:cNvPr id="32771" name="Content Placeholder 2"/>
          <p:cNvSpPr>
            <a:spLocks noGrp="1"/>
          </p:cNvSpPr>
          <p:nvPr>
            <p:ph idx="1"/>
          </p:nvPr>
        </p:nvSpPr>
        <p:spPr>
          <a:xfrm>
            <a:off x="827088" y="1500188"/>
            <a:ext cx="7993062" cy="4554537"/>
          </a:xfrm>
        </p:spPr>
        <p:txBody>
          <a:bodyPr/>
          <a:lstStyle/>
          <a:p>
            <a:pPr marL="0" indent="0" algn="just">
              <a:lnSpc>
                <a:spcPct val="90000"/>
              </a:lnSpc>
              <a:buFontTx/>
              <a:buNone/>
              <a:defRPr/>
            </a:pPr>
            <a:endParaRPr lang="en-US" sz="2800" i="1" dirty="0"/>
          </a:p>
          <a:p>
            <a:pPr marL="0" indent="0" algn="just">
              <a:lnSpc>
                <a:spcPct val="90000"/>
              </a:lnSpc>
              <a:buFontTx/>
              <a:buNone/>
              <a:defRPr/>
            </a:pPr>
            <a:r>
              <a:rPr lang="en-US" sz="2800" dirty="0"/>
              <a:t> [(P ∧ ∼Q) ∨ (P ∧ Q)] ∧ Q</a:t>
            </a:r>
          </a:p>
          <a:p>
            <a:pPr marL="457200" indent="-457200">
              <a:buFontTx/>
              <a:buNone/>
              <a:defRPr/>
            </a:pPr>
            <a:r>
              <a:rPr lang="en-US" sz="2800" dirty="0"/>
              <a:t>	≡ </a:t>
            </a:r>
            <a:r>
              <a:rPr lang="en-US" sz="2800" i="1" dirty="0"/>
              <a:t>(P </a:t>
            </a:r>
            <a:r>
              <a:rPr lang="en-US" sz="2800" dirty="0"/>
              <a:t>∧ </a:t>
            </a:r>
            <a:r>
              <a:rPr lang="en-US" sz="2800" i="1" dirty="0"/>
              <a:t>(</a:t>
            </a:r>
            <a:r>
              <a:rPr lang="en-US" sz="2800" dirty="0"/>
              <a:t>∼</a:t>
            </a:r>
            <a:r>
              <a:rPr lang="en-US" sz="2800" i="1" dirty="0"/>
              <a:t>Q </a:t>
            </a:r>
            <a:r>
              <a:rPr lang="en-US" sz="2800" dirty="0"/>
              <a:t>∨ </a:t>
            </a:r>
            <a:r>
              <a:rPr lang="en-US" sz="2800" i="1" dirty="0"/>
              <a:t>Q)) </a:t>
            </a:r>
            <a:r>
              <a:rPr lang="en-US" sz="2800" dirty="0"/>
              <a:t>∧ </a:t>
            </a:r>
            <a:r>
              <a:rPr lang="en-US" sz="2800" i="1" dirty="0"/>
              <a:t>Q  ; </a:t>
            </a:r>
            <a:r>
              <a:rPr lang="en-US" sz="2400" dirty="0">
                <a:solidFill>
                  <a:srgbClr val="3333FF"/>
                </a:solidFill>
              </a:rPr>
              <a:t>by the distributive </a:t>
            </a:r>
            <a:r>
              <a:rPr lang="en-US" sz="2800" dirty="0">
                <a:solidFill>
                  <a:srgbClr val="3333FF"/>
                </a:solidFill>
              </a:rPr>
              <a:t>law</a:t>
            </a:r>
          </a:p>
          <a:p>
            <a:pPr marL="457200" indent="-457200">
              <a:buFontTx/>
              <a:buNone/>
              <a:defRPr/>
            </a:pPr>
            <a:r>
              <a:rPr lang="en-US" sz="2800" dirty="0"/>
              <a:t>	≡ </a:t>
            </a:r>
            <a:r>
              <a:rPr lang="en-US" sz="2800" i="1" dirty="0"/>
              <a:t>(P </a:t>
            </a:r>
            <a:r>
              <a:rPr lang="en-US" sz="2800" dirty="0"/>
              <a:t>∧ </a:t>
            </a:r>
            <a:r>
              <a:rPr lang="en-US" sz="2800" i="1" dirty="0"/>
              <a:t>(Q </a:t>
            </a:r>
            <a:r>
              <a:rPr lang="en-US" sz="2800" dirty="0"/>
              <a:t>∨ ∼</a:t>
            </a:r>
            <a:r>
              <a:rPr lang="en-US" sz="2800" i="1" dirty="0"/>
              <a:t>Q)) </a:t>
            </a:r>
            <a:r>
              <a:rPr lang="en-US" sz="2800" dirty="0"/>
              <a:t>∧ </a:t>
            </a:r>
            <a:r>
              <a:rPr lang="en-US" sz="2800" i="1" dirty="0"/>
              <a:t>Q  ; </a:t>
            </a:r>
            <a:r>
              <a:rPr lang="en-US" sz="2200" dirty="0">
                <a:solidFill>
                  <a:srgbClr val="3333FF"/>
                </a:solidFill>
              </a:rPr>
              <a:t>by the commutative law for ∨</a:t>
            </a:r>
          </a:p>
          <a:p>
            <a:pPr marL="457200" indent="-457200">
              <a:buFontTx/>
              <a:buNone/>
              <a:defRPr/>
            </a:pPr>
            <a:r>
              <a:rPr lang="en-US" sz="2800" dirty="0"/>
              <a:t>	≡ </a:t>
            </a:r>
            <a:r>
              <a:rPr lang="en-US" sz="2800" i="1" dirty="0"/>
              <a:t>(P </a:t>
            </a:r>
            <a:r>
              <a:rPr lang="en-US" sz="2800" dirty="0"/>
              <a:t>∧ </a:t>
            </a:r>
            <a:r>
              <a:rPr lang="en-US" sz="2800" b="1" dirty="0"/>
              <a:t>t</a:t>
            </a:r>
            <a:r>
              <a:rPr lang="en-US" sz="2800" i="1" dirty="0"/>
              <a:t>) </a:t>
            </a:r>
            <a:r>
              <a:rPr lang="en-US" sz="2800" dirty="0"/>
              <a:t>∧ </a:t>
            </a:r>
            <a:r>
              <a:rPr lang="en-US" sz="2800" i="1" dirty="0"/>
              <a:t>Q                ; </a:t>
            </a:r>
            <a:r>
              <a:rPr lang="en-US" sz="2800" dirty="0">
                <a:solidFill>
                  <a:srgbClr val="3333FF"/>
                </a:solidFill>
              </a:rPr>
              <a:t>by the negation law</a:t>
            </a:r>
          </a:p>
          <a:p>
            <a:pPr marL="457200" indent="-457200">
              <a:buFontTx/>
              <a:buNone/>
              <a:defRPr/>
            </a:pPr>
            <a:r>
              <a:rPr lang="en-US" sz="2800" dirty="0"/>
              <a:t>	≡ </a:t>
            </a:r>
            <a:r>
              <a:rPr lang="en-US" sz="2800" i="1" dirty="0"/>
              <a:t>P </a:t>
            </a:r>
            <a:r>
              <a:rPr lang="en-US" sz="2800" dirty="0"/>
              <a:t>∧ </a:t>
            </a:r>
            <a:r>
              <a:rPr lang="en-US" sz="2800" i="1" dirty="0"/>
              <a:t>Q                        ; </a:t>
            </a:r>
            <a:r>
              <a:rPr lang="en-US" sz="2800" dirty="0">
                <a:solidFill>
                  <a:srgbClr val="3333FF"/>
                </a:solidFill>
              </a:rPr>
              <a:t>by the identity law.</a:t>
            </a:r>
            <a:endParaRPr lang="en-US" sz="2800" u="sng" dirty="0">
              <a:solidFill>
                <a:srgbClr val="3333FF"/>
              </a:solidFill>
            </a:endParaRPr>
          </a:p>
        </p:txBody>
      </p:sp>
      <p:sp>
        <p:nvSpPr>
          <p:cNvPr id="10244"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10245"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3284538" y="5300663"/>
            <a:ext cx="2365375" cy="800100"/>
          </a:xfrm>
          <a:prstGeom prst="rect">
            <a:avLst/>
          </a:prstGeom>
          <a:noFill/>
          <a:ln w="9525">
            <a:noFill/>
            <a:miter lim="800000"/>
            <a:headEnd/>
            <a:tailEnd/>
          </a:ln>
        </p:spPr>
      </p:pic>
      <p:pic>
        <p:nvPicPr>
          <p:cNvPr id="11267" name="Picture 2"/>
          <p:cNvPicPr>
            <a:picLocks noChangeAspect="1" noChangeArrowheads="1"/>
          </p:cNvPicPr>
          <p:nvPr/>
        </p:nvPicPr>
        <p:blipFill>
          <a:blip r:embed="rId3"/>
          <a:srcRect/>
          <a:stretch>
            <a:fillRect/>
          </a:stretch>
        </p:blipFill>
        <p:spPr bwMode="auto">
          <a:xfrm>
            <a:off x="1403350" y="2349500"/>
            <a:ext cx="6557963" cy="2303463"/>
          </a:xfrm>
          <a:prstGeom prst="rect">
            <a:avLst/>
          </a:prstGeom>
          <a:noFill/>
          <a:ln w="9525">
            <a:noFill/>
            <a:miter lim="800000"/>
            <a:headEnd/>
            <a:tailEnd/>
          </a:ln>
        </p:spPr>
      </p:pic>
      <p:sp>
        <p:nvSpPr>
          <p:cNvPr id="11268" name="Rectangle 5"/>
          <p:cNvSpPr>
            <a:spLocks noChangeArrowheads="1"/>
          </p:cNvSpPr>
          <p:nvPr/>
        </p:nvSpPr>
        <p:spPr bwMode="auto">
          <a:xfrm>
            <a:off x="900113" y="1492250"/>
            <a:ext cx="7245350" cy="423863"/>
          </a:xfrm>
          <a:prstGeom prst="rect">
            <a:avLst/>
          </a:prstGeom>
          <a:noFill/>
          <a:ln w="9525">
            <a:noFill/>
            <a:miter lim="800000"/>
            <a:headEnd/>
            <a:tailEnd/>
          </a:ln>
        </p:spPr>
        <p:txBody>
          <a:bodyPr>
            <a:spAutoFit/>
          </a:bodyPr>
          <a:lstStyle/>
          <a:p>
            <a:pPr algn="just">
              <a:lnSpc>
                <a:spcPct val="90000"/>
              </a:lnSpc>
            </a:pPr>
            <a:r>
              <a:rPr lang="en-US" sz="2400"/>
              <a:t>Thus the two circuits are logically equivalent.</a:t>
            </a:r>
          </a:p>
        </p:txBody>
      </p:sp>
      <p:sp>
        <p:nvSpPr>
          <p:cNvPr id="11269" name="Title 1"/>
          <p:cNvSpPr>
            <a:spLocks noGrp="1"/>
          </p:cNvSpPr>
          <p:nvPr>
            <p:ph type="title"/>
          </p:nvPr>
        </p:nvSpPr>
        <p:spPr>
          <a:xfrm>
            <a:off x="900113" y="414338"/>
            <a:ext cx="7758112" cy="1143000"/>
          </a:xfrm>
        </p:spPr>
        <p:txBody>
          <a:bodyPr/>
          <a:lstStyle/>
          <a:p>
            <a:pPr algn="l"/>
            <a:r>
              <a:rPr lang="en-US" sz="3200">
                <a:solidFill>
                  <a:srgbClr val="3333FF"/>
                </a:solidFill>
              </a:rPr>
              <a:t>Equivalent Circuits</a:t>
            </a:r>
          </a:p>
        </p:txBody>
      </p:sp>
      <p:sp>
        <p:nvSpPr>
          <p:cNvPr id="11270" name="Line 11"/>
          <p:cNvSpPr>
            <a:spLocks noChangeShapeType="1"/>
          </p:cNvSpPr>
          <p:nvPr/>
        </p:nvSpPr>
        <p:spPr bwMode="auto">
          <a:xfrm>
            <a:off x="395288" y="1268413"/>
            <a:ext cx="8280400" cy="0"/>
          </a:xfrm>
          <a:prstGeom prst="line">
            <a:avLst/>
          </a:prstGeom>
          <a:noFill/>
          <a:ln w="38100">
            <a:solidFill>
              <a:srgbClr val="FF6600"/>
            </a:solidFill>
            <a:round/>
            <a:headEnd/>
            <a:tailEnd/>
          </a:ln>
        </p:spPr>
        <p:txBody>
          <a:bodyPr/>
          <a:lstStyle/>
          <a:p>
            <a:endParaRPr lang="en-US"/>
          </a:p>
        </p:txBody>
      </p:sp>
      <p:sp>
        <p:nvSpPr>
          <p:cNvPr id="11271" name="Line 12"/>
          <p:cNvSpPr>
            <a:spLocks noChangeShapeType="1"/>
          </p:cNvSpPr>
          <p:nvPr/>
        </p:nvSpPr>
        <p:spPr bwMode="auto">
          <a:xfrm>
            <a:off x="755650" y="692150"/>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ChangeArrowheads="1"/>
          </p:cNvSpPr>
          <p:nvPr/>
        </p:nvSpPr>
        <p:spPr bwMode="auto">
          <a:xfrm>
            <a:off x="827088" y="1125538"/>
            <a:ext cx="7921625" cy="822325"/>
          </a:xfrm>
          <a:prstGeom prst="rect">
            <a:avLst/>
          </a:prstGeom>
          <a:noFill/>
          <a:ln w="9525">
            <a:noFill/>
            <a:miter lim="800000"/>
            <a:headEnd/>
            <a:tailEnd/>
          </a:ln>
        </p:spPr>
        <p:txBody>
          <a:bodyPr>
            <a:spAutoFit/>
          </a:bodyPr>
          <a:lstStyle/>
          <a:p>
            <a:pPr algn="just"/>
            <a:r>
              <a:rPr lang="en-US" sz="2400"/>
              <a:t>Find the Boolean expressions for the circuits and show that they are logically equivalent</a:t>
            </a:r>
          </a:p>
        </p:txBody>
      </p:sp>
      <p:sp>
        <p:nvSpPr>
          <p:cNvPr id="12291" name="Title 1"/>
          <p:cNvSpPr>
            <a:spLocks/>
          </p:cNvSpPr>
          <p:nvPr/>
        </p:nvSpPr>
        <p:spPr bwMode="auto">
          <a:xfrm>
            <a:off x="900113" y="188913"/>
            <a:ext cx="7758112" cy="1143000"/>
          </a:xfrm>
          <a:prstGeom prst="rect">
            <a:avLst/>
          </a:prstGeom>
          <a:noFill/>
          <a:ln w="9525">
            <a:noFill/>
            <a:miter lim="800000"/>
            <a:headEnd/>
            <a:tailEnd/>
          </a:ln>
        </p:spPr>
        <p:txBody>
          <a:bodyPr anchor="ctr"/>
          <a:lstStyle/>
          <a:p>
            <a:pPr eaLnBrk="0" hangingPunct="0"/>
            <a:r>
              <a:rPr lang="en-US" sz="3200">
                <a:solidFill>
                  <a:srgbClr val="3333FF"/>
                </a:solidFill>
              </a:rPr>
              <a:t>Equivalent Circuits</a:t>
            </a:r>
          </a:p>
        </p:txBody>
      </p:sp>
      <p:sp>
        <p:nvSpPr>
          <p:cNvPr id="12292"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2293"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pic>
        <p:nvPicPr>
          <p:cNvPr id="12294" name="Picture 12"/>
          <p:cNvPicPr>
            <a:picLocks noGrp="1" noChangeAspect="1" noChangeArrowheads="1"/>
          </p:cNvPicPr>
          <p:nvPr>
            <p:ph sz="half" idx="1"/>
          </p:nvPr>
        </p:nvPicPr>
        <p:blipFill>
          <a:blip r:embed="rId2"/>
          <a:srcRect/>
          <a:stretch>
            <a:fillRect/>
          </a:stretch>
        </p:blipFill>
        <p:spPr>
          <a:xfrm>
            <a:off x="827088" y="2060575"/>
            <a:ext cx="5545137" cy="3722688"/>
          </a:xfrm>
          <a:noFill/>
        </p:spPr>
      </p:pic>
      <p:pic>
        <p:nvPicPr>
          <p:cNvPr id="12295" name="Picture 14"/>
          <p:cNvPicPr>
            <a:picLocks noGrp="1" noChangeAspect="1" noChangeArrowheads="1"/>
          </p:cNvPicPr>
          <p:nvPr>
            <p:ph sz="half" idx="2"/>
          </p:nvPr>
        </p:nvPicPr>
        <p:blipFill>
          <a:blip r:embed="rId3"/>
          <a:srcRect/>
          <a:stretch>
            <a:fillRect/>
          </a:stretch>
        </p:blipFill>
        <p:spPr>
          <a:xfrm>
            <a:off x="4602163" y="5300663"/>
            <a:ext cx="4002087" cy="116840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p:cNvPicPr>
            <a:picLocks noChangeAspect="1" noChangeArrowheads="1"/>
          </p:cNvPicPr>
          <p:nvPr/>
        </p:nvPicPr>
        <p:blipFill>
          <a:blip r:embed="rId2"/>
          <a:srcRect/>
          <a:stretch>
            <a:fillRect/>
          </a:stretch>
        </p:blipFill>
        <p:spPr bwMode="auto">
          <a:xfrm>
            <a:off x="1835150" y="2205038"/>
            <a:ext cx="5983288" cy="4205287"/>
          </a:xfrm>
          <a:prstGeom prst="rect">
            <a:avLst/>
          </a:prstGeom>
          <a:noFill/>
          <a:ln w="9525">
            <a:noFill/>
            <a:miter lim="800000"/>
            <a:headEnd/>
            <a:tailEnd/>
          </a:ln>
        </p:spPr>
      </p:pic>
      <p:sp>
        <p:nvSpPr>
          <p:cNvPr id="13315" name="Rectangle 5"/>
          <p:cNvSpPr>
            <a:spLocks noChangeArrowheads="1"/>
          </p:cNvSpPr>
          <p:nvPr/>
        </p:nvSpPr>
        <p:spPr bwMode="auto">
          <a:xfrm>
            <a:off x="827088" y="1125538"/>
            <a:ext cx="7921625" cy="822325"/>
          </a:xfrm>
          <a:prstGeom prst="rect">
            <a:avLst/>
          </a:prstGeom>
          <a:noFill/>
          <a:ln w="9525">
            <a:noFill/>
            <a:miter lim="800000"/>
            <a:headEnd/>
            <a:tailEnd/>
          </a:ln>
        </p:spPr>
        <p:txBody>
          <a:bodyPr>
            <a:spAutoFit/>
          </a:bodyPr>
          <a:lstStyle/>
          <a:p>
            <a:pPr algn="just"/>
            <a:r>
              <a:rPr lang="en-US" sz="2400"/>
              <a:t>Find the Boolean expressions for the circuits and show that they are logically equivalent</a:t>
            </a:r>
          </a:p>
        </p:txBody>
      </p:sp>
      <p:sp>
        <p:nvSpPr>
          <p:cNvPr id="13316" name="Title 1"/>
          <p:cNvSpPr>
            <a:spLocks/>
          </p:cNvSpPr>
          <p:nvPr/>
        </p:nvSpPr>
        <p:spPr bwMode="auto">
          <a:xfrm>
            <a:off x="900113" y="188913"/>
            <a:ext cx="7758112" cy="1143000"/>
          </a:xfrm>
          <a:prstGeom prst="rect">
            <a:avLst/>
          </a:prstGeom>
          <a:noFill/>
          <a:ln w="9525">
            <a:noFill/>
            <a:miter lim="800000"/>
            <a:headEnd/>
            <a:tailEnd/>
          </a:ln>
        </p:spPr>
        <p:txBody>
          <a:bodyPr anchor="ctr"/>
          <a:lstStyle/>
          <a:p>
            <a:pPr eaLnBrk="0" hangingPunct="0"/>
            <a:r>
              <a:rPr lang="en-US" sz="3200">
                <a:solidFill>
                  <a:srgbClr val="3333FF"/>
                </a:solidFill>
              </a:rPr>
              <a:t>Equivalent Circuits</a:t>
            </a:r>
          </a:p>
        </p:txBody>
      </p:sp>
      <p:sp>
        <p:nvSpPr>
          <p:cNvPr id="13317" name="Line 11"/>
          <p:cNvSpPr>
            <a:spLocks noChangeShapeType="1"/>
          </p:cNvSpPr>
          <p:nvPr/>
        </p:nvSpPr>
        <p:spPr bwMode="auto">
          <a:xfrm>
            <a:off x="395288" y="1042988"/>
            <a:ext cx="8280400" cy="0"/>
          </a:xfrm>
          <a:prstGeom prst="line">
            <a:avLst/>
          </a:prstGeom>
          <a:noFill/>
          <a:ln w="38100">
            <a:solidFill>
              <a:srgbClr val="FF6600"/>
            </a:solidFill>
            <a:round/>
            <a:headEnd/>
            <a:tailEnd/>
          </a:ln>
        </p:spPr>
        <p:txBody>
          <a:bodyPr/>
          <a:lstStyle/>
          <a:p>
            <a:endParaRPr lang="en-US"/>
          </a:p>
        </p:txBody>
      </p:sp>
      <p:sp>
        <p:nvSpPr>
          <p:cNvPr id="13318" name="Line 12"/>
          <p:cNvSpPr>
            <a:spLocks noChangeShapeType="1"/>
          </p:cNvSpPr>
          <p:nvPr/>
        </p:nvSpPr>
        <p:spPr bwMode="auto">
          <a:xfrm>
            <a:off x="755650" y="466725"/>
            <a:ext cx="0" cy="863600"/>
          </a:xfrm>
          <a:prstGeom prst="line">
            <a:avLst/>
          </a:prstGeom>
          <a:noFill/>
          <a:ln w="38100">
            <a:solidFill>
              <a:srgbClr val="FF6600"/>
            </a:solidFill>
            <a:round/>
            <a:headEnd/>
            <a:tailEnd/>
          </a:ln>
        </p:spPr>
        <p:txBody>
          <a:bodyPr/>
          <a:lstStyle/>
          <a:p>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4125</TotalTime>
  <Words>1193</Words>
  <Application>Microsoft Office PowerPoint</Application>
  <PresentationFormat>On-screen Show (4:3)</PresentationFormat>
  <Paragraphs>142</Paragraphs>
  <Slides>29</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3" baseType="lpstr">
      <vt:lpstr>Arial</vt:lpstr>
      <vt:lpstr>Default Design</vt:lpstr>
      <vt:lpstr>Visio</vt:lpstr>
      <vt:lpstr>Image bitmap</vt:lpstr>
      <vt:lpstr>PowerPoint Presentation</vt:lpstr>
      <vt:lpstr>Previous Lecture Summery </vt:lpstr>
      <vt:lpstr>PowerPoint Presentation</vt:lpstr>
      <vt:lpstr>PowerPoint Presentation</vt:lpstr>
      <vt:lpstr>PowerPoint Presentation</vt:lpstr>
      <vt:lpstr>Equivalent Circuits</vt:lpstr>
      <vt:lpstr>Equivalent Circuits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Lecture summary</vt:lpstr>
    </vt:vector>
  </TitlesOfParts>
  <Company>INSA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Discrete Structures CSC 102</dc:title>
  <dc:creator>Rasheed</dc:creator>
  <cp:lastModifiedBy>noman.uos1@gmail.com</cp:lastModifiedBy>
  <cp:revision>726</cp:revision>
  <dcterms:created xsi:type="dcterms:W3CDTF">2012-03-24T09:18:04Z</dcterms:created>
  <dcterms:modified xsi:type="dcterms:W3CDTF">2020-11-30T15:53:45Z</dcterms:modified>
</cp:coreProperties>
</file>