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71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48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58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5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2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765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52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28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0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72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25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2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DE70F-60AD-41FC-9730-A41B7E70AAF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1EC23-E09E-4537-B5FF-2A07736106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17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/books?id=qgAoAAAAYAAJ&amp;pg=PA270" TargetMode="External"/><Relationship Id="rId2" Type="http://schemas.openxmlformats.org/officeDocument/2006/relationships/hyperlink" Target="https://books.google.com/books?id=ZqsrAAAAYAAJ&amp;pg=PA30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s.google.com/books?id=sqMXAAAAYAAJ&amp;pg=PA5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1275"/>
            <a:ext cx="9144001" cy="17907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Percentage, Ratio and Proportion</a:t>
            </a:r>
            <a:br>
              <a:rPr lang="en-US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0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3: write a fraction as a fraction.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Ali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were playing basketball. Ali scored 5 baskets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scored 6. what was the fraction of both scored?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ratio of basket scored was: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6 baskets to 5 baskets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6/5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proportion 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 equality of two ratio is called proportion.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2 : 3 = 6 : 9 or 2 : 3 : : 6 : 9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Elements of proportion: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consists of four terms. The first and forth terms are called extremes. While the second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terms are called means.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product of means is always equal to the product of extremes. This property enables to find missing term out of fourth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 of proportion: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proportion: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proportion is that when one quantity increases, other one quantity also increases. Or when one quantity decrease, other one is decreases.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 proportion: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 proportion is that when one quantity increases and other one quantity decrease.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 when one quantity decrease and other one quantity decrease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values of X from the following proportions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    1 : 2 = 3 : x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1 : 2 = 3 : x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1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2 x 3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X   =   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what will be the fraction of 20%</a:t>
            </a:r>
          </a:p>
          <a:p>
            <a:pPr marL="514350" indent="-514350">
              <a:buAutoNum type="alphaLcParenR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¼ b)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1/5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  c) 1/6 d)1/10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what will be the friction of 4: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1/20 b) 1/50 c) 1/75 d)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1/25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what is the 15 percent of 34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>
              <a:buAutoNum type="alphaLcParenR"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5.10 b)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4.10 c) 3.10 d) 2.10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ratio equivalent to 3 : 4 is</a:t>
            </a:r>
          </a:p>
          <a:p>
            <a:pPr marL="514350" indent="-514350">
              <a:buAutoNum type="alphaLcParenR"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3 : 9  b)  6 : 10       c) 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9 : 21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d)  18 : 27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 In the class there are 20 boys and 15 girls . The ratio of boys to girls as&gt; </a:t>
            </a:r>
          </a:p>
          <a:p>
            <a:pPr marL="514350" indent="-514350">
              <a:buAutoNum type="alphaLcParenR"/>
            </a:pP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4 : 3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b) 3: 4 c ) 4 : 5 d ) none of these </a:t>
            </a:r>
          </a:p>
          <a:p>
            <a:pPr marL="514350" indent="-51435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6 :  the first, second and forth terms of a proportion are 16 ,24 and 54 respectively. Then the third term is: </a:t>
            </a:r>
          </a:p>
          <a:p>
            <a:pPr marL="514350" indent="-51435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36 b) 28  c)  48  d) 32 </a:t>
            </a:r>
          </a:p>
          <a:p>
            <a:pPr marL="514350" indent="-514350">
              <a:buAutoNum type="alphaLcParenR"/>
            </a:pPr>
            <a:endParaRPr lang="en-US" sz="2200" dirty="0" smtClean="0"/>
          </a:p>
          <a:p>
            <a:pPr marL="514350" indent="-514350">
              <a:buNone/>
            </a:pPr>
            <a:endParaRPr lang="en-US" sz="17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b="1" dirty="0" smtClean="0">
                <a:hlinkClick r:id="rId2"/>
              </a:rPr>
              <a:t>"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Ratio"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The Penny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Cyclopædia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 vol. 19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"Proportion" 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New International Encyclopedia, Vol. 19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 2nd ed. (1916) Dodd Mead &amp; Co. pp270-271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"Ratio and Proportion"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Fundamentals of practical mathematics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Thanks to All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Percentage, Ratio and </a:t>
            </a:r>
            <a:r>
              <a:rPr lang="en-US" dirty="0" smtClean="0"/>
              <a:t>Proportion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Ruqia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(Roll No: BEUF18M038)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Teaching of Mathematics (EDU-511)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BS Education (Semester 5)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Department of Education,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University of Sargodha,40100 Sargodha, Pakistan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21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October,2020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percentage: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percentage is the top part of a fraction whose bottom part is 100.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Percentage are useful because they make it very easy to compare things.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percentage:</a:t>
            </a:r>
            <a:br>
              <a:rPr lang="en-US" dirty="0" smtClean="0"/>
            </a:br>
            <a:r>
              <a:rPr lang="en-US" dirty="0" smtClean="0"/>
              <a:t>example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50% means 50	/100    a half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25% means 25/100     a quarter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ercentage are useful because they make it very easy to compare thing: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got different marks in two exams: I got 24/30 in first exams and 36/60 in the second one. How can 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ompare these marks? I can change in some way the maximum mark to 100 for both the exams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24/30=80/100  and 36/60=60/100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I can compare the marks.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part of percent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base is the whole in the percent problem.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amount is the part of the whole.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 percent (or rate) is the ratio of the amount to the base, written as the percentage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the 20% of 800: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800/100 x20=160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160 is the 20% of 800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example 160 is the amount, 800 is the base and 20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ratio?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Ratio are comparing made between two sets of numbers.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Ratio is the way of comparing amounts of something. It shows how much bigger one thing is then another.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8 girls and 7 boys in a class.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ratio of girls to boys is 8 to 7 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Ratios are used everyday . They are used for: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Miles per hour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cost of items per pound, gallon , etc.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Hourly rate of pay.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exp: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 miles to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=80mph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three way to write ratio: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the ratio using the words ‘’to’’ between the two numbers being compared.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example: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8 girls and 5 boys in my class.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ratio of girls to boys?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ratio is: 8 girls to 5 boys 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8 to 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write a ratio using a colon between the two numbers being compared.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example:  there are 3  apples and 4 oranges in the basket.  What  is the ratio of apples to oranges?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the ratio is: 3 apples to 4 oranges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3 : 4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799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Constantia</vt:lpstr>
      <vt:lpstr>Times New Roman</vt:lpstr>
      <vt:lpstr>Wingdings</vt:lpstr>
      <vt:lpstr>Wingdings 2</vt:lpstr>
      <vt:lpstr>Flow</vt:lpstr>
      <vt:lpstr>Office Theme</vt:lpstr>
      <vt:lpstr>Percentage, Ratio and Proportion  BS Education-V Teaching Mathematics (EDU-511)</vt:lpstr>
      <vt:lpstr>Percentage, Ratio and Proportion</vt:lpstr>
      <vt:lpstr>Percentage     </vt:lpstr>
      <vt:lpstr>What is a percentage: example </vt:lpstr>
      <vt:lpstr>The three part of percent problem:</vt:lpstr>
      <vt:lpstr>Ratio  </vt:lpstr>
      <vt:lpstr>PowerPoint Presentation</vt:lpstr>
      <vt:lpstr>There are three way to write ratio: </vt:lpstr>
      <vt:lpstr>PowerPoint Presentation</vt:lpstr>
      <vt:lpstr>PowerPoint Presentation</vt:lpstr>
      <vt:lpstr>Proportion </vt:lpstr>
      <vt:lpstr>Two kind of proportion:</vt:lpstr>
      <vt:lpstr>Find the values of X from the following proportions </vt:lpstr>
      <vt:lpstr>MCQs </vt:lpstr>
      <vt:lpstr>Reference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Iftikhar</dc:creator>
  <cp:lastModifiedBy>ABC</cp:lastModifiedBy>
  <cp:revision>19</cp:revision>
  <dcterms:created xsi:type="dcterms:W3CDTF">2020-10-28T15:07:07Z</dcterms:created>
  <dcterms:modified xsi:type="dcterms:W3CDTF">2020-12-11T18:04:59Z</dcterms:modified>
</cp:coreProperties>
</file>