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2EFF9-5212-434A-A144-6BBECC3F5C95}" type="datetimeFigureOut">
              <a:rPr lang="en-US" smtClean="0"/>
              <a:t>4/14/2020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FD43C-77EC-4B26-AEEC-067B8CF3C8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3895"/>
            <a:ext cx="7772400" cy="1053905"/>
          </a:xfrm>
        </p:spPr>
        <p:txBody>
          <a:bodyPr/>
          <a:lstStyle/>
          <a:p>
            <a:r>
              <a:rPr lang="en-US" dirty="0" err="1" smtClean="0"/>
              <a:t>Dajjal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5334000"/>
          </a:xfrm>
        </p:spPr>
        <p:txBody>
          <a:bodyPr tIns="91440" bIns="91440">
            <a:normAutofit fontScale="70000" lnSpcReduction="20000"/>
          </a:bodyPr>
          <a:lstStyle/>
          <a:p>
            <a:r>
              <a:rPr lang="en-US" b="1" dirty="0"/>
              <a:t>I recount, to the visible approval of </a:t>
            </a:r>
            <a:r>
              <a:rPr lang="en-US" b="1" dirty="0" err="1"/>
              <a:t>Shaykh</a:t>
            </a:r>
            <a:r>
              <a:rPr lang="en-US" b="1" dirty="0"/>
              <a:t> </a:t>
            </a:r>
            <a:r>
              <a:rPr lang="en-US" b="1" dirty="0" err="1"/>
              <a:t>Ibn</a:t>
            </a:r>
            <a:r>
              <a:rPr lang="en-US" b="1" dirty="0"/>
              <a:t> </a:t>
            </a:r>
            <a:r>
              <a:rPr lang="en-US" b="1" dirty="0" err="1"/>
              <a:t>Bulayhid</a:t>
            </a:r>
            <a:r>
              <a:rPr lang="en-US" b="1" dirty="0"/>
              <a:t>, the prophecy about the appearance of</a:t>
            </a:r>
          </a:p>
          <a:p>
            <a:r>
              <a:rPr lang="en-US" b="1" dirty="0"/>
              <a:t>that apocalyptic being, the </a:t>
            </a:r>
            <a:r>
              <a:rPr lang="en-US" b="1" i="1" dirty="0" err="1"/>
              <a:t>Dajjal</a:t>
            </a:r>
            <a:r>
              <a:rPr lang="en-US" b="1" i="1" dirty="0"/>
              <a:t>, who would be blind in one eye but endowed with mysterious powers conferred upon him by God. He would</a:t>
            </a:r>
          </a:p>
          <a:p>
            <a:r>
              <a:rPr lang="en-US" b="1" dirty="0"/>
              <a:t>hear with his ears what is spoken in the farthest corners of the earth, and would see with his one eye things that are happening in infinite distances;</a:t>
            </a:r>
          </a:p>
          <a:p>
            <a:r>
              <a:rPr lang="en-US" b="1" dirty="0"/>
              <a:t>he would fly around the earth in days, would make treasures of gold and silver suddenly appear from under ground, would cause rain to fall and</a:t>
            </a:r>
          </a:p>
          <a:p>
            <a:r>
              <a:rPr lang="en-US" b="1" dirty="0"/>
              <a:t>plants to grow at his command, would kill and bring to life again: so that all whose faith is weak would believe him to be God Himself and would</a:t>
            </a:r>
          </a:p>
          <a:p>
            <a:r>
              <a:rPr lang="en-US" b="1" dirty="0"/>
              <a:t>prostrate themselves before him in adoration. But those whose faith is strong would read what is written in letters of flame on his forehead: </a:t>
            </a:r>
            <a:r>
              <a:rPr lang="en-US" b="1" i="1" dirty="0"/>
              <a:t>Denier</a:t>
            </a:r>
          </a:p>
          <a:p>
            <a:r>
              <a:rPr lang="en-US" b="1" i="1" dirty="0"/>
              <a:t>of God - and thus they would know that he is but a deception to test man's faith...</a:t>
            </a:r>
            <a:endParaRPr lang="en-US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'Is not this parable, O </a:t>
            </a:r>
            <a:r>
              <a:rPr lang="en-US" dirty="0" err="1"/>
              <a:t>Shaykh</a:t>
            </a:r>
            <a:r>
              <a:rPr lang="en-US" dirty="0"/>
              <a:t>, a fitting description of modern technical civilization? It is "one-eyed": that is, it looks upon only one side of life -</a:t>
            </a:r>
          </a:p>
          <a:p>
            <a:r>
              <a:rPr lang="en-US" dirty="0"/>
              <a:t>material progress - and is unaware of its spiritual side. With the help of its mechanical marvels it enables man to see and hear far beyond his natural</a:t>
            </a:r>
          </a:p>
          <a:p>
            <a:r>
              <a:rPr lang="en-US" dirty="0"/>
              <a:t>ability, and to cover endless distances at an inconceivable speed. Its scientific knowledge causes "rain to fall and plants to grow" and uncovers</a:t>
            </a:r>
          </a:p>
          <a:p>
            <a:r>
              <a:rPr lang="en-US" dirty="0"/>
              <a:t>unsuspected treasures from beneath the ground. Its medicine brings life to those who seem to have been doomed to death, while its wars and</a:t>
            </a:r>
          </a:p>
          <a:p>
            <a:r>
              <a:rPr lang="en-US" dirty="0"/>
              <a:t>scientific horrors destroy life. And its material advancement is so powerful and so glittering that the weak in faith are coming to believe that it is a</a:t>
            </a:r>
          </a:p>
          <a:p>
            <a:r>
              <a:rPr lang="en-US" dirty="0"/>
              <a:t>godhead in its own right; but those who have remained conscious of their Creator clearly recognize that to worship the </a:t>
            </a:r>
            <a:r>
              <a:rPr lang="en-US" i="1" dirty="0" err="1"/>
              <a:t>Dajjal</a:t>
            </a:r>
            <a:r>
              <a:rPr lang="en-US" i="1" dirty="0"/>
              <a:t> means to deny God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priests and preachers of this insatiable deity do</a:t>
            </a:r>
          </a:p>
          <a:p>
            <a:r>
              <a:rPr lang="en-US" dirty="0"/>
              <a:t>not seem to be aware that the rapidity of modern technical progress is a result not only of a positive growth of knowledge but also of spiritual</a:t>
            </a:r>
          </a:p>
          <a:p>
            <a:r>
              <a:rPr lang="en-US" dirty="0"/>
              <a:t>despair, and that the grand material achievements in the light of which Western man proclaims his will to attain to mastery over nature are, in their</a:t>
            </a:r>
          </a:p>
          <a:p>
            <a:r>
              <a:rPr lang="en-US" dirty="0"/>
              <a:t>innermost, of a defensive character: behind their shining facades lurks the fear of the Unknown.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Despite all its advances in education, it has not been able to overcome man's stupid readiness to fall a prey to any</a:t>
            </a:r>
          </a:p>
          <a:p>
            <a:r>
              <a:rPr lang="en-US" dirty="0"/>
              <a:t>slogan, however absurd, which clever demagogues think fit to invent. It has raised the technique of 'organization' to a fine art - and nevertheless the</a:t>
            </a:r>
          </a:p>
          <a:p>
            <a:r>
              <a:rPr lang="en-US" dirty="0"/>
              <a:t>nations of the West daily demonstrate their utter inability to control the forces which their scientists have brought into being, and have now reached</a:t>
            </a:r>
          </a:p>
          <a:p>
            <a:r>
              <a:rPr lang="en-US" dirty="0"/>
              <a:t>a stage where apparently unbounded scientific possibilities go hand in hand with world-wide chaos. Lacking all truly religious orientation, the</a:t>
            </a:r>
          </a:p>
          <a:p>
            <a:r>
              <a:rPr lang="en-US" dirty="0"/>
              <a:t>Westerner cannot morally benefit by the light of the knowledge which his - undoubtedly great - science is shedding. To him might be applied </a:t>
            </a:r>
            <a:r>
              <a:rPr lang="en-US" dirty="0" smtClean="0"/>
              <a:t>the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Quran says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Their parable is the parable of people who lit a fire: but when it had shed its light around them, God took away their light and left them in darkness</a:t>
            </a:r>
          </a:p>
          <a:p>
            <a:r>
              <a:rPr lang="en-US" dirty="0"/>
              <a:t>in which they cannot see - deaf, dumb, blind: and yet they do not turn back.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611</Words>
  <Application>Microsoft Office PowerPoint</Application>
  <PresentationFormat>On-screen Show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Dajjal</vt:lpstr>
      <vt:lpstr>Slide 2</vt:lpstr>
      <vt:lpstr>Slide 3</vt:lpstr>
      <vt:lpstr>Slide 4</vt:lpstr>
      <vt:lpstr>Quran says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dajjal</dc:title>
  <dc:creator>SOFTAGE</dc:creator>
  <cp:lastModifiedBy>SOFTAGE</cp:lastModifiedBy>
  <cp:revision>3</cp:revision>
  <dcterms:created xsi:type="dcterms:W3CDTF">2020-04-14T15:32:22Z</dcterms:created>
  <dcterms:modified xsi:type="dcterms:W3CDTF">2020-04-14T15:47:57Z</dcterms:modified>
</cp:coreProperties>
</file>