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D838389C-C7D6-46CB-A1AA-32DC6F93C50A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46D320D-03CB-4219-8662-8F900073B3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11687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389C-C7D6-46CB-A1AA-32DC6F93C50A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320D-03CB-4219-8662-8F900073B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789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389C-C7D6-46CB-A1AA-32DC6F93C50A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320D-03CB-4219-8662-8F900073B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0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389C-C7D6-46CB-A1AA-32DC6F93C50A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320D-03CB-4219-8662-8F900073B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29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389C-C7D6-46CB-A1AA-32DC6F93C50A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320D-03CB-4219-8662-8F900073B3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3718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389C-C7D6-46CB-A1AA-32DC6F93C50A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320D-03CB-4219-8662-8F900073B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16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389C-C7D6-46CB-A1AA-32DC6F93C50A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320D-03CB-4219-8662-8F900073B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8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389C-C7D6-46CB-A1AA-32DC6F93C50A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320D-03CB-4219-8662-8F900073B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66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389C-C7D6-46CB-A1AA-32DC6F93C50A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320D-03CB-4219-8662-8F900073B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3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389C-C7D6-46CB-A1AA-32DC6F93C50A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320D-03CB-4219-8662-8F900073B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43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389C-C7D6-46CB-A1AA-32DC6F93C50A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320D-03CB-4219-8662-8F900073B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29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D838389C-C7D6-46CB-A1AA-32DC6F93C50A}" type="datetimeFigureOut">
              <a:rPr lang="en-US" smtClean="0"/>
              <a:t>26-Apr-20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46D320D-03CB-4219-8662-8F900073B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3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Terms &amp; their Divisions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05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the product of thought, a word or group of words which can stand as subject or predicate of the proposition. </a:t>
            </a:r>
          </a:p>
          <a:p>
            <a:r>
              <a:rPr lang="en-US" dirty="0" smtClean="0"/>
              <a:t>Only those words are terms which can be themselves stand as subject or predicate of Proposition. </a:t>
            </a:r>
          </a:p>
          <a:p>
            <a:r>
              <a:rPr lang="en-US" dirty="0" smtClean="0"/>
              <a:t>There are three types of word;</a:t>
            </a:r>
          </a:p>
          <a:p>
            <a:pPr marL="514350" indent="-514350">
              <a:buAutoNum type="arabicPeriod"/>
            </a:pPr>
            <a:r>
              <a:rPr lang="en-US" dirty="0" smtClean="0"/>
              <a:t>Cate-</a:t>
            </a:r>
            <a:r>
              <a:rPr lang="en-US" dirty="0" err="1" smtClean="0"/>
              <a:t>gorematic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Syn-categorematic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Acategorematic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311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Categorematic</a:t>
            </a:r>
            <a:r>
              <a:rPr lang="en-US" dirty="0" smtClean="0"/>
              <a:t>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words which themselves stand as subjects or predicate of proposition. </a:t>
            </a:r>
          </a:p>
          <a:p>
            <a:r>
              <a:rPr lang="en-US" dirty="0" smtClean="0"/>
              <a:t>For Example</a:t>
            </a:r>
          </a:p>
          <a:p>
            <a:pPr>
              <a:buFontTx/>
              <a:buChar char="-"/>
            </a:pPr>
            <a:r>
              <a:rPr lang="en-US" dirty="0" smtClean="0"/>
              <a:t>Man</a:t>
            </a:r>
          </a:p>
          <a:p>
            <a:pPr>
              <a:buFontTx/>
              <a:buChar char="-"/>
            </a:pPr>
            <a:r>
              <a:rPr lang="en-US" dirty="0" smtClean="0"/>
              <a:t>Book</a:t>
            </a:r>
          </a:p>
          <a:p>
            <a:pPr>
              <a:buFontTx/>
              <a:buChar char="-"/>
            </a:pPr>
            <a:r>
              <a:rPr lang="en-US" dirty="0" smtClean="0"/>
              <a:t>City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085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Syncategorematic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words which can not stand as terms.</a:t>
            </a:r>
          </a:p>
          <a:p>
            <a:r>
              <a:rPr lang="en-US" dirty="0" smtClean="0"/>
              <a:t>For Example</a:t>
            </a:r>
          </a:p>
          <a:p>
            <a:pPr>
              <a:buFontTx/>
              <a:buChar char="-"/>
            </a:pPr>
            <a:r>
              <a:rPr lang="en-US" dirty="0" smtClean="0"/>
              <a:t>Of</a:t>
            </a:r>
          </a:p>
          <a:p>
            <a:pPr>
              <a:buFontTx/>
              <a:buChar char="-"/>
            </a:pPr>
            <a:r>
              <a:rPr lang="en-US" dirty="0" smtClean="0"/>
              <a:t>The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These are only used for joining the </a:t>
            </a:r>
            <a:r>
              <a:rPr lang="en-US" dirty="0" err="1" smtClean="0"/>
              <a:t>categorematic</a:t>
            </a:r>
            <a:r>
              <a:rPr lang="en-US" dirty="0" smtClean="0"/>
              <a:t> words. </a:t>
            </a:r>
          </a:p>
          <a:p>
            <a:pPr marL="0" indent="0">
              <a:buNone/>
            </a:pPr>
            <a:r>
              <a:rPr lang="en-US" dirty="0"/>
              <a:t> -</a:t>
            </a:r>
            <a:r>
              <a:rPr lang="en-US" dirty="0" smtClean="0"/>
              <a:t>Man of War</a:t>
            </a:r>
          </a:p>
          <a:p>
            <a:pPr marL="0" indent="0">
              <a:buNone/>
            </a:pPr>
            <a:r>
              <a:rPr lang="en-US" dirty="0" smtClean="0"/>
              <a:t>- The Principal </a:t>
            </a:r>
          </a:p>
        </p:txBody>
      </p:sp>
    </p:spTree>
    <p:extLst>
      <p:ext uri="{BB962C8B-B14F-4D97-AF65-F5344CB8AC3E}">
        <p14:creationId xmlns:p14="http://schemas.microsoft.com/office/powerpoint/2010/main" val="21672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Acategorematic</a:t>
            </a:r>
            <a:r>
              <a:rPr lang="en-US" dirty="0" smtClean="0"/>
              <a:t> Words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words which can never form the part of logic. </a:t>
            </a:r>
          </a:p>
          <a:p>
            <a:r>
              <a:rPr lang="en-US" dirty="0" smtClean="0"/>
              <a:t>It is the interjection for example</a:t>
            </a:r>
          </a:p>
          <a:p>
            <a:pPr marL="0" indent="0">
              <a:buNone/>
            </a:pPr>
            <a:r>
              <a:rPr lang="en-US" dirty="0" smtClean="0"/>
              <a:t>- Wow, Oh, etc.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306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divisions of the terms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Simple &amp; Compound </a:t>
            </a:r>
          </a:p>
          <a:p>
            <a:pPr marL="514350" indent="-514350">
              <a:buAutoNum type="arabicPeriod"/>
            </a:pPr>
            <a:r>
              <a:rPr lang="en-US" dirty="0" smtClean="0"/>
              <a:t>Univocal &amp; Equivocal </a:t>
            </a:r>
          </a:p>
          <a:p>
            <a:pPr marL="514350" indent="-514350">
              <a:buAutoNum type="arabicPeriod"/>
            </a:pPr>
            <a:r>
              <a:rPr lang="en-US" dirty="0" smtClean="0"/>
              <a:t>Singular &amp; General </a:t>
            </a:r>
          </a:p>
          <a:p>
            <a:pPr marL="514350" indent="-514350">
              <a:buAutoNum type="arabicPeriod"/>
            </a:pPr>
            <a:r>
              <a:rPr lang="en-US" dirty="0" smtClean="0"/>
              <a:t>Collective &amp; Distributive </a:t>
            </a:r>
          </a:p>
          <a:p>
            <a:pPr marL="514350" indent="-514350">
              <a:buAutoNum type="arabicPeriod"/>
            </a:pPr>
            <a:r>
              <a:rPr lang="en-US" dirty="0" smtClean="0"/>
              <a:t>Positive, Negative &amp; Privative Terms </a:t>
            </a:r>
          </a:p>
          <a:p>
            <a:pPr marL="514350" indent="-514350">
              <a:buAutoNum type="arabicPeriod"/>
            </a:pPr>
            <a:r>
              <a:rPr lang="en-US" dirty="0" smtClean="0"/>
              <a:t>Concrete &amp; abstract Terms </a:t>
            </a:r>
          </a:p>
          <a:p>
            <a:pPr marL="514350" indent="-514350">
              <a:buAutoNum type="arabicPeriod"/>
            </a:pPr>
            <a:r>
              <a:rPr lang="en-US" dirty="0" smtClean="0"/>
              <a:t>Absolute &amp; Relative Terms </a:t>
            </a:r>
          </a:p>
          <a:p>
            <a:pPr marL="514350" indent="-514350">
              <a:buAutoNum type="arabicPeriod"/>
            </a:pPr>
            <a:r>
              <a:rPr lang="en-US" dirty="0" smtClean="0"/>
              <a:t>Connotative &amp; Non- Connotative Terms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133432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75</TotalTime>
  <Words>172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Schoolbook</vt:lpstr>
      <vt:lpstr>Wingdings 2</vt:lpstr>
      <vt:lpstr>View</vt:lpstr>
      <vt:lpstr>Terms &amp; their Divisions </vt:lpstr>
      <vt:lpstr>The Term</vt:lpstr>
      <vt:lpstr>Categorematic Words</vt:lpstr>
      <vt:lpstr>Syncategorematic words</vt:lpstr>
      <vt:lpstr>Acategorematic Words </vt:lpstr>
      <vt:lpstr>The divisions of the terms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Terms &amp; their Divisions </dc:title>
  <dc:creator>Hyperlink</dc:creator>
  <cp:lastModifiedBy>Hyperlink</cp:lastModifiedBy>
  <cp:revision>8</cp:revision>
  <dcterms:created xsi:type="dcterms:W3CDTF">2020-04-27T06:30:39Z</dcterms:created>
  <dcterms:modified xsi:type="dcterms:W3CDTF">2020-04-27T07:45:58Z</dcterms:modified>
</cp:coreProperties>
</file>