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290" r:id="rId68"/>
    <p:sldId id="291" r:id="rId69"/>
    <p:sldId id="292" r:id="rId70"/>
    <p:sldId id="293" r:id="rId71"/>
    <p:sldId id="294" r:id="rId72"/>
    <p:sldId id="295" r:id="rId73"/>
    <p:sldId id="29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E243-31B9-4C94-9723-E7E3386B1BEB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C506B-878D-4B89-8534-E4DE69A7C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10" y="14874"/>
            <a:ext cx="9062890" cy="68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76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213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On-screen Show (4:3)</PresentationFormat>
  <Paragraphs>0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Malik</dc:creator>
  <cp:lastModifiedBy>Malik</cp:lastModifiedBy>
  <cp:revision>6</cp:revision>
  <dcterms:created xsi:type="dcterms:W3CDTF">2020-04-11T15:59:17Z</dcterms:created>
  <dcterms:modified xsi:type="dcterms:W3CDTF">2020-04-11T18:43:37Z</dcterms:modified>
</cp:coreProperties>
</file>