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D8BD707-D9CF-40AE-B4C6-C98DA3205C09}" type="datetimeFigureOut">
              <a:rPr lang="en-US" smtClean="0"/>
              <a:pPr/>
              <a:t>10/17/2019</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10/17/2019</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81200"/>
            <a:ext cx="7772400" cy="1905000"/>
          </a:xfrm>
        </p:spPr>
        <p:txBody>
          <a:bodyPr/>
          <a:lstStyle/>
          <a:p>
            <a:r>
              <a:rPr lang="en-US" dirty="0" smtClean="0"/>
              <a:t>Role of rural women in Economic Development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Attitude to the value and importance of women throughout history have been different. </a:t>
            </a:r>
            <a:endParaRPr lang="en-US" dirty="0" smtClean="0"/>
          </a:p>
          <a:p>
            <a:r>
              <a:rPr lang="en-US" dirty="0" smtClean="0"/>
              <a:t>The </a:t>
            </a:r>
            <a:r>
              <a:rPr lang="en-US" dirty="0" smtClean="0"/>
              <a:t>Holy Prophet (peace be upon him) while respecting the Status of Women says Women are like candles and lights in the house. </a:t>
            </a:r>
            <a:endParaRPr lang="en-US" dirty="0" smtClean="0"/>
          </a:p>
          <a:p>
            <a:r>
              <a:rPr lang="en-US" dirty="0" smtClean="0"/>
              <a:t>Rural </a:t>
            </a:r>
            <a:r>
              <a:rPr lang="en-US" dirty="0" smtClean="0"/>
              <a:t>women are main concern to transform a potential source for developing the rural economy and increase the growth rate of food production</a:t>
            </a:r>
            <a:r>
              <a:rPr lang="en-US" dirty="0" smtClean="0"/>
              <a:t>.</a:t>
            </a:r>
          </a:p>
          <a:p>
            <a:r>
              <a:rPr lang="en-US" dirty="0" smtClean="0"/>
              <a:t> </a:t>
            </a:r>
            <a:r>
              <a:rPr lang="en-US" dirty="0" smtClean="0"/>
              <a:t>They constitute half the population of rural communities and plays an important role in economic and social development as a responsible citizen, mother and worker.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Rural women is a very broad scope. Parental, wet and drying, daily food preparation and processing multiple aquifers, doing laundry, caring for family members and many other tasks that rural women are constantly and daily activities except for family members do. </a:t>
            </a:r>
            <a:endParaRPr lang="en-US" dirty="0" smtClean="0"/>
          </a:p>
          <a:p>
            <a:r>
              <a:rPr lang="en-US" dirty="0" smtClean="0"/>
              <a:t>All </a:t>
            </a:r>
            <a:r>
              <a:rPr lang="en-US" dirty="0" smtClean="0"/>
              <a:t>of these activities to reduce costs and increase livelihood and providing for the family's welfare is done. The aim of this seminar is to illustrate the role and activities of rural women and the impact of these activities is to improve the welfare of rural economy. In this regard, taking into account the problems of society and utilizes resources effectively.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Today, achieving the development goals that value   comes   time   without using   a   large stockpile of rural women would be  impossible. </a:t>
            </a:r>
            <a:endParaRPr lang="en-US" dirty="0" smtClean="0"/>
          </a:p>
          <a:p>
            <a:r>
              <a:rPr lang="en-US" dirty="0" smtClean="0"/>
              <a:t> </a:t>
            </a:r>
            <a:r>
              <a:rPr lang="en-US" dirty="0" smtClean="0"/>
              <a:t>In  other  words,  one  of  the indicators  of  economic  modernization  and social  development  and  the  role  of  rural women's participation in economic structure. Unfortunately,    for    various    reasons in different societies, cultural, social, economic balance  is  good  and  acceptable  in  the  fair participation  of  rural women  in  development  and creativity  and  their  talents  have  not  been established.  </a:t>
            </a:r>
            <a:endParaRPr lang="en-US" dirty="0" smtClean="0"/>
          </a:p>
          <a:p>
            <a:r>
              <a:rPr lang="en-US" dirty="0" smtClean="0"/>
              <a:t>In  </a:t>
            </a:r>
            <a:r>
              <a:rPr lang="en-US" dirty="0" smtClean="0"/>
              <a:t>the  meantime, the  available evidence show  that  women,  particularly  in rural areas a major role in economic  growth.</a:t>
            </a:r>
          </a:p>
          <a:p>
            <a:r>
              <a:rPr lang="en-US" dirty="0" smtClean="0"/>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TotalTime>
  <Words>320</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Metro</vt:lpstr>
      <vt:lpstr>Role of rural women in Economic Development</vt:lpstr>
      <vt:lpstr>Slide 2</vt:lpstr>
      <vt:lpstr>Slide 3</vt:lpstr>
      <vt:lpstr>Slide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rural women in Economic Development</dc:title>
  <dc:creator>humera</dc:creator>
  <cp:lastModifiedBy>humera</cp:lastModifiedBy>
  <cp:revision>2</cp:revision>
  <dcterms:created xsi:type="dcterms:W3CDTF">2006-08-16T00:00:00Z</dcterms:created>
  <dcterms:modified xsi:type="dcterms:W3CDTF">2019-10-17T05:51:30Z</dcterms:modified>
</cp:coreProperties>
</file>