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97" r:id="rId6"/>
    <p:sldId id="298" r:id="rId7"/>
    <p:sldId id="299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93" r:id="rId22"/>
    <p:sldId id="282" r:id="rId23"/>
    <p:sldId id="283" r:id="rId24"/>
    <p:sldId id="284" r:id="rId25"/>
    <p:sldId id="285" r:id="rId26"/>
    <p:sldId id="295" r:id="rId27"/>
    <p:sldId id="296" r:id="rId28"/>
    <p:sldId id="286" r:id="rId29"/>
    <p:sldId id="287" r:id="rId30"/>
    <p:sldId id="294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E42C-0C3A-413E-9C78-76B068E7B0E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498-9384-45EE-8CA1-D7272914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8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E42C-0C3A-413E-9C78-76B068E7B0E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498-9384-45EE-8CA1-D7272914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E42C-0C3A-413E-9C78-76B068E7B0E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498-9384-45EE-8CA1-D7272914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8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E42C-0C3A-413E-9C78-76B068E7B0E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498-9384-45EE-8CA1-D7272914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5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E42C-0C3A-413E-9C78-76B068E7B0E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498-9384-45EE-8CA1-D7272914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3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E42C-0C3A-413E-9C78-76B068E7B0E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498-9384-45EE-8CA1-D7272914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E42C-0C3A-413E-9C78-76B068E7B0E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498-9384-45EE-8CA1-D7272914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4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E42C-0C3A-413E-9C78-76B068E7B0E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498-9384-45EE-8CA1-D7272914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E42C-0C3A-413E-9C78-76B068E7B0E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498-9384-45EE-8CA1-D7272914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E42C-0C3A-413E-9C78-76B068E7B0E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498-9384-45EE-8CA1-D7272914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9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E42C-0C3A-413E-9C78-76B068E7B0E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498-9384-45EE-8CA1-D7272914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6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4E42C-0C3A-413E-9C78-76B068E7B0E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C498-9384-45EE-8CA1-D7272914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Parts of a Scientific Manuscript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0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7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6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65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62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10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58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9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44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1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67424"/>
            <a:ext cx="11771290" cy="6690575"/>
          </a:xfrm>
        </p:spPr>
      </p:pic>
    </p:spTree>
    <p:extLst>
      <p:ext uri="{BB962C8B-B14F-4D97-AF65-F5344CB8AC3E}">
        <p14:creationId xmlns:p14="http://schemas.microsoft.com/office/powerpoint/2010/main" val="376136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15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34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55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5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64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95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11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61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42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9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52"/>
            <a:ext cx="12093262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45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4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94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4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81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3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42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2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8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0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7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93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</Words>
  <Application>Microsoft Office PowerPoint</Application>
  <PresentationFormat>Widescreen</PresentationFormat>
  <Paragraphs>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Parts of a Scientific Manuscript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a Scientific Manuscript</dc:title>
  <dc:creator>Saima</dc:creator>
  <cp:lastModifiedBy>Saima</cp:lastModifiedBy>
  <cp:revision>6</cp:revision>
  <dcterms:created xsi:type="dcterms:W3CDTF">2020-12-03T06:08:00Z</dcterms:created>
  <dcterms:modified xsi:type="dcterms:W3CDTF">2020-12-03T06:40:32Z</dcterms:modified>
</cp:coreProperties>
</file>