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6" d="100"/>
          <a:sy n="46" d="100"/>
        </p:scale>
        <p:origin x="-1296" y="-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B5EC49-4B05-4E13-B6E0-3F3B7A2F1DCE}" type="datetimeFigureOut">
              <a:rPr lang="en-US" smtClean="0"/>
              <a:t>27-Oct-20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A85878-6E02-4EA2-BCE7-B99B1B01C788}" type="slidenum">
              <a:rPr lang="en-US" smtClean="0"/>
              <a:t>‹#›</a:t>
            </a:fld>
            <a:endParaRPr lang="en-US"/>
          </a:p>
        </p:txBody>
      </p:sp>
    </p:spTree>
    <p:extLst>
      <p:ext uri="{BB962C8B-B14F-4D97-AF65-F5344CB8AC3E}">
        <p14:creationId xmlns:p14="http://schemas.microsoft.com/office/powerpoint/2010/main" val="22880199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B87CEA31-711F-4830-AF3C-981160079F0F}" type="slidenum">
              <a:rPr lang="en-GB" smtClean="0"/>
              <a:pPr eaLnBrk="1" hangingPunct="1"/>
              <a:t>89</a:t>
            </a:fld>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1ED2F977-CF59-4C29-BAB7-797D44E98577}" type="slidenum">
              <a:rPr lang="en-GB" smtClean="0"/>
              <a:pPr eaLnBrk="1" hangingPunct="1"/>
              <a:t>92</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9A104A8-EB3F-450F-99B4-E12CA30D2E7D}" type="datetimeFigureOut">
              <a:rPr lang="en-US" smtClean="0"/>
              <a:t>27-Oct-20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F599197-2B31-4CBE-8B7B-313063B89FF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9A104A8-EB3F-450F-99B4-E12CA30D2E7D}" type="datetimeFigureOut">
              <a:rPr lang="en-US" smtClean="0"/>
              <a:t>27-Oct-20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F599197-2B31-4CBE-8B7B-313063B89FF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9A104A8-EB3F-450F-99B4-E12CA30D2E7D}" type="datetimeFigureOut">
              <a:rPr lang="en-US" smtClean="0"/>
              <a:t>27-Oct-20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F599197-2B31-4CBE-8B7B-313063B89FF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9A104A8-EB3F-450F-99B4-E12CA30D2E7D}" type="datetimeFigureOut">
              <a:rPr lang="en-US" smtClean="0"/>
              <a:t>27-Oct-20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F599197-2B31-4CBE-8B7B-313063B89FFC}"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9A104A8-EB3F-450F-99B4-E12CA30D2E7D}" type="datetimeFigureOut">
              <a:rPr lang="en-US" smtClean="0"/>
              <a:t>27-Oct-20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F599197-2B31-4CBE-8B7B-313063B89FFC}"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9A104A8-EB3F-450F-99B4-E12CA30D2E7D}" type="datetimeFigureOut">
              <a:rPr lang="en-US" smtClean="0"/>
              <a:t>27-Oct-20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F599197-2B31-4CBE-8B7B-313063B89FFC}"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9A104A8-EB3F-450F-99B4-E12CA30D2E7D}" type="datetimeFigureOut">
              <a:rPr lang="en-US" smtClean="0"/>
              <a:t>27-Oct-20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F599197-2B31-4CBE-8B7B-313063B89FF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9A104A8-EB3F-450F-99B4-E12CA30D2E7D}" type="datetimeFigureOut">
              <a:rPr lang="en-US" smtClean="0"/>
              <a:t>27-Oct-20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F599197-2B31-4CBE-8B7B-313063B89FFC}"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9A104A8-EB3F-450F-99B4-E12CA30D2E7D}" type="datetimeFigureOut">
              <a:rPr lang="en-US" smtClean="0"/>
              <a:t>27-Oct-20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F599197-2B31-4CBE-8B7B-313063B89FF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99A104A8-EB3F-450F-99B4-E12CA30D2E7D}" type="datetimeFigureOut">
              <a:rPr lang="en-US" smtClean="0"/>
              <a:t>27-Oct-20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F599197-2B31-4CBE-8B7B-313063B89FF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9A104A8-EB3F-450F-99B4-E12CA30D2E7D}" type="datetimeFigureOut">
              <a:rPr lang="en-US" smtClean="0"/>
              <a:t>27-Oct-20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F599197-2B31-4CBE-8B7B-313063B89FFC}"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9A104A8-EB3F-450F-99B4-E12CA30D2E7D}" type="datetimeFigureOut">
              <a:rPr lang="en-US" smtClean="0"/>
              <a:t>27-Oct-20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F599197-2B31-4CBE-8B7B-313063B89FF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dirty="0" smtClean="0"/>
              <a:t>Introduction to Curriculum</a:t>
            </a:r>
            <a:endParaRPr lang="en-US" sz="5400" dirty="0"/>
          </a:p>
        </p:txBody>
      </p:sp>
      <p:sp>
        <p:nvSpPr>
          <p:cNvPr id="3" name="Subtitle 2"/>
          <p:cNvSpPr>
            <a:spLocks noGrp="1"/>
          </p:cNvSpPr>
          <p:nvPr>
            <p:ph type="subTitle" idx="1"/>
          </p:nvPr>
        </p:nvSpPr>
        <p:spPr/>
        <p:txBody>
          <a:bodyPr/>
          <a:lstStyle/>
          <a:p>
            <a:r>
              <a:rPr lang="en-US" b="1" dirty="0" smtClean="0"/>
              <a:t>Dr. </a:t>
            </a:r>
            <a:r>
              <a:rPr lang="en-US" b="1" dirty="0" err="1" smtClean="0"/>
              <a:t>Mushtaq</a:t>
            </a:r>
            <a:r>
              <a:rPr lang="en-US" b="1" dirty="0" smtClean="0"/>
              <a:t> Ahmad Malik</a:t>
            </a:r>
            <a:endParaRPr lang="en-US" b="1" dirty="0"/>
          </a:p>
        </p:txBody>
      </p:sp>
    </p:spTree>
    <p:extLst>
      <p:ext uri="{BB962C8B-B14F-4D97-AF65-F5344CB8AC3E}">
        <p14:creationId xmlns:p14="http://schemas.microsoft.com/office/powerpoint/2010/main" val="27390749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14400"/>
            <a:ext cx="8839200" cy="5791200"/>
          </a:xfrm>
        </p:spPr>
        <p:txBody>
          <a:bodyPr>
            <a:normAutofit fontScale="92500"/>
          </a:bodyPr>
          <a:lstStyle/>
          <a:p>
            <a:r>
              <a:rPr lang="en-US" sz="3600" dirty="0" smtClean="0"/>
              <a:t>An </a:t>
            </a:r>
            <a:r>
              <a:rPr lang="en-US" sz="3600" dirty="0"/>
              <a:t>experienced centered approach is most likely implemented with a unit, project</a:t>
            </a:r>
            <a:r>
              <a:rPr lang="en-US" sz="3600" dirty="0" smtClean="0"/>
              <a:t>, portfolio </a:t>
            </a:r>
            <a:r>
              <a:rPr lang="en-US" sz="3600" dirty="0"/>
              <a:t>approach. Where a topic like: people and transportation is selected </a:t>
            </a:r>
            <a:r>
              <a:rPr lang="en-US" sz="3600" dirty="0" smtClean="0"/>
              <a:t>and modifies </a:t>
            </a:r>
            <a:r>
              <a:rPr lang="en-US" sz="3600" dirty="0"/>
              <a:t>the subject content for a specific purpose usually related to and based </a:t>
            </a:r>
            <a:r>
              <a:rPr lang="en-US" sz="3600" dirty="0" smtClean="0"/>
              <a:t>on student's </a:t>
            </a:r>
            <a:r>
              <a:rPr lang="en-US" sz="3600" dirty="0"/>
              <a:t>needs. It is more flexible to meet changing needs of the students, </a:t>
            </a:r>
            <a:r>
              <a:rPr lang="en-US" sz="3600" dirty="0" smtClean="0"/>
              <a:t>correlate learning </a:t>
            </a:r>
            <a:r>
              <a:rPr lang="en-US" sz="3600" dirty="0"/>
              <a:t>across subject by themes and relate to the real world.</a:t>
            </a:r>
          </a:p>
        </p:txBody>
      </p:sp>
      <p:sp>
        <p:nvSpPr>
          <p:cNvPr id="2" name="Title 1"/>
          <p:cNvSpPr>
            <a:spLocks noGrp="1"/>
          </p:cNvSpPr>
          <p:nvPr>
            <p:ph type="title"/>
          </p:nvPr>
        </p:nvSpPr>
        <p:spPr>
          <a:xfrm>
            <a:off x="152400" y="0"/>
            <a:ext cx="8839200" cy="838200"/>
          </a:xfrm>
        </p:spPr>
        <p:txBody>
          <a:bodyPr>
            <a:normAutofit fontScale="90000"/>
          </a:bodyPr>
          <a:lstStyle/>
          <a:p>
            <a:r>
              <a:rPr lang="en-US" b="1" dirty="0" smtClean="0"/>
              <a:t>Curriculum as experiences of the learner</a:t>
            </a:r>
            <a:endParaRPr lang="en-US" b="1" dirty="0"/>
          </a:p>
        </p:txBody>
      </p:sp>
    </p:spTree>
    <p:extLst>
      <p:ext uri="{BB962C8B-B14F-4D97-AF65-F5344CB8AC3E}">
        <p14:creationId xmlns:p14="http://schemas.microsoft.com/office/powerpoint/2010/main" val="1302854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86800" cy="6629400"/>
          </a:xfrm>
        </p:spPr>
        <p:txBody>
          <a:bodyPr>
            <a:normAutofit fontScale="92500"/>
          </a:bodyPr>
          <a:lstStyle/>
          <a:p>
            <a:pPr marL="0" indent="0">
              <a:buNone/>
            </a:pPr>
            <a:r>
              <a:rPr lang="en-US" b="1" dirty="0" smtClean="0"/>
              <a:t>Advantages</a:t>
            </a:r>
            <a:endParaRPr lang="en-US" b="1" dirty="0"/>
          </a:p>
          <a:p>
            <a:r>
              <a:rPr lang="en-US" dirty="0"/>
              <a:t>Focuses on learning and the learner, rather than teaching.</a:t>
            </a:r>
          </a:p>
          <a:p>
            <a:r>
              <a:rPr lang="en-US" dirty="0"/>
              <a:t>includes all experiences planned and unplanned.</a:t>
            </a:r>
          </a:p>
          <a:p>
            <a:r>
              <a:rPr lang="en-US" dirty="0"/>
              <a:t>Can allow for broader experiences.</a:t>
            </a:r>
          </a:p>
          <a:p>
            <a:r>
              <a:rPr lang="en-US" dirty="0"/>
              <a:t>Can be more meaningful learning if it relates to student interests, needs, or </a:t>
            </a:r>
            <a:r>
              <a:rPr lang="en-US" dirty="0" smtClean="0"/>
              <a:t>if students </a:t>
            </a:r>
            <a:r>
              <a:rPr lang="en-US" dirty="0"/>
              <a:t>help select meaningful learning activities.</a:t>
            </a:r>
          </a:p>
          <a:p>
            <a:r>
              <a:rPr lang="en-US" dirty="0"/>
              <a:t>Can be greater retention of learning as subject matter takes on a more </a:t>
            </a:r>
            <a:r>
              <a:rPr lang="en-US" dirty="0" smtClean="0"/>
              <a:t>increasingly personal </a:t>
            </a:r>
            <a:r>
              <a:rPr lang="en-US" dirty="0"/>
              <a:t>significance, and progress becomes a means to achieve power.</a:t>
            </a:r>
          </a:p>
          <a:p>
            <a:pPr marL="0" indent="0">
              <a:buNone/>
            </a:pPr>
            <a:r>
              <a:rPr lang="en-US" b="1" dirty="0" smtClean="0"/>
              <a:t>Disadvantages</a:t>
            </a:r>
            <a:endParaRPr lang="en-US" b="1" dirty="0"/>
          </a:p>
          <a:p>
            <a:r>
              <a:rPr lang="en-US" dirty="0"/>
              <a:t>more abstract and complex</a:t>
            </a:r>
          </a:p>
          <a:p>
            <a:r>
              <a:rPr lang="en-US" dirty="0"/>
              <a:t>makes curriculum so comprehensive that it cannot be described in simple </a:t>
            </a:r>
            <a:r>
              <a:rPr lang="en-US" dirty="0" smtClean="0"/>
              <a:t>terms or </a:t>
            </a:r>
            <a:r>
              <a:rPr lang="en-US" dirty="0"/>
              <a:t>short phrases</a:t>
            </a:r>
          </a:p>
          <a:p>
            <a:pPr marL="0" indent="0">
              <a:buNone/>
            </a:pPr>
            <a:endParaRPr lang="en-US" dirty="0"/>
          </a:p>
        </p:txBody>
      </p:sp>
    </p:spTree>
    <p:extLst>
      <p:ext uri="{BB962C8B-B14F-4D97-AF65-F5344CB8AC3E}">
        <p14:creationId xmlns:p14="http://schemas.microsoft.com/office/powerpoint/2010/main" val="16382934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90600"/>
            <a:ext cx="8839200" cy="5715000"/>
          </a:xfrm>
        </p:spPr>
        <p:txBody>
          <a:bodyPr>
            <a:noAutofit/>
          </a:bodyPr>
          <a:lstStyle/>
          <a:p>
            <a:pPr marL="0" indent="0">
              <a:buNone/>
            </a:pPr>
            <a:r>
              <a:rPr lang="en-US" sz="3200" dirty="0" smtClean="0"/>
              <a:t>Intended learning and experiences are not the only elements of curriculum. It's helpful when thinking abut curriculum to remember that all curriculum planning can be thought of as the (1) planned curriculum and what isn't planned as the (2)</a:t>
            </a:r>
          </a:p>
          <a:p>
            <a:pPr marL="0" indent="0">
              <a:buNone/>
            </a:pPr>
            <a:r>
              <a:rPr lang="en-US" sz="3200" dirty="0" smtClean="0"/>
              <a:t>Hidden curriculum</a:t>
            </a:r>
          </a:p>
          <a:p>
            <a:pPr marL="0" indent="0">
              <a:buNone/>
            </a:pPr>
            <a:r>
              <a:rPr lang="en-US" sz="3200" dirty="0" smtClean="0"/>
              <a:t>. Both of these are important to consider when we think about education and how or students will be prepared for their future lives.</a:t>
            </a:r>
            <a:endParaRPr lang="en-US" sz="3200" dirty="0"/>
          </a:p>
        </p:txBody>
      </p:sp>
      <p:sp>
        <p:nvSpPr>
          <p:cNvPr id="2" name="Title 1"/>
          <p:cNvSpPr>
            <a:spLocks noGrp="1"/>
          </p:cNvSpPr>
          <p:nvPr>
            <p:ph type="title"/>
          </p:nvPr>
        </p:nvSpPr>
        <p:spPr>
          <a:xfrm>
            <a:off x="152400" y="76200"/>
            <a:ext cx="8839200" cy="868362"/>
          </a:xfrm>
        </p:spPr>
        <p:txBody>
          <a:bodyPr>
            <a:normAutofit fontScale="90000"/>
          </a:bodyPr>
          <a:lstStyle/>
          <a:p>
            <a:r>
              <a:rPr lang="en-US" dirty="0" smtClean="0"/>
              <a:t>Curriculum as planned and hidden</a:t>
            </a:r>
            <a:endParaRPr lang="en-US" dirty="0"/>
          </a:p>
        </p:txBody>
      </p:sp>
    </p:spTree>
    <p:extLst>
      <p:ext uri="{BB962C8B-B14F-4D97-AF65-F5344CB8AC3E}">
        <p14:creationId xmlns:p14="http://schemas.microsoft.com/office/powerpoint/2010/main" val="37559919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Various forms of curriculum</a:t>
            </a:r>
            <a:endParaRPr lang="en-US" b="1"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607105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Various forms of curriculum</a:t>
            </a:r>
            <a:endParaRPr lang="en-US" b="1" dirty="0"/>
          </a:p>
        </p:txBody>
      </p:sp>
      <p:sp>
        <p:nvSpPr>
          <p:cNvPr id="3" name="Content Placeholder 2"/>
          <p:cNvSpPr>
            <a:spLocks noGrp="1"/>
          </p:cNvSpPr>
          <p:nvPr>
            <p:ph idx="1"/>
          </p:nvPr>
        </p:nvSpPr>
        <p:spPr>
          <a:xfrm>
            <a:off x="457200" y="1371600"/>
            <a:ext cx="8229600" cy="5334000"/>
          </a:xfrm>
        </p:spPr>
        <p:txBody>
          <a:bodyPr>
            <a:normAutofit fontScale="92500"/>
          </a:bodyPr>
          <a:lstStyle/>
          <a:p>
            <a:pPr marL="0" indent="0">
              <a:buNone/>
            </a:pPr>
            <a:r>
              <a:rPr lang="en-US" sz="3600" b="1" dirty="0"/>
              <a:t>1.</a:t>
            </a:r>
            <a:r>
              <a:rPr lang="en-US" sz="3600" dirty="0"/>
              <a:t>      </a:t>
            </a:r>
            <a:r>
              <a:rPr lang="en-US" sz="3600" b="1" dirty="0"/>
              <a:t>Overt, explicit, or written curriculum:</a:t>
            </a:r>
            <a:endParaRPr lang="en-US" sz="3600" dirty="0"/>
          </a:p>
          <a:p>
            <a:pPr marL="0" indent="0">
              <a:buNone/>
            </a:pPr>
            <a:r>
              <a:rPr lang="en-US" sz="3600" dirty="0"/>
              <a:t>This type of curriculum is what appears in documents and teachers' plans.</a:t>
            </a:r>
          </a:p>
          <a:p>
            <a:pPr marL="0" indent="0">
              <a:buNone/>
            </a:pPr>
            <a:r>
              <a:rPr lang="en-US" sz="3600" dirty="0"/>
              <a:t>Is simply it may refer to a curriculum document, texts, films, and supportive teaching materials that are overall chosen to support the “intentional instructional agenda” of a school</a:t>
            </a:r>
            <a:r>
              <a:rPr lang="en-US" sz="3600" dirty="0" smtClean="0"/>
              <a:t>.</a:t>
            </a:r>
            <a:endParaRPr lang="en-US" sz="3600" dirty="0"/>
          </a:p>
        </p:txBody>
      </p:sp>
    </p:spTree>
    <p:extLst>
      <p:ext uri="{BB962C8B-B14F-4D97-AF65-F5344CB8AC3E}">
        <p14:creationId xmlns:p14="http://schemas.microsoft.com/office/powerpoint/2010/main" val="3469337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b="1" dirty="0"/>
              <a:t>Implicit (or Hidden)</a:t>
            </a:r>
            <a:endParaRPr lang="en-US" dirty="0"/>
          </a:p>
        </p:txBody>
      </p:sp>
      <p:sp>
        <p:nvSpPr>
          <p:cNvPr id="3" name="Content Placeholder 2"/>
          <p:cNvSpPr>
            <a:spLocks noGrp="1"/>
          </p:cNvSpPr>
          <p:nvPr>
            <p:ph idx="1"/>
          </p:nvPr>
        </p:nvSpPr>
        <p:spPr/>
        <p:txBody>
          <a:bodyPr>
            <a:normAutofit fontScale="92500" lnSpcReduction="10000"/>
          </a:bodyPr>
          <a:lstStyle/>
          <a:p>
            <a:r>
              <a:rPr lang="en-US" sz="3600" dirty="0" smtClean="0"/>
              <a:t>According to Longstreet </a:t>
            </a:r>
            <a:r>
              <a:rPr lang="en-US" sz="3600" dirty="0"/>
              <a:t>and Shane (1993) </a:t>
            </a:r>
            <a:endParaRPr lang="en-US" sz="3600" dirty="0" smtClean="0"/>
          </a:p>
          <a:p>
            <a:r>
              <a:rPr lang="en-US" sz="3600" dirty="0" smtClean="0"/>
              <a:t>“</a:t>
            </a:r>
            <a:r>
              <a:rPr lang="en-US" sz="3600" dirty="0"/>
              <a:t>The hidden curriculum, which refers to the kinds of learning’s children derive from the very nature and organizational design of the public school, as well as from the </a:t>
            </a:r>
            <a:r>
              <a:rPr lang="en-US" sz="3600" dirty="0" err="1"/>
              <a:t>behaviours’</a:t>
            </a:r>
            <a:r>
              <a:rPr lang="en-US" sz="3600" dirty="0"/>
              <a:t> and attitudes of teachers and administrators.”</a:t>
            </a:r>
          </a:p>
          <a:p>
            <a:endParaRPr lang="en-US" dirty="0"/>
          </a:p>
        </p:txBody>
      </p:sp>
    </p:spTree>
    <p:extLst>
      <p:ext uri="{BB962C8B-B14F-4D97-AF65-F5344CB8AC3E}">
        <p14:creationId xmlns:p14="http://schemas.microsoft.com/office/powerpoint/2010/main" val="37549237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Overt, explicit, or written curriculum</a:t>
            </a:r>
            <a:endParaRPr lang="en-US" dirty="0"/>
          </a:p>
        </p:txBody>
      </p:sp>
      <p:sp>
        <p:nvSpPr>
          <p:cNvPr id="3" name="Content Placeholder 2"/>
          <p:cNvSpPr>
            <a:spLocks noGrp="1"/>
          </p:cNvSpPr>
          <p:nvPr>
            <p:ph idx="1"/>
          </p:nvPr>
        </p:nvSpPr>
        <p:spPr>
          <a:xfrm>
            <a:off x="228600" y="1295400"/>
            <a:ext cx="8686800" cy="5029200"/>
          </a:xfrm>
        </p:spPr>
        <p:txBody>
          <a:bodyPr>
            <a:noAutofit/>
          </a:bodyPr>
          <a:lstStyle/>
          <a:p>
            <a:r>
              <a:rPr lang="en-US" sz="4000" dirty="0" smtClean="0"/>
              <a:t>Which is written as part of formal instruction of schooling experiences. It may refer to a curriculum document, texts, films, and supportive teaching materials that are overtly chosen to support the intentional instructional agenda of a school.</a:t>
            </a:r>
            <a:r>
              <a:rPr lang="en-US" sz="4400" dirty="0" smtClean="0"/>
              <a:t> </a:t>
            </a:r>
            <a:endParaRPr lang="en-US" sz="4400" dirty="0"/>
          </a:p>
        </p:txBody>
      </p:sp>
    </p:spTree>
    <p:extLst>
      <p:ext uri="{BB962C8B-B14F-4D97-AF65-F5344CB8AC3E}">
        <p14:creationId xmlns:p14="http://schemas.microsoft.com/office/powerpoint/2010/main" val="24966456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 Null </a:t>
            </a:r>
            <a:r>
              <a:rPr lang="en-AU" dirty="0" smtClean="0"/>
              <a:t>Curriculum</a:t>
            </a:r>
            <a:endParaRPr lang="en-US" dirty="0"/>
          </a:p>
        </p:txBody>
      </p:sp>
      <p:sp>
        <p:nvSpPr>
          <p:cNvPr id="3" name="Content Placeholder 2"/>
          <p:cNvSpPr>
            <a:spLocks noGrp="1"/>
          </p:cNvSpPr>
          <p:nvPr>
            <p:ph idx="1"/>
          </p:nvPr>
        </p:nvSpPr>
        <p:spPr/>
        <p:txBody>
          <a:bodyPr>
            <a:normAutofit lnSpcReduction="10000"/>
          </a:bodyPr>
          <a:lstStyle/>
          <a:p>
            <a:r>
              <a:rPr lang="en-US" sz="4000" dirty="0"/>
              <a:t>The null curriculum is what is not taught. Not teaching some particular idea or sets of ideas may be due to mandates from higher authorities, to a teacher’s lack of knowledge, or to deeply ingrained assumptions and biases.</a:t>
            </a:r>
          </a:p>
        </p:txBody>
      </p:sp>
    </p:spTree>
    <p:extLst>
      <p:ext uri="{BB962C8B-B14F-4D97-AF65-F5344CB8AC3E}">
        <p14:creationId xmlns:p14="http://schemas.microsoft.com/office/powerpoint/2010/main" val="20701353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b="1" dirty="0"/>
              <a:t>Received curriculum</a:t>
            </a:r>
            <a:endParaRPr lang="en-US" dirty="0"/>
          </a:p>
        </p:txBody>
      </p:sp>
      <p:sp>
        <p:nvSpPr>
          <p:cNvPr id="3" name="Content Placeholder 2"/>
          <p:cNvSpPr>
            <a:spLocks noGrp="1"/>
          </p:cNvSpPr>
          <p:nvPr>
            <p:ph idx="1"/>
          </p:nvPr>
        </p:nvSpPr>
        <p:spPr/>
        <p:txBody>
          <a:bodyPr>
            <a:normAutofit/>
          </a:bodyPr>
          <a:lstStyle/>
          <a:p>
            <a:r>
              <a:rPr lang="en-US" sz="4400" dirty="0"/>
              <a:t>Those things that students actually take out of classroom; those concepts and content that are truly learned and remembered.</a:t>
            </a:r>
          </a:p>
        </p:txBody>
      </p:sp>
    </p:spTree>
    <p:extLst>
      <p:ext uri="{BB962C8B-B14F-4D97-AF65-F5344CB8AC3E}">
        <p14:creationId xmlns:p14="http://schemas.microsoft.com/office/powerpoint/2010/main" val="39073489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Societal curriculum</a:t>
            </a:r>
            <a:endParaRPr lang="en-US" dirty="0"/>
          </a:p>
        </p:txBody>
      </p:sp>
      <p:sp>
        <p:nvSpPr>
          <p:cNvPr id="3" name="Content Placeholder 2"/>
          <p:cNvSpPr>
            <a:spLocks noGrp="1"/>
          </p:cNvSpPr>
          <p:nvPr>
            <p:ph idx="1"/>
          </p:nvPr>
        </p:nvSpPr>
        <p:spPr>
          <a:xfrm>
            <a:off x="228600" y="1447800"/>
            <a:ext cx="8763000" cy="5105400"/>
          </a:xfrm>
        </p:spPr>
        <p:txBody>
          <a:bodyPr>
            <a:noAutofit/>
          </a:bodyPr>
          <a:lstStyle/>
          <a:p>
            <a:r>
              <a:rPr lang="en-US" sz="3200" dirty="0"/>
              <a:t>Cortes (1981</a:t>
            </a:r>
            <a:r>
              <a:rPr lang="en-US" sz="3200" dirty="0" smtClean="0"/>
              <a:t>) defines </a:t>
            </a:r>
            <a:r>
              <a:rPr lang="en-US" sz="3200" dirty="0"/>
              <a:t>this curriculum as: ...[the] massive, ongoing, informal curriculum of family, peer groups, neighborhoods, churches organizations, occupations, mas, media and other socializing forces that "educate" all of us throughout our lives.  This type of curricula can now be expanded to include the powerful effects of social media.</a:t>
            </a:r>
          </a:p>
        </p:txBody>
      </p:sp>
    </p:spTree>
    <p:extLst>
      <p:ext uri="{BB962C8B-B14F-4D97-AF65-F5344CB8AC3E}">
        <p14:creationId xmlns:p14="http://schemas.microsoft.com/office/powerpoint/2010/main" val="4131485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The word curriculum originated in ancient Rome and meant a chariot race course. Imagine Julius </a:t>
            </a:r>
            <a:r>
              <a:rPr lang="en-US" dirty="0" err="1" smtClean="0"/>
              <a:t>Ceaser</a:t>
            </a:r>
            <a:r>
              <a:rPr lang="en-US" dirty="0" smtClean="0"/>
              <a:t> talking about which team of horses, driver, chariot would run the curriculum fastest.</a:t>
            </a:r>
          </a:p>
          <a:p>
            <a:endParaRPr lang="en-US" dirty="0"/>
          </a:p>
          <a:p>
            <a:r>
              <a:rPr lang="en-US" dirty="0" smtClean="0"/>
              <a:t> </a:t>
            </a:r>
            <a:r>
              <a:rPr lang="en-US" dirty="0"/>
              <a:t>Curriculum probably has a greater variety of definitions than any other word used </a:t>
            </a:r>
            <a:r>
              <a:rPr lang="en-US" dirty="0" smtClean="0"/>
              <a:t>in education</a:t>
            </a:r>
            <a:r>
              <a:rPr lang="en-US" dirty="0"/>
              <a:t>. </a:t>
            </a:r>
          </a:p>
        </p:txBody>
      </p:sp>
      <p:sp>
        <p:nvSpPr>
          <p:cNvPr id="2" name="Title 1"/>
          <p:cNvSpPr>
            <a:spLocks noGrp="1"/>
          </p:cNvSpPr>
          <p:nvPr>
            <p:ph type="title"/>
          </p:nvPr>
        </p:nvSpPr>
        <p:spPr/>
        <p:txBody>
          <a:bodyPr/>
          <a:lstStyle/>
          <a:p>
            <a:r>
              <a:rPr lang="en-US" dirty="0" smtClean="0"/>
              <a:t>Introduction to Curriculum</a:t>
            </a:r>
            <a:endParaRPr lang="en-US" dirty="0"/>
          </a:p>
        </p:txBody>
      </p:sp>
    </p:spTree>
    <p:extLst>
      <p:ext uri="{BB962C8B-B14F-4D97-AF65-F5344CB8AC3E}">
        <p14:creationId xmlns:p14="http://schemas.microsoft.com/office/powerpoint/2010/main" val="1971780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 hidden or covert curriculum</a:t>
            </a:r>
            <a:endParaRPr lang="en-US" dirty="0"/>
          </a:p>
        </p:txBody>
      </p:sp>
      <p:sp>
        <p:nvSpPr>
          <p:cNvPr id="3" name="Content Placeholder 2"/>
          <p:cNvSpPr>
            <a:spLocks noGrp="1"/>
          </p:cNvSpPr>
          <p:nvPr>
            <p:ph idx="1"/>
          </p:nvPr>
        </p:nvSpPr>
        <p:spPr/>
        <p:txBody>
          <a:bodyPr>
            <a:normAutofit fontScale="92500" lnSpcReduction="10000"/>
          </a:bodyPr>
          <a:lstStyle/>
          <a:p>
            <a:r>
              <a:rPr lang="en-US" sz="4000" dirty="0"/>
              <a:t>Shane (1993) </a:t>
            </a:r>
            <a:r>
              <a:rPr lang="en-US" sz="4000" dirty="0" smtClean="0"/>
              <a:t>defined that </a:t>
            </a:r>
            <a:r>
              <a:rPr lang="en-US" sz="4000" dirty="0"/>
              <a:t>“hidden curriculum,” </a:t>
            </a:r>
            <a:r>
              <a:rPr lang="en-US" sz="4000" dirty="0" smtClean="0"/>
              <a:t>refers </a:t>
            </a:r>
            <a:r>
              <a:rPr lang="en-US" sz="4000" dirty="0"/>
              <a:t>to the kinds of </a:t>
            </a:r>
            <a:r>
              <a:rPr lang="en-US" sz="4000" dirty="0" smtClean="0"/>
              <a:t>learning </a:t>
            </a:r>
            <a:r>
              <a:rPr lang="en-US" sz="4000" dirty="0"/>
              <a:t>children derive from the very nature and organizational design of the public school, as well as from the behaviors and attitudes of teachers and </a:t>
            </a:r>
            <a:r>
              <a:rPr lang="en-US" sz="4000" dirty="0" smtClean="0"/>
              <a:t>administrators </a:t>
            </a:r>
            <a:r>
              <a:rPr lang="en-US" sz="4000" dirty="0"/>
              <a:t>”</a:t>
            </a:r>
          </a:p>
        </p:txBody>
      </p:sp>
    </p:spTree>
    <p:extLst>
      <p:ext uri="{BB962C8B-B14F-4D97-AF65-F5344CB8AC3E}">
        <p14:creationId xmlns:p14="http://schemas.microsoft.com/office/powerpoint/2010/main" val="2169141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Phantom curriculum</a:t>
            </a:r>
            <a:endParaRPr lang="en-US" dirty="0"/>
          </a:p>
        </p:txBody>
      </p:sp>
      <p:sp>
        <p:nvSpPr>
          <p:cNvPr id="3" name="Content Placeholder 2"/>
          <p:cNvSpPr>
            <a:spLocks noGrp="1"/>
          </p:cNvSpPr>
          <p:nvPr>
            <p:ph idx="1"/>
          </p:nvPr>
        </p:nvSpPr>
        <p:spPr/>
        <p:txBody>
          <a:bodyPr>
            <a:noAutofit/>
          </a:bodyPr>
          <a:lstStyle/>
          <a:p>
            <a:r>
              <a:rPr lang="en-US" sz="4000" dirty="0"/>
              <a:t>The messages prevalent in and through exposure to any type of media. These components and messages play a major part in the enculturation of students into the predominant meta-culture, or in acculturating students into narrower or generational subcultures.</a:t>
            </a:r>
          </a:p>
        </p:txBody>
      </p:sp>
    </p:spTree>
    <p:extLst>
      <p:ext uri="{BB962C8B-B14F-4D97-AF65-F5344CB8AC3E}">
        <p14:creationId xmlns:p14="http://schemas.microsoft.com/office/powerpoint/2010/main" val="33514475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lstStyle/>
          <a:p>
            <a:r>
              <a:rPr lang="en-US" b="1" dirty="0"/>
              <a:t>Concomitant curriculum</a:t>
            </a:r>
            <a:endParaRPr lang="en-US" dirty="0"/>
          </a:p>
        </p:txBody>
      </p:sp>
      <p:sp>
        <p:nvSpPr>
          <p:cNvPr id="3" name="Content Placeholder 2"/>
          <p:cNvSpPr>
            <a:spLocks noGrp="1"/>
          </p:cNvSpPr>
          <p:nvPr>
            <p:ph idx="1"/>
          </p:nvPr>
        </p:nvSpPr>
        <p:spPr>
          <a:xfrm>
            <a:off x="457200" y="609600"/>
            <a:ext cx="8839200" cy="5791200"/>
          </a:xfrm>
        </p:spPr>
        <p:txBody>
          <a:bodyPr>
            <a:noAutofit/>
          </a:bodyPr>
          <a:lstStyle/>
          <a:p>
            <a:r>
              <a:rPr lang="en-US" sz="3600" dirty="0"/>
              <a:t>What is taught, or emphasized at home, or those experiences that are part of a family’s experiences, or related experiences sanctioned by the family. (This type of curriculum may be received at church, in the context of religious expression, lessons on values, ethics or morals, molded behaviors, or social experiences based on the family’s preferences.)</a:t>
            </a:r>
          </a:p>
        </p:txBody>
      </p:sp>
    </p:spTree>
    <p:extLst>
      <p:ext uri="{BB962C8B-B14F-4D97-AF65-F5344CB8AC3E}">
        <p14:creationId xmlns:p14="http://schemas.microsoft.com/office/powerpoint/2010/main" val="7186519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lstStyle/>
          <a:p>
            <a:r>
              <a:rPr lang="en-US" b="1" dirty="0"/>
              <a:t>Rhetorical curriculum</a:t>
            </a:r>
            <a:endParaRPr lang="en-US" dirty="0"/>
          </a:p>
        </p:txBody>
      </p:sp>
      <p:sp>
        <p:nvSpPr>
          <p:cNvPr id="3" name="Content Placeholder 2"/>
          <p:cNvSpPr>
            <a:spLocks noGrp="1"/>
          </p:cNvSpPr>
          <p:nvPr>
            <p:ph idx="1"/>
          </p:nvPr>
        </p:nvSpPr>
        <p:spPr>
          <a:xfrm>
            <a:off x="76200" y="914400"/>
            <a:ext cx="8915400" cy="5791200"/>
          </a:xfrm>
        </p:spPr>
        <p:txBody>
          <a:bodyPr>
            <a:normAutofit fontScale="92500"/>
          </a:bodyPr>
          <a:lstStyle/>
          <a:p>
            <a:r>
              <a:rPr lang="en-US" sz="3600" dirty="0"/>
              <a:t>This curriculum may also come from those professionals involved in concept formation and content changes; or from those educational initiatives resulting from decisions based on national and state reports, public speeches, or from texts critiquing outdated educational practices. The rhetorical curriculum may also come from the publicized works offering updates in pedagogical knowledge.</a:t>
            </a:r>
          </a:p>
        </p:txBody>
      </p:sp>
    </p:spTree>
    <p:extLst>
      <p:ext uri="{BB962C8B-B14F-4D97-AF65-F5344CB8AC3E}">
        <p14:creationId xmlns:p14="http://schemas.microsoft.com/office/powerpoint/2010/main" val="24469317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electronic curriculum</a:t>
            </a:r>
            <a:endParaRPr lang="en-US" dirty="0"/>
          </a:p>
        </p:txBody>
      </p:sp>
      <p:sp>
        <p:nvSpPr>
          <p:cNvPr id="3" name="Content Placeholder 2"/>
          <p:cNvSpPr>
            <a:spLocks noGrp="1"/>
          </p:cNvSpPr>
          <p:nvPr>
            <p:ph idx="1"/>
          </p:nvPr>
        </p:nvSpPr>
        <p:spPr>
          <a:xfrm>
            <a:off x="228600" y="1219200"/>
            <a:ext cx="8763000" cy="4525963"/>
          </a:xfrm>
        </p:spPr>
        <p:txBody>
          <a:bodyPr>
            <a:noAutofit/>
          </a:bodyPr>
          <a:lstStyle/>
          <a:p>
            <a:r>
              <a:rPr lang="en-US" sz="3600" dirty="0"/>
              <a:t>Those lessons learned through searching the Internet for information, or through using e-forms of communication. (Wilson, 2004) These types of curriculum may be either formal or informal, and inherent lessons may be overt or covert, good or bad, correct or incorrect depending on ones’ views. </a:t>
            </a:r>
          </a:p>
        </p:txBody>
      </p:sp>
    </p:spTree>
    <p:extLst>
      <p:ext uri="{BB962C8B-B14F-4D97-AF65-F5344CB8AC3E}">
        <p14:creationId xmlns:p14="http://schemas.microsoft.com/office/powerpoint/2010/main" val="489873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Types of Curriculum</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246381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Curriculum</a:t>
            </a:r>
            <a:endParaRPr lang="en-US" dirty="0"/>
          </a:p>
        </p:txBody>
      </p:sp>
      <p:sp>
        <p:nvSpPr>
          <p:cNvPr id="3" name="Content Placeholder 2"/>
          <p:cNvSpPr>
            <a:spLocks noGrp="1"/>
          </p:cNvSpPr>
          <p:nvPr>
            <p:ph idx="1"/>
          </p:nvPr>
        </p:nvSpPr>
        <p:spPr>
          <a:xfrm>
            <a:off x="457200" y="1600200"/>
            <a:ext cx="8534400" cy="4525963"/>
          </a:xfrm>
        </p:spPr>
        <p:txBody>
          <a:bodyPr>
            <a:noAutofit/>
          </a:bodyPr>
          <a:lstStyle/>
          <a:p>
            <a:pPr marL="0" indent="0">
              <a:buNone/>
            </a:pPr>
            <a:r>
              <a:rPr lang="en-US" dirty="0" smtClean="0"/>
              <a:t>A curriculum may also refer to a defined and prescribed course of studies, which students must fulfill in order to pass a certain level of education.</a:t>
            </a:r>
          </a:p>
          <a:p>
            <a:pPr marL="0" indent="0">
              <a:buNone/>
            </a:pPr>
            <a:r>
              <a:rPr lang="en-US" dirty="0" smtClean="0"/>
              <a:t>For example, an elementary school might discuss how its curriculum, or its entire sum of lessons and teachings, is designed to improve national testing scores or help students learn the basics. An individual teacher might also refer to his or her curriculum, meaning all the subjects that will be taught during a school year.</a:t>
            </a:r>
            <a:endParaRPr lang="en-US" dirty="0"/>
          </a:p>
        </p:txBody>
      </p:sp>
    </p:spTree>
    <p:extLst>
      <p:ext uri="{BB962C8B-B14F-4D97-AF65-F5344CB8AC3E}">
        <p14:creationId xmlns:p14="http://schemas.microsoft.com/office/powerpoint/2010/main" val="23742987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lstStyle/>
          <a:p>
            <a:r>
              <a:rPr lang="en-US" dirty="0" smtClean="0"/>
              <a:t>Subject Curriculum</a:t>
            </a:r>
            <a:endParaRPr lang="en-US" dirty="0"/>
          </a:p>
        </p:txBody>
      </p:sp>
      <p:sp>
        <p:nvSpPr>
          <p:cNvPr id="3" name="Content Placeholder 2"/>
          <p:cNvSpPr>
            <a:spLocks noGrp="1"/>
          </p:cNvSpPr>
          <p:nvPr>
            <p:ph idx="1"/>
          </p:nvPr>
        </p:nvSpPr>
        <p:spPr>
          <a:xfrm>
            <a:off x="152400" y="1066800"/>
            <a:ext cx="8839200" cy="5410200"/>
          </a:xfrm>
        </p:spPr>
        <p:txBody>
          <a:bodyPr>
            <a:noAutofit/>
          </a:bodyPr>
          <a:lstStyle/>
          <a:p>
            <a:r>
              <a:rPr lang="en-US" sz="4000" dirty="0" smtClean="0"/>
              <a:t>The subject curriculum has the following distinguish characteristics;</a:t>
            </a:r>
          </a:p>
          <a:p>
            <a:r>
              <a:rPr lang="en-US" sz="4000" dirty="0" smtClean="0"/>
              <a:t>Certain body of subject matter is arranged in logical order to facilitate subjects.</a:t>
            </a:r>
          </a:p>
          <a:p>
            <a:r>
              <a:rPr lang="en-US" sz="4000" dirty="0" smtClean="0"/>
              <a:t>Teaching and learning are for the most part channeled into these already organized fields.</a:t>
            </a:r>
            <a:endParaRPr lang="en-US" sz="4000" dirty="0"/>
          </a:p>
        </p:txBody>
      </p:sp>
    </p:spTree>
    <p:extLst>
      <p:ext uri="{BB962C8B-B14F-4D97-AF65-F5344CB8AC3E}">
        <p14:creationId xmlns:p14="http://schemas.microsoft.com/office/powerpoint/2010/main" val="32346593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763000" cy="5105400"/>
          </a:xfrm>
        </p:spPr>
        <p:txBody>
          <a:bodyPr>
            <a:noAutofit/>
          </a:bodyPr>
          <a:lstStyle/>
          <a:p>
            <a:r>
              <a:rPr lang="en-US" sz="4000" dirty="0" smtClean="0"/>
              <a:t>The subject based organization of curriculum is traditional and a large number of school follow.</a:t>
            </a:r>
          </a:p>
          <a:p>
            <a:r>
              <a:rPr lang="en-US" sz="4000" dirty="0" smtClean="0"/>
              <a:t>This is commonest form of curriculum, </a:t>
            </a:r>
            <a:r>
              <a:rPr lang="en-US" sz="4000" dirty="0" err="1" smtClean="0"/>
              <a:t>ot</a:t>
            </a:r>
            <a:r>
              <a:rPr lang="en-US" sz="4000" dirty="0" smtClean="0"/>
              <a:t> arrange it, the teacher or administrator puts together a number of topics of suitable quality and difficulty dealing with a generally agreed upon Field. E.g.. Physics, Urdu, History etc.</a:t>
            </a:r>
            <a:endParaRPr lang="en-US" sz="4000" dirty="0"/>
          </a:p>
        </p:txBody>
      </p:sp>
    </p:spTree>
    <p:extLst>
      <p:ext uri="{BB962C8B-B14F-4D97-AF65-F5344CB8AC3E}">
        <p14:creationId xmlns:p14="http://schemas.microsoft.com/office/powerpoint/2010/main" val="27608522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CORE CURRICULUM</a:t>
            </a:r>
            <a:endParaRPr lang="en-US" dirty="0"/>
          </a:p>
        </p:txBody>
      </p:sp>
      <p:sp>
        <p:nvSpPr>
          <p:cNvPr id="3" name="Content Placeholder 2"/>
          <p:cNvSpPr>
            <a:spLocks noGrp="1"/>
          </p:cNvSpPr>
          <p:nvPr>
            <p:ph idx="1"/>
          </p:nvPr>
        </p:nvSpPr>
        <p:spPr>
          <a:xfrm>
            <a:off x="228600" y="1295400"/>
            <a:ext cx="8763000" cy="5410200"/>
          </a:xfrm>
        </p:spPr>
        <p:txBody>
          <a:bodyPr>
            <a:normAutofit fontScale="92500" lnSpcReduction="10000"/>
          </a:bodyPr>
          <a:lstStyle/>
          <a:p>
            <a:r>
              <a:rPr lang="en-US" sz="3600" dirty="0" smtClean="0"/>
              <a:t>The Core Curriculum is the set of common courses required of all undergraduates and considered the necessary general education for students, irrespective of their choice in major. The communal learning--with all students encountering the same texts and issues at the same time--and the critical dialogue experienced in small seminars are the distinctive features of the Core.</a:t>
            </a:r>
            <a:endParaRPr lang="en-US" sz="3600" dirty="0"/>
          </a:p>
        </p:txBody>
      </p:sp>
    </p:spTree>
    <p:extLst>
      <p:ext uri="{BB962C8B-B14F-4D97-AF65-F5344CB8AC3E}">
        <p14:creationId xmlns:p14="http://schemas.microsoft.com/office/powerpoint/2010/main" val="2049241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90600"/>
            <a:ext cx="8763000" cy="5715000"/>
          </a:xfrm>
        </p:spPr>
        <p:txBody>
          <a:bodyPr>
            <a:normAutofit/>
          </a:bodyPr>
          <a:lstStyle/>
          <a:p>
            <a:r>
              <a:rPr lang="en-US" dirty="0" smtClean="0"/>
              <a:t>Curriculum </a:t>
            </a:r>
            <a:r>
              <a:rPr lang="en-US" dirty="0"/>
              <a:t>is </a:t>
            </a:r>
            <a:r>
              <a:rPr lang="en-US" i="1" dirty="0"/>
              <a:t>everything </a:t>
            </a:r>
            <a:r>
              <a:rPr lang="en-US" dirty="0"/>
              <a:t>that happens within the school, including extra </a:t>
            </a:r>
            <a:r>
              <a:rPr lang="en-US" dirty="0" smtClean="0"/>
              <a:t>class activities</a:t>
            </a:r>
            <a:r>
              <a:rPr lang="en-US" dirty="0"/>
              <a:t>, guidance, and interpersonal relationships.</a:t>
            </a:r>
          </a:p>
          <a:p>
            <a:r>
              <a:rPr lang="en-US" dirty="0"/>
              <a:t>Curriculum is that which is taught both </a:t>
            </a:r>
            <a:r>
              <a:rPr lang="en-US" i="1" dirty="0"/>
              <a:t>inside </a:t>
            </a:r>
            <a:r>
              <a:rPr lang="en-US" dirty="0"/>
              <a:t>and </a:t>
            </a:r>
            <a:r>
              <a:rPr lang="en-US" i="1" dirty="0"/>
              <a:t>outside </a:t>
            </a:r>
            <a:r>
              <a:rPr lang="en-US" dirty="0"/>
              <a:t>of school </a:t>
            </a:r>
            <a:r>
              <a:rPr lang="en-US" i="1" dirty="0"/>
              <a:t>directed </a:t>
            </a:r>
            <a:r>
              <a:rPr lang="en-US" dirty="0" smtClean="0"/>
              <a:t>by the </a:t>
            </a:r>
            <a:r>
              <a:rPr lang="en-US" dirty="0"/>
              <a:t>school.</a:t>
            </a:r>
          </a:p>
          <a:p>
            <a:r>
              <a:rPr lang="en-US" dirty="0"/>
              <a:t>Curriculum is everything that is </a:t>
            </a:r>
            <a:r>
              <a:rPr lang="en-US" i="1" dirty="0"/>
              <a:t>planned </a:t>
            </a:r>
            <a:r>
              <a:rPr lang="en-US" dirty="0"/>
              <a:t>by school personnel.</a:t>
            </a:r>
          </a:p>
          <a:p>
            <a:r>
              <a:rPr lang="en-US" dirty="0"/>
              <a:t>Curriculum is a </a:t>
            </a:r>
            <a:r>
              <a:rPr lang="en-US" i="1" dirty="0"/>
              <a:t>series </a:t>
            </a:r>
            <a:r>
              <a:rPr lang="en-US" dirty="0"/>
              <a:t>of </a:t>
            </a:r>
            <a:r>
              <a:rPr lang="en-US" i="1" dirty="0"/>
              <a:t>experiences </a:t>
            </a:r>
            <a:r>
              <a:rPr lang="en-US" dirty="0"/>
              <a:t>undergone by learners in school.</a:t>
            </a:r>
          </a:p>
          <a:p>
            <a:r>
              <a:rPr lang="en-US" dirty="0"/>
              <a:t>Curriculum is that which an individual learner </a:t>
            </a:r>
            <a:r>
              <a:rPr lang="en-US" i="1" dirty="0"/>
              <a:t>experiences as a result </a:t>
            </a:r>
            <a:r>
              <a:rPr lang="en-US" i="1" dirty="0" smtClean="0"/>
              <a:t>of schooling</a:t>
            </a:r>
            <a:r>
              <a:rPr lang="en-US" dirty="0"/>
              <a:t>.</a:t>
            </a:r>
          </a:p>
          <a:p>
            <a:endParaRPr lang="en-US" dirty="0"/>
          </a:p>
        </p:txBody>
      </p:sp>
      <p:sp>
        <p:nvSpPr>
          <p:cNvPr id="2" name="Title 1"/>
          <p:cNvSpPr>
            <a:spLocks noGrp="1"/>
          </p:cNvSpPr>
          <p:nvPr>
            <p:ph type="title"/>
          </p:nvPr>
        </p:nvSpPr>
        <p:spPr>
          <a:xfrm>
            <a:off x="457200" y="0"/>
            <a:ext cx="8229600" cy="914400"/>
          </a:xfrm>
        </p:spPr>
        <p:txBody>
          <a:bodyPr>
            <a:normAutofit/>
          </a:bodyPr>
          <a:lstStyle/>
          <a:p>
            <a:r>
              <a:rPr lang="en-US" dirty="0" smtClean="0"/>
              <a:t>Curriculum definitions </a:t>
            </a:r>
            <a:endParaRPr lang="en-US" dirty="0"/>
          </a:p>
        </p:txBody>
      </p:sp>
    </p:spTree>
    <p:extLst>
      <p:ext uri="{BB962C8B-B14F-4D97-AF65-F5344CB8AC3E}">
        <p14:creationId xmlns:p14="http://schemas.microsoft.com/office/powerpoint/2010/main" val="2409545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5821363"/>
          </a:xfrm>
        </p:spPr>
        <p:txBody>
          <a:bodyPr>
            <a:noAutofit/>
          </a:bodyPr>
          <a:lstStyle/>
          <a:p>
            <a:r>
              <a:rPr lang="en-US" sz="4000" dirty="0" smtClean="0"/>
              <a:t>Begun in the early part of the 20th century, the Core Curriculum is one of the founding experiments in liberal higher education in the United States and it remains vibrant as it enters its tenth decade. Not only academically rigorous but also personally transformative for students, the Core seminar thrives on oral debate of the most difficult questions about human experience.</a:t>
            </a:r>
            <a:endParaRPr lang="en-US" sz="4000" dirty="0"/>
          </a:p>
        </p:txBody>
      </p:sp>
    </p:spTree>
    <p:extLst>
      <p:ext uri="{BB962C8B-B14F-4D97-AF65-F5344CB8AC3E}">
        <p14:creationId xmlns:p14="http://schemas.microsoft.com/office/powerpoint/2010/main" val="12933434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b="1" dirty="0" smtClean="0"/>
              <a:t>WRITTEN CURRICULUM</a:t>
            </a:r>
            <a:endParaRPr lang="en-US" b="1" dirty="0"/>
          </a:p>
        </p:txBody>
      </p:sp>
      <p:sp>
        <p:nvSpPr>
          <p:cNvPr id="4" name="Content Placeholder 3"/>
          <p:cNvSpPr>
            <a:spLocks noGrp="1"/>
          </p:cNvSpPr>
          <p:nvPr>
            <p:ph idx="1"/>
          </p:nvPr>
        </p:nvSpPr>
        <p:spPr>
          <a:xfrm>
            <a:off x="152400" y="990600"/>
            <a:ext cx="8839200" cy="5715000"/>
          </a:xfrm>
        </p:spPr>
        <p:txBody>
          <a:bodyPr>
            <a:normAutofit/>
          </a:bodyPr>
          <a:lstStyle/>
          <a:p>
            <a:r>
              <a:rPr lang="en-US" dirty="0" smtClean="0"/>
              <a:t>Is simply that which is written as part of formal instruction of schooling experiences. It may refer to a curriculum document, texts, films, and supportive teaching materials that are overtly chosen to support the intentional instructional agenda of a school.</a:t>
            </a:r>
          </a:p>
          <a:p>
            <a:r>
              <a:rPr lang="en-US" dirty="0" smtClean="0"/>
              <a:t>Thus, the overt curriculum is usually confined to those written understandings and directions formally designated and reviewed by administrators, curriculum directors and teachers, often collectively.</a:t>
            </a:r>
            <a:endParaRPr lang="en-US" dirty="0"/>
          </a:p>
        </p:txBody>
      </p:sp>
    </p:spTree>
    <p:extLst>
      <p:ext uri="{BB962C8B-B14F-4D97-AF65-F5344CB8AC3E}">
        <p14:creationId xmlns:p14="http://schemas.microsoft.com/office/powerpoint/2010/main" val="35345585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OPERATIONAL CURRICULUM</a:t>
            </a:r>
            <a:endParaRPr lang="en-US" b="1" dirty="0"/>
          </a:p>
        </p:txBody>
      </p:sp>
      <p:sp>
        <p:nvSpPr>
          <p:cNvPr id="3" name="Content Placeholder 2"/>
          <p:cNvSpPr>
            <a:spLocks noGrp="1"/>
          </p:cNvSpPr>
          <p:nvPr>
            <p:ph idx="1"/>
          </p:nvPr>
        </p:nvSpPr>
        <p:spPr/>
        <p:txBody>
          <a:bodyPr>
            <a:normAutofit/>
          </a:bodyPr>
          <a:lstStyle/>
          <a:p>
            <a:r>
              <a:rPr lang="en-US" sz="4400" dirty="0" smtClean="0"/>
              <a:t>The operational curriculum is what is taught by the teacher, and how it is communicated. This is includes what the teacher teaches in class and learning outcome for the students.</a:t>
            </a:r>
            <a:endParaRPr lang="en-US" sz="4400" dirty="0"/>
          </a:p>
        </p:txBody>
      </p:sp>
    </p:spTree>
    <p:extLst>
      <p:ext uri="{BB962C8B-B14F-4D97-AF65-F5344CB8AC3E}">
        <p14:creationId xmlns:p14="http://schemas.microsoft.com/office/powerpoint/2010/main" val="39185767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b="1" dirty="0" smtClean="0"/>
              <a:t>Formal Curriculum</a:t>
            </a:r>
            <a:endParaRPr lang="en-US" b="1" dirty="0"/>
          </a:p>
        </p:txBody>
      </p:sp>
      <p:sp>
        <p:nvSpPr>
          <p:cNvPr id="3" name="Content Placeholder 2"/>
          <p:cNvSpPr>
            <a:spLocks noGrp="1"/>
          </p:cNvSpPr>
          <p:nvPr>
            <p:ph idx="1"/>
          </p:nvPr>
        </p:nvSpPr>
        <p:spPr>
          <a:xfrm>
            <a:off x="152400" y="762000"/>
            <a:ext cx="8763000" cy="4525963"/>
          </a:xfrm>
        </p:spPr>
        <p:txBody>
          <a:bodyPr>
            <a:noAutofit/>
          </a:bodyPr>
          <a:lstStyle/>
          <a:p>
            <a:r>
              <a:rPr lang="en-US" sz="3600" dirty="0" smtClean="0"/>
              <a:t>The formal curriculum is the planned </a:t>
            </a:r>
            <a:r>
              <a:rPr lang="en-US" sz="3600" dirty="0" err="1" smtClean="0"/>
              <a:t>programme</a:t>
            </a:r>
            <a:r>
              <a:rPr lang="en-US" sz="3600" dirty="0" smtClean="0"/>
              <a:t> of objectives, content, learning experiences, resources and assessment offered by a school. It is sometimes called the 'official curriculum'.</a:t>
            </a:r>
          </a:p>
          <a:p>
            <a:r>
              <a:rPr lang="en-US" sz="3600" dirty="0" smtClean="0"/>
              <a:t>A curriculum for pupils with profound and complex needs who need a very special approach to their learning. This group of pupils will work with familiar adults who will help them develop through using multi-sensory approaches.</a:t>
            </a:r>
            <a:endParaRPr lang="en-US" sz="3600" dirty="0"/>
          </a:p>
        </p:txBody>
      </p:sp>
    </p:spTree>
    <p:extLst>
      <p:ext uri="{BB962C8B-B14F-4D97-AF65-F5344CB8AC3E}">
        <p14:creationId xmlns:p14="http://schemas.microsoft.com/office/powerpoint/2010/main" val="33491657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92162"/>
          </a:xfrm>
        </p:spPr>
        <p:txBody>
          <a:bodyPr/>
          <a:lstStyle/>
          <a:p>
            <a:r>
              <a:rPr lang="en-US" b="1" dirty="0" smtClean="0"/>
              <a:t>In formal Curriculum</a:t>
            </a:r>
            <a:endParaRPr lang="en-US" b="1" dirty="0"/>
          </a:p>
        </p:txBody>
      </p:sp>
      <p:sp>
        <p:nvSpPr>
          <p:cNvPr id="3" name="Content Placeholder 2"/>
          <p:cNvSpPr>
            <a:spLocks noGrp="1"/>
          </p:cNvSpPr>
          <p:nvPr>
            <p:ph idx="1"/>
          </p:nvPr>
        </p:nvSpPr>
        <p:spPr>
          <a:xfrm>
            <a:off x="152400" y="914400"/>
            <a:ext cx="8839200" cy="5791200"/>
          </a:xfrm>
        </p:spPr>
        <p:txBody>
          <a:bodyPr>
            <a:normAutofit fontScale="92500" lnSpcReduction="20000"/>
          </a:bodyPr>
          <a:lstStyle/>
          <a:p>
            <a:r>
              <a:rPr lang="en-US" dirty="0" smtClean="0"/>
              <a:t>Those things that are learned in school, even if they are not written down as part of the formal curriculum. Informal learning occurs in a variety of places, such as at home Informal learning occurs in a variety of places, such as at home, work Informal learning occurs in a variety of places, such as at home, work, and through daily interactions and shared relationships among members of society. For many learners this includes language acquisition Informal learning occurs in a variety of places, such as at home, work, and through daily interactions and shared relationships among members of society. For many learners this includes language acquisition, cultural norms</a:t>
            </a:r>
            <a:endParaRPr lang="en-US" dirty="0"/>
          </a:p>
        </p:txBody>
      </p:sp>
    </p:spTree>
    <p:extLst>
      <p:ext uri="{BB962C8B-B14F-4D97-AF65-F5344CB8AC3E}">
        <p14:creationId xmlns:p14="http://schemas.microsoft.com/office/powerpoint/2010/main" val="14758160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t>Teacher-centered curriculum </a:t>
            </a:r>
            <a:endParaRPr lang="en-US" dirty="0"/>
          </a:p>
        </p:txBody>
      </p:sp>
      <p:sp>
        <p:nvSpPr>
          <p:cNvPr id="3" name="Content Placeholder 2"/>
          <p:cNvSpPr>
            <a:spLocks noGrp="1"/>
          </p:cNvSpPr>
          <p:nvPr>
            <p:ph idx="1"/>
          </p:nvPr>
        </p:nvSpPr>
        <p:spPr>
          <a:xfrm>
            <a:off x="152400" y="914400"/>
            <a:ext cx="8839200" cy="5791200"/>
          </a:xfrm>
        </p:spPr>
        <p:txBody>
          <a:bodyPr>
            <a:normAutofit lnSpcReduction="10000"/>
          </a:bodyPr>
          <a:lstStyle/>
          <a:p>
            <a:r>
              <a:rPr lang="en-US" dirty="0" smtClean="0"/>
              <a:t>Teacher-centered curriculum refers to a body of assumptions about the purposes of education, beliefs about knowledge, learners, and learning observable in teacher behaviors and classroom practices.</a:t>
            </a:r>
          </a:p>
          <a:p>
            <a:r>
              <a:rPr lang="en-US" dirty="0" smtClean="0"/>
              <a:t>Teacher-centered curriculum embraces an orientation toward education as a venue for socializing students toward enacting their roles in society through mastery of particular skills and traditional values. Beliefs associated with teacher-centered curriculum focus on specific knowledge, including official curriculum and core curriculum.</a:t>
            </a:r>
          </a:p>
        </p:txBody>
      </p:sp>
    </p:spTree>
    <p:extLst>
      <p:ext uri="{BB962C8B-B14F-4D97-AF65-F5344CB8AC3E}">
        <p14:creationId xmlns:p14="http://schemas.microsoft.com/office/powerpoint/2010/main" val="3147239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smtClean="0"/>
              <a:t>Learner </a:t>
            </a:r>
            <a:r>
              <a:rPr lang="en-US" b="1" dirty="0" err="1" smtClean="0"/>
              <a:t>Centerd</a:t>
            </a:r>
            <a:r>
              <a:rPr lang="en-US" b="1" dirty="0" smtClean="0"/>
              <a:t> Curriculum</a:t>
            </a:r>
            <a:endParaRPr lang="en-US" b="1" dirty="0"/>
          </a:p>
        </p:txBody>
      </p:sp>
      <p:sp>
        <p:nvSpPr>
          <p:cNvPr id="3" name="Content Placeholder 2"/>
          <p:cNvSpPr>
            <a:spLocks noGrp="1"/>
          </p:cNvSpPr>
          <p:nvPr>
            <p:ph idx="1"/>
          </p:nvPr>
        </p:nvSpPr>
        <p:spPr>
          <a:xfrm>
            <a:off x="152400" y="1066800"/>
            <a:ext cx="8839200" cy="5562600"/>
          </a:xfrm>
        </p:spPr>
        <p:txBody>
          <a:bodyPr>
            <a:noAutofit/>
          </a:bodyPr>
          <a:lstStyle/>
          <a:p>
            <a:pPr marL="233363" indent="-233363"/>
            <a:r>
              <a:rPr lang="en-US" sz="3100" dirty="0" smtClean="0"/>
              <a:t>Student-centered learning is an approach to education focusing on the needs of the students</a:t>
            </a:r>
            <a:r>
              <a:rPr lang="en-US" sz="3100" dirty="0"/>
              <a:t> </a:t>
            </a:r>
            <a:r>
              <a:rPr lang="en-US" sz="3100" dirty="0" smtClean="0"/>
              <a:t>rather</a:t>
            </a:r>
            <a:r>
              <a:rPr lang="en-US" sz="3100" dirty="0"/>
              <a:t> </a:t>
            </a:r>
            <a:r>
              <a:rPr lang="en-US" sz="3100" dirty="0" smtClean="0"/>
              <a:t>than those of others involved in the educational process, such as teachers and administrators</a:t>
            </a:r>
          </a:p>
          <a:p>
            <a:pPr marL="233363" indent="-233363"/>
            <a:r>
              <a:rPr lang="en-US" sz="3100" dirty="0" smtClean="0"/>
              <a:t>Student-centered learning is focused on each student's needs, abilities, interests, and learning styles, placing the teacher as a facilitator of learning. This classroom teaching method acknowledges student voice as central to the learning experience for every learner, and differs from many other learning methodologies.</a:t>
            </a:r>
            <a:endParaRPr lang="en-US" sz="3100" dirty="0"/>
          </a:p>
        </p:txBody>
      </p:sp>
    </p:spTree>
    <p:extLst>
      <p:ext uri="{BB962C8B-B14F-4D97-AF65-F5344CB8AC3E}">
        <p14:creationId xmlns:p14="http://schemas.microsoft.com/office/powerpoint/2010/main" val="26983135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t>Integrated Curriculum</a:t>
            </a:r>
            <a:endParaRPr lang="en-US" dirty="0"/>
          </a:p>
        </p:txBody>
      </p:sp>
      <p:sp>
        <p:nvSpPr>
          <p:cNvPr id="3" name="Content Placeholder 2"/>
          <p:cNvSpPr>
            <a:spLocks noGrp="1"/>
          </p:cNvSpPr>
          <p:nvPr>
            <p:ph idx="1"/>
          </p:nvPr>
        </p:nvSpPr>
        <p:spPr>
          <a:xfrm>
            <a:off x="152400" y="762000"/>
            <a:ext cx="8839200" cy="5791200"/>
          </a:xfrm>
        </p:spPr>
        <p:txBody>
          <a:bodyPr>
            <a:noAutofit/>
          </a:bodyPr>
          <a:lstStyle/>
          <a:p>
            <a:r>
              <a:rPr lang="en-US" sz="3000" dirty="0" smtClean="0"/>
              <a:t>Integrative Learning is a learning theory describing a movement toward integrated lessons helping students make connections across curricula. This higher education concept is distinct from the elementary and high school "integrated curriculum“ movement.</a:t>
            </a:r>
          </a:p>
          <a:p>
            <a:r>
              <a:rPr lang="en-US" sz="3000" dirty="0" smtClean="0"/>
              <a:t>Integrated curriculum is a way to teach students that attempts to break down barriers between subjects and make learning more meaningful to students. The idea is to teach around themes, or "organizing centers" that students can identify with, such as "The Environment," "Life in School," or more traditional areas like "Myths and Legends.</a:t>
            </a:r>
          </a:p>
        </p:txBody>
      </p:sp>
    </p:spTree>
    <p:extLst>
      <p:ext uri="{BB962C8B-B14F-4D97-AF65-F5344CB8AC3E}">
        <p14:creationId xmlns:p14="http://schemas.microsoft.com/office/powerpoint/2010/main" val="18785081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lstStyle/>
          <a:p>
            <a:r>
              <a:rPr lang="en-US" dirty="0" smtClean="0"/>
              <a:t>Activity Base Curriculum</a:t>
            </a:r>
            <a:endParaRPr lang="en-US" dirty="0"/>
          </a:p>
        </p:txBody>
      </p:sp>
      <p:sp>
        <p:nvSpPr>
          <p:cNvPr id="3" name="Content Placeholder 2"/>
          <p:cNvSpPr>
            <a:spLocks noGrp="1"/>
          </p:cNvSpPr>
          <p:nvPr>
            <p:ph idx="1"/>
          </p:nvPr>
        </p:nvSpPr>
        <p:spPr>
          <a:xfrm>
            <a:off x="457200" y="914400"/>
            <a:ext cx="8229600" cy="5486400"/>
          </a:xfrm>
        </p:spPr>
        <p:txBody>
          <a:bodyPr>
            <a:normAutofit/>
          </a:bodyPr>
          <a:lstStyle/>
          <a:p>
            <a:r>
              <a:rPr lang="en-US" dirty="0" smtClean="0"/>
              <a:t>The Activity Base Curriculum (ABC) is a holistic </a:t>
            </a:r>
            <a:r>
              <a:rPr lang="en-US" dirty="0" err="1" smtClean="0"/>
              <a:t>programme</a:t>
            </a:r>
            <a:r>
              <a:rPr lang="en-US" dirty="0" smtClean="0"/>
              <a:t> that targets all aspects of a student’s development. In order to develop a well-balanced and multi-disciplinary Person, the ABC focuses on providing students the opportunities of gain knowledge and experience in areas of physical and club activities.</a:t>
            </a:r>
          </a:p>
          <a:p>
            <a:r>
              <a:rPr lang="en-US" dirty="0" smtClean="0"/>
              <a:t>The aim of ABC is to encourage young people to expand their learning horizons and cultivate the spirit of courage to explore new experiences.</a:t>
            </a:r>
            <a:endParaRPr lang="en-US" dirty="0"/>
          </a:p>
        </p:txBody>
      </p:sp>
    </p:spTree>
    <p:extLst>
      <p:ext uri="{BB962C8B-B14F-4D97-AF65-F5344CB8AC3E}">
        <p14:creationId xmlns:p14="http://schemas.microsoft.com/office/powerpoint/2010/main" val="26788642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noAutofit/>
          </a:bodyPr>
          <a:lstStyle/>
          <a:p>
            <a:endParaRPr/>
          </a:p>
        </p:txBody>
      </p:sp>
      <p:sp>
        <p:nvSpPr>
          <p:cNvPr id="3" name="object 3"/>
          <p:cNvSpPr txBox="1"/>
          <p:nvPr/>
        </p:nvSpPr>
        <p:spPr>
          <a:xfrm>
            <a:off x="1363980" y="901700"/>
            <a:ext cx="6145808" cy="3315970"/>
          </a:xfrm>
          <a:prstGeom prst="rect">
            <a:avLst/>
          </a:prstGeom>
        </p:spPr>
        <p:txBody>
          <a:bodyPr wrap="square" lIns="0" tIns="0" rIns="0" bIns="0" rtlCol="0">
            <a:noAutofit/>
          </a:bodyPr>
          <a:lstStyle/>
          <a:p>
            <a:pPr marL="712469" marR="52412">
              <a:lnSpc>
                <a:spcPts val="4580"/>
              </a:lnSpc>
              <a:spcBef>
                <a:spcPts val="229"/>
              </a:spcBef>
              <a:tabLst>
                <a:tab pos="2501900" algn="l"/>
              </a:tabLst>
            </a:pPr>
            <a:r>
              <a:rPr sz="6600" b="1" spc="4" baseline="3103" dirty="0" smtClean="0">
                <a:latin typeface="Calibri"/>
                <a:cs typeface="Calibri"/>
              </a:rPr>
              <a:t>H</a:t>
            </a:r>
            <a:r>
              <a:rPr sz="6600" b="1" spc="0" baseline="3103" dirty="0" smtClean="0">
                <a:latin typeface="Calibri"/>
                <a:cs typeface="Calibri"/>
              </a:rPr>
              <a:t>ist</a:t>
            </a:r>
            <a:r>
              <a:rPr sz="6600" b="1" spc="-4" baseline="3103" dirty="0" smtClean="0">
                <a:latin typeface="Calibri"/>
                <a:cs typeface="Calibri"/>
              </a:rPr>
              <a:t>o</a:t>
            </a:r>
            <a:r>
              <a:rPr sz="6600" b="1" spc="0" baseline="3103" dirty="0" smtClean="0">
                <a:latin typeface="Calibri"/>
                <a:cs typeface="Calibri"/>
              </a:rPr>
              <a:t>ry	</a:t>
            </a:r>
            <a:r>
              <a:rPr sz="6600" b="1" spc="-4" baseline="3103" dirty="0" smtClean="0">
                <a:latin typeface="Calibri"/>
                <a:cs typeface="Calibri"/>
              </a:rPr>
              <a:t>o</a:t>
            </a:r>
            <a:r>
              <a:rPr sz="6600" b="1" spc="0" baseline="3103" dirty="0" smtClean="0">
                <a:latin typeface="Calibri"/>
                <a:cs typeface="Calibri"/>
              </a:rPr>
              <a:t>f</a:t>
            </a:r>
            <a:r>
              <a:rPr sz="6600" b="1" spc="-23" baseline="3103" dirty="0" smtClean="0">
                <a:latin typeface="Calibri"/>
                <a:cs typeface="Calibri"/>
              </a:rPr>
              <a:t> </a:t>
            </a:r>
            <a:r>
              <a:rPr sz="6600" b="1" spc="4" baseline="3103" dirty="0" smtClean="0">
                <a:latin typeface="Calibri"/>
                <a:cs typeface="Calibri"/>
              </a:rPr>
              <a:t>C</a:t>
            </a:r>
            <a:r>
              <a:rPr sz="6600" b="1" spc="0" baseline="3103" dirty="0" smtClean="0">
                <a:latin typeface="Calibri"/>
                <a:cs typeface="Calibri"/>
              </a:rPr>
              <a:t>urri</a:t>
            </a:r>
            <a:r>
              <a:rPr sz="6600" b="1" spc="-4" baseline="3103" dirty="0" smtClean="0">
                <a:latin typeface="Calibri"/>
                <a:cs typeface="Calibri"/>
              </a:rPr>
              <a:t>c</a:t>
            </a:r>
            <a:r>
              <a:rPr sz="6600" b="1" spc="0" baseline="3103" dirty="0" smtClean="0">
                <a:latin typeface="Calibri"/>
                <a:cs typeface="Calibri"/>
              </a:rPr>
              <a:t>ulum</a:t>
            </a:r>
            <a:endParaRPr sz="4400">
              <a:latin typeface="Calibri"/>
              <a:cs typeface="Calibri"/>
            </a:endParaRPr>
          </a:p>
          <a:p>
            <a:pPr marL="113029" indent="-100329">
              <a:lnSpc>
                <a:spcPct val="101826"/>
              </a:lnSpc>
              <a:spcBef>
                <a:spcPts val="3453"/>
              </a:spcBef>
            </a:pPr>
            <a:r>
              <a:rPr sz="2800" spc="-4" dirty="0" smtClean="0">
                <a:latin typeface="Calibri"/>
                <a:cs typeface="Calibri"/>
              </a:rPr>
              <a:t>G</a:t>
            </a:r>
            <a:r>
              <a:rPr sz="2800" spc="0" dirty="0" smtClean="0">
                <a:latin typeface="Calibri"/>
                <a:cs typeface="Calibri"/>
              </a:rPr>
              <a:t>i</a:t>
            </a:r>
            <a:r>
              <a:rPr sz="2800" spc="-4" dirty="0" smtClean="0">
                <a:latin typeface="Calibri"/>
                <a:cs typeface="Calibri"/>
              </a:rPr>
              <a:t>ve</a:t>
            </a:r>
            <a:r>
              <a:rPr sz="2800" spc="0" dirty="0" smtClean="0">
                <a:latin typeface="Calibri"/>
                <a:cs typeface="Calibri"/>
              </a:rPr>
              <a:t>n</a:t>
            </a:r>
            <a:r>
              <a:rPr sz="2800" spc="-31" dirty="0" smtClean="0">
                <a:latin typeface="Calibri"/>
                <a:cs typeface="Calibri"/>
              </a:rPr>
              <a:t> </a:t>
            </a:r>
            <a:r>
              <a:rPr sz="2800" spc="-9" dirty="0" smtClean="0">
                <a:latin typeface="Calibri"/>
                <a:cs typeface="Calibri"/>
              </a:rPr>
              <a:t>t</a:t>
            </a:r>
            <a:r>
              <a:rPr sz="2800" spc="0" dirty="0" smtClean="0">
                <a:latin typeface="Calibri"/>
                <a:cs typeface="Calibri"/>
              </a:rPr>
              <a:t>h</a:t>
            </a:r>
            <a:r>
              <a:rPr sz="2800" spc="-4" dirty="0" smtClean="0">
                <a:latin typeface="Calibri"/>
                <a:cs typeface="Calibri"/>
              </a:rPr>
              <a:t>es</a:t>
            </a:r>
            <a:r>
              <a:rPr sz="2800" spc="0" dirty="0" smtClean="0">
                <a:latin typeface="Calibri"/>
                <a:cs typeface="Calibri"/>
              </a:rPr>
              <a:t>e</a:t>
            </a:r>
            <a:r>
              <a:rPr sz="2800" spc="-51" dirty="0" smtClean="0">
                <a:latin typeface="Calibri"/>
                <a:cs typeface="Calibri"/>
              </a:rPr>
              <a:t> </a:t>
            </a:r>
            <a:r>
              <a:rPr sz="2800" spc="9" dirty="0" smtClean="0">
                <a:latin typeface="Calibri"/>
                <a:cs typeface="Calibri"/>
              </a:rPr>
              <a:t>a</a:t>
            </a:r>
            <a:r>
              <a:rPr sz="2800" spc="-4" dirty="0" smtClean="0">
                <a:latin typeface="Calibri"/>
                <a:cs typeface="Calibri"/>
              </a:rPr>
              <a:t>ss</a:t>
            </a:r>
            <a:r>
              <a:rPr sz="2800" spc="-9" dirty="0" smtClean="0">
                <a:latin typeface="Calibri"/>
                <a:cs typeface="Calibri"/>
              </a:rPr>
              <a:t>u</a:t>
            </a:r>
            <a:r>
              <a:rPr sz="2800" spc="4" dirty="0" smtClean="0">
                <a:latin typeface="Calibri"/>
                <a:cs typeface="Calibri"/>
              </a:rPr>
              <a:t>m</a:t>
            </a:r>
            <a:r>
              <a:rPr sz="2800" spc="-9" dirty="0" smtClean="0">
                <a:latin typeface="Calibri"/>
                <a:cs typeface="Calibri"/>
              </a:rPr>
              <a:t>p</a:t>
            </a:r>
            <a:r>
              <a:rPr sz="2800" spc="4" dirty="0" smtClean="0">
                <a:latin typeface="Calibri"/>
                <a:cs typeface="Calibri"/>
              </a:rPr>
              <a:t>t</a:t>
            </a:r>
            <a:r>
              <a:rPr sz="2800" spc="-14" dirty="0" smtClean="0">
                <a:latin typeface="Calibri"/>
                <a:cs typeface="Calibri"/>
              </a:rPr>
              <a:t>i</a:t>
            </a:r>
            <a:r>
              <a:rPr sz="2800" spc="4" dirty="0" smtClean="0">
                <a:latin typeface="Calibri"/>
                <a:cs typeface="Calibri"/>
              </a:rPr>
              <a:t>o</a:t>
            </a:r>
            <a:r>
              <a:rPr sz="2800" spc="-9" dirty="0" smtClean="0">
                <a:latin typeface="Calibri"/>
                <a:cs typeface="Calibri"/>
              </a:rPr>
              <a:t>n</a:t>
            </a:r>
            <a:r>
              <a:rPr sz="2800" spc="0" dirty="0" smtClean="0">
                <a:latin typeface="Calibri"/>
                <a:cs typeface="Calibri"/>
              </a:rPr>
              <a:t>s</a:t>
            </a:r>
            <a:r>
              <a:rPr sz="2800" spc="-31" dirty="0" smtClean="0">
                <a:latin typeface="Calibri"/>
                <a:cs typeface="Calibri"/>
              </a:rPr>
              <a:t> </a:t>
            </a:r>
            <a:r>
              <a:rPr sz="2800" spc="0" dirty="0" smtClean="0">
                <a:latin typeface="Calibri"/>
                <a:cs typeface="Calibri"/>
              </a:rPr>
              <a:t>ab</a:t>
            </a:r>
            <a:r>
              <a:rPr sz="2800" spc="-9" dirty="0" smtClean="0">
                <a:latin typeface="Calibri"/>
                <a:cs typeface="Calibri"/>
              </a:rPr>
              <a:t>o</a:t>
            </a:r>
            <a:r>
              <a:rPr sz="2800" spc="0" dirty="0" smtClean="0">
                <a:latin typeface="Calibri"/>
                <a:cs typeface="Calibri"/>
              </a:rPr>
              <a:t>ut </a:t>
            </a:r>
            <a:r>
              <a:rPr sz="2800" spc="-4" dirty="0" smtClean="0">
                <a:latin typeface="Calibri"/>
                <a:cs typeface="Calibri"/>
              </a:rPr>
              <a:t>e</a:t>
            </a:r>
            <a:r>
              <a:rPr sz="2800" spc="0" dirty="0" smtClean="0">
                <a:latin typeface="Calibri"/>
                <a:cs typeface="Calibri"/>
              </a:rPr>
              <a:t>d</a:t>
            </a:r>
            <a:r>
              <a:rPr sz="2800" spc="-14" dirty="0" smtClean="0">
                <a:latin typeface="Calibri"/>
                <a:cs typeface="Calibri"/>
              </a:rPr>
              <a:t>u</a:t>
            </a:r>
            <a:r>
              <a:rPr sz="2800" spc="4" dirty="0" smtClean="0">
                <a:latin typeface="Calibri"/>
                <a:cs typeface="Calibri"/>
              </a:rPr>
              <a:t>c</a:t>
            </a:r>
            <a:r>
              <a:rPr sz="2800" spc="0" dirty="0" smtClean="0">
                <a:latin typeface="Calibri"/>
                <a:cs typeface="Calibri"/>
              </a:rPr>
              <a:t>a</a:t>
            </a:r>
            <a:r>
              <a:rPr sz="2800" spc="4" dirty="0" smtClean="0">
                <a:latin typeface="Calibri"/>
                <a:cs typeface="Calibri"/>
              </a:rPr>
              <a:t>t</a:t>
            </a:r>
            <a:r>
              <a:rPr sz="2800" spc="-14" dirty="0" smtClean="0">
                <a:latin typeface="Calibri"/>
                <a:cs typeface="Calibri"/>
              </a:rPr>
              <a:t>i</a:t>
            </a:r>
            <a:r>
              <a:rPr sz="2800" spc="4" dirty="0" smtClean="0">
                <a:latin typeface="Calibri"/>
                <a:cs typeface="Calibri"/>
              </a:rPr>
              <a:t>o</a:t>
            </a:r>
            <a:r>
              <a:rPr sz="2800" spc="0" dirty="0" smtClean="0">
                <a:latin typeface="Calibri"/>
                <a:cs typeface="Calibri"/>
              </a:rPr>
              <a:t>n and</a:t>
            </a:r>
            <a:r>
              <a:rPr sz="2800" spc="-14" dirty="0" smtClean="0">
                <a:latin typeface="Calibri"/>
                <a:cs typeface="Calibri"/>
              </a:rPr>
              <a:t> </a:t>
            </a:r>
            <a:r>
              <a:rPr sz="2800" spc="0" dirty="0" smtClean="0">
                <a:latin typeface="Calibri"/>
                <a:cs typeface="Calibri"/>
              </a:rPr>
              <a:t>h</a:t>
            </a:r>
            <a:r>
              <a:rPr sz="2800" spc="4" dirty="0" smtClean="0">
                <a:latin typeface="Calibri"/>
                <a:cs typeface="Calibri"/>
              </a:rPr>
              <a:t>o</a:t>
            </a:r>
            <a:r>
              <a:rPr sz="2800" spc="0" dirty="0" smtClean="0">
                <a:latin typeface="Calibri"/>
                <a:cs typeface="Calibri"/>
              </a:rPr>
              <a:t>w</a:t>
            </a:r>
            <a:r>
              <a:rPr sz="2800" spc="-20" dirty="0" smtClean="0">
                <a:latin typeface="Calibri"/>
                <a:cs typeface="Calibri"/>
              </a:rPr>
              <a:t> </a:t>
            </a:r>
            <a:r>
              <a:rPr sz="2800" spc="-9" dirty="0" smtClean="0">
                <a:latin typeface="Calibri"/>
                <a:cs typeface="Calibri"/>
              </a:rPr>
              <a:t>t</a:t>
            </a:r>
            <a:r>
              <a:rPr sz="2800" spc="0" dirty="0" smtClean="0">
                <a:latin typeface="Calibri"/>
                <a:cs typeface="Calibri"/>
              </a:rPr>
              <a:t>h</a:t>
            </a:r>
            <a:r>
              <a:rPr sz="2800" spc="-4" dirty="0" smtClean="0">
                <a:latin typeface="Calibri"/>
                <a:cs typeface="Calibri"/>
              </a:rPr>
              <a:t>e</a:t>
            </a:r>
            <a:r>
              <a:rPr sz="2800" spc="0" dirty="0" smtClean="0">
                <a:latin typeface="Calibri"/>
                <a:cs typeface="Calibri"/>
              </a:rPr>
              <a:t>y</a:t>
            </a:r>
            <a:r>
              <a:rPr sz="2800" spc="-50" dirty="0" smtClean="0">
                <a:latin typeface="Calibri"/>
                <a:cs typeface="Calibri"/>
              </a:rPr>
              <a:t> </a:t>
            </a:r>
            <a:r>
              <a:rPr sz="2800" spc="0" dirty="0" smtClean="0">
                <a:latin typeface="Calibri"/>
                <a:cs typeface="Calibri"/>
              </a:rPr>
              <a:t>w</a:t>
            </a:r>
            <a:r>
              <a:rPr sz="2800" spc="-9" dirty="0" smtClean="0">
                <a:latin typeface="Calibri"/>
                <a:cs typeface="Calibri"/>
              </a:rPr>
              <a:t>o</a:t>
            </a:r>
            <a:r>
              <a:rPr sz="2800" spc="4" dirty="0" smtClean="0">
                <a:latin typeface="Calibri"/>
                <a:cs typeface="Calibri"/>
              </a:rPr>
              <a:t>r</a:t>
            </a:r>
            <a:r>
              <a:rPr sz="2800" spc="0" dirty="0" smtClean="0">
                <a:latin typeface="Calibri"/>
                <a:cs typeface="Calibri"/>
              </a:rPr>
              <a:t>k</a:t>
            </a:r>
            <a:r>
              <a:rPr sz="2800" spc="-4" dirty="0" smtClean="0">
                <a:latin typeface="Calibri"/>
                <a:cs typeface="Calibri"/>
              </a:rPr>
              <a:t>e</a:t>
            </a:r>
            <a:r>
              <a:rPr sz="2800" spc="0" dirty="0" smtClean="0">
                <a:latin typeface="Calibri"/>
                <a:cs typeface="Calibri"/>
              </a:rPr>
              <a:t>d</a:t>
            </a:r>
            <a:r>
              <a:rPr sz="2800" spc="-36" dirty="0" smtClean="0">
                <a:latin typeface="Calibri"/>
                <a:cs typeface="Calibri"/>
              </a:rPr>
              <a:t> </a:t>
            </a:r>
            <a:r>
              <a:rPr sz="2800" spc="-4" dirty="0" smtClean="0">
                <a:latin typeface="Calibri"/>
                <a:cs typeface="Calibri"/>
              </a:rPr>
              <a:t>o</a:t>
            </a:r>
            <a:r>
              <a:rPr sz="2800" spc="0" dirty="0" smtClean="0">
                <a:latin typeface="Calibri"/>
                <a:cs typeface="Calibri"/>
              </a:rPr>
              <a:t>ut in </a:t>
            </a:r>
            <a:r>
              <a:rPr sz="2800" spc="-4" dirty="0" smtClean="0">
                <a:latin typeface="Calibri"/>
                <a:cs typeface="Calibri"/>
              </a:rPr>
              <a:t>s</a:t>
            </a:r>
            <a:r>
              <a:rPr sz="2800" spc="4" dirty="0" smtClean="0">
                <a:latin typeface="Calibri"/>
                <a:cs typeface="Calibri"/>
              </a:rPr>
              <a:t>c</a:t>
            </a:r>
            <a:r>
              <a:rPr sz="2800" spc="-9" dirty="0" smtClean="0">
                <a:latin typeface="Calibri"/>
                <a:cs typeface="Calibri"/>
              </a:rPr>
              <a:t>h</a:t>
            </a:r>
            <a:r>
              <a:rPr sz="2800" spc="4" dirty="0" smtClean="0">
                <a:latin typeface="Calibri"/>
                <a:cs typeface="Calibri"/>
              </a:rPr>
              <a:t>o</a:t>
            </a:r>
            <a:r>
              <a:rPr sz="2800" spc="-4" dirty="0" smtClean="0">
                <a:latin typeface="Calibri"/>
                <a:cs typeface="Calibri"/>
              </a:rPr>
              <a:t>o</a:t>
            </a:r>
            <a:r>
              <a:rPr sz="2800" spc="0" dirty="0" smtClean="0">
                <a:latin typeface="Calibri"/>
                <a:cs typeface="Calibri"/>
              </a:rPr>
              <a:t>ls</a:t>
            </a:r>
            <a:r>
              <a:rPr sz="2800" spc="-11" dirty="0" smtClean="0">
                <a:latin typeface="Calibri"/>
                <a:cs typeface="Calibri"/>
              </a:rPr>
              <a:t> </a:t>
            </a:r>
            <a:r>
              <a:rPr sz="2800" spc="4" dirty="0" smtClean="0">
                <a:latin typeface="Calibri"/>
                <a:cs typeface="Calibri"/>
              </a:rPr>
              <a:t>o</a:t>
            </a:r>
            <a:r>
              <a:rPr sz="2800" spc="0" dirty="0" smtClean="0">
                <a:latin typeface="Calibri"/>
                <a:cs typeface="Calibri"/>
              </a:rPr>
              <a:t>f </a:t>
            </a:r>
            <a:r>
              <a:rPr sz="2800" spc="4" dirty="0" smtClean="0">
                <a:latin typeface="Calibri"/>
                <a:cs typeface="Calibri"/>
              </a:rPr>
              <a:t>c</a:t>
            </a:r>
            <a:r>
              <a:rPr sz="2800" spc="-4" dirty="0" smtClean="0">
                <a:latin typeface="Calibri"/>
                <a:cs typeface="Calibri"/>
              </a:rPr>
              <a:t>o</a:t>
            </a:r>
            <a:r>
              <a:rPr sz="2800" spc="0" dirty="0" smtClean="0">
                <a:latin typeface="Calibri"/>
                <a:cs typeface="Calibri"/>
              </a:rPr>
              <a:t>l</a:t>
            </a:r>
            <a:r>
              <a:rPr sz="2800" spc="-9" dirty="0" smtClean="0">
                <a:latin typeface="Calibri"/>
                <a:cs typeface="Calibri"/>
              </a:rPr>
              <a:t>o</a:t>
            </a:r>
            <a:r>
              <a:rPr sz="2800" spc="0" dirty="0" smtClean="0">
                <a:latin typeface="Calibri"/>
                <a:cs typeface="Calibri"/>
              </a:rPr>
              <a:t>n</a:t>
            </a:r>
            <a:r>
              <a:rPr sz="2800" spc="-14" dirty="0" smtClean="0">
                <a:latin typeface="Calibri"/>
                <a:cs typeface="Calibri"/>
              </a:rPr>
              <a:t>i</a:t>
            </a:r>
            <a:r>
              <a:rPr sz="2800" spc="9" dirty="0" smtClean="0">
                <a:latin typeface="Calibri"/>
                <a:cs typeface="Calibri"/>
              </a:rPr>
              <a:t>a</a:t>
            </a:r>
            <a:r>
              <a:rPr sz="2800" spc="0" dirty="0" smtClean="0">
                <a:latin typeface="Calibri"/>
                <a:cs typeface="Calibri"/>
              </a:rPr>
              <a:t>l</a:t>
            </a:r>
            <a:r>
              <a:rPr sz="2800" spc="-11" dirty="0" smtClean="0">
                <a:latin typeface="Calibri"/>
                <a:cs typeface="Calibri"/>
              </a:rPr>
              <a:t> </a:t>
            </a:r>
            <a:r>
              <a:rPr sz="2800" spc="0" dirty="0" smtClean="0">
                <a:latin typeface="Calibri"/>
                <a:cs typeface="Calibri"/>
              </a:rPr>
              <a:t>A</a:t>
            </a:r>
            <a:r>
              <a:rPr sz="2800" spc="-9" dirty="0" smtClean="0">
                <a:latin typeface="Calibri"/>
                <a:cs typeface="Calibri"/>
              </a:rPr>
              <a:t>m</a:t>
            </a:r>
            <a:r>
              <a:rPr sz="2800" spc="4" dirty="0" smtClean="0">
                <a:latin typeface="Calibri"/>
                <a:cs typeface="Calibri"/>
              </a:rPr>
              <a:t>e</a:t>
            </a:r>
            <a:r>
              <a:rPr sz="2800" spc="-14" dirty="0" smtClean="0">
                <a:latin typeface="Calibri"/>
                <a:cs typeface="Calibri"/>
              </a:rPr>
              <a:t>r</a:t>
            </a:r>
            <a:r>
              <a:rPr sz="2800" spc="0" dirty="0" smtClean="0">
                <a:latin typeface="Calibri"/>
                <a:cs typeface="Calibri"/>
              </a:rPr>
              <a:t>i</a:t>
            </a:r>
            <a:r>
              <a:rPr sz="2800" spc="4" dirty="0" smtClean="0">
                <a:latin typeface="Calibri"/>
                <a:cs typeface="Calibri"/>
              </a:rPr>
              <a:t>c</a:t>
            </a:r>
            <a:r>
              <a:rPr sz="2800" spc="0" dirty="0" smtClean="0">
                <a:latin typeface="Calibri"/>
                <a:cs typeface="Calibri"/>
              </a:rPr>
              <a:t>a,</a:t>
            </a:r>
            <a:r>
              <a:rPr sz="2800" spc="-72" dirty="0" smtClean="0">
                <a:latin typeface="Calibri"/>
                <a:cs typeface="Calibri"/>
              </a:rPr>
              <a:t> </a:t>
            </a:r>
            <a:r>
              <a:rPr sz="2800" spc="-9" dirty="0" smtClean="0">
                <a:latin typeface="Calibri"/>
                <a:cs typeface="Calibri"/>
              </a:rPr>
              <a:t>t</a:t>
            </a:r>
            <a:r>
              <a:rPr sz="2800" spc="0" dirty="0" smtClean="0">
                <a:latin typeface="Calibri"/>
                <a:cs typeface="Calibri"/>
              </a:rPr>
              <a:t>he</a:t>
            </a:r>
            <a:r>
              <a:rPr sz="2800" spc="-47" dirty="0" smtClean="0">
                <a:latin typeface="Calibri"/>
                <a:cs typeface="Calibri"/>
              </a:rPr>
              <a:t> </a:t>
            </a:r>
            <a:r>
              <a:rPr sz="2800" spc="4" dirty="0" smtClean="0">
                <a:latin typeface="Calibri"/>
                <a:cs typeface="Calibri"/>
              </a:rPr>
              <a:t>f</a:t>
            </a:r>
            <a:r>
              <a:rPr sz="2800" spc="-4" dirty="0" smtClean="0">
                <a:latin typeface="Calibri"/>
                <a:cs typeface="Calibri"/>
              </a:rPr>
              <a:t>o</a:t>
            </a:r>
            <a:r>
              <a:rPr sz="2800" spc="4" dirty="0" smtClean="0">
                <a:latin typeface="Calibri"/>
                <a:cs typeface="Calibri"/>
              </a:rPr>
              <a:t>c</a:t>
            </a:r>
            <a:r>
              <a:rPr sz="2800" spc="-9" dirty="0" smtClean="0">
                <a:latin typeface="Calibri"/>
                <a:cs typeface="Calibri"/>
              </a:rPr>
              <a:t>u</a:t>
            </a:r>
            <a:r>
              <a:rPr sz="2800" spc="0" dirty="0" smtClean="0">
                <a:latin typeface="Calibri"/>
                <a:cs typeface="Calibri"/>
              </a:rPr>
              <a:t>s</a:t>
            </a:r>
            <a:r>
              <a:rPr sz="2800" spc="-11" dirty="0" smtClean="0">
                <a:latin typeface="Calibri"/>
                <a:cs typeface="Calibri"/>
              </a:rPr>
              <a:t> </a:t>
            </a:r>
            <a:r>
              <a:rPr sz="2800" spc="0" dirty="0" smtClean="0">
                <a:latin typeface="Calibri"/>
                <a:cs typeface="Calibri"/>
              </a:rPr>
              <a:t>p</a:t>
            </a:r>
            <a:r>
              <a:rPr sz="2800" spc="-9" dirty="0" smtClean="0">
                <a:latin typeface="Calibri"/>
                <a:cs typeface="Calibri"/>
              </a:rPr>
              <a:t>o</a:t>
            </a:r>
            <a:r>
              <a:rPr sz="2800" spc="0" dirty="0" smtClean="0">
                <a:latin typeface="Calibri"/>
                <a:cs typeface="Calibri"/>
              </a:rPr>
              <a:t>i</a:t>
            </a:r>
            <a:r>
              <a:rPr sz="2800" spc="-14" dirty="0" smtClean="0">
                <a:latin typeface="Calibri"/>
                <a:cs typeface="Calibri"/>
              </a:rPr>
              <a:t>n</a:t>
            </a:r>
            <a:r>
              <a:rPr sz="2800" spc="0" dirty="0" smtClean="0">
                <a:latin typeface="Calibri"/>
                <a:cs typeface="Calibri"/>
              </a:rPr>
              <a:t>t</a:t>
            </a:r>
            <a:r>
              <a:rPr sz="2800" spc="-9" dirty="0" smtClean="0">
                <a:latin typeface="Calibri"/>
                <a:cs typeface="Calibri"/>
              </a:rPr>
              <a:t> </a:t>
            </a:r>
            <a:r>
              <a:rPr sz="2800" spc="4" dirty="0" smtClean="0">
                <a:latin typeface="Calibri"/>
                <a:cs typeface="Calibri"/>
              </a:rPr>
              <a:t>o</a:t>
            </a:r>
            <a:r>
              <a:rPr sz="2800" spc="0" dirty="0" smtClean="0">
                <a:latin typeface="Calibri"/>
                <a:cs typeface="Calibri"/>
              </a:rPr>
              <a:t>f </a:t>
            </a:r>
            <a:r>
              <a:rPr sz="2800" spc="-9" dirty="0" smtClean="0">
                <a:latin typeface="Calibri"/>
                <a:cs typeface="Calibri"/>
              </a:rPr>
              <a:t>t</a:t>
            </a:r>
            <a:r>
              <a:rPr sz="2800" spc="0" dirty="0" smtClean="0">
                <a:latin typeface="Calibri"/>
                <a:cs typeface="Calibri"/>
              </a:rPr>
              <a:t>he </a:t>
            </a:r>
            <a:r>
              <a:rPr sz="2800" spc="4" dirty="0" smtClean="0">
                <a:latin typeface="Calibri"/>
                <a:cs typeface="Calibri"/>
              </a:rPr>
              <a:t>c</a:t>
            </a:r>
            <a:r>
              <a:rPr sz="2800" spc="-9" dirty="0" smtClean="0">
                <a:latin typeface="Calibri"/>
                <a:cs typeface="Calibri"/>
              </a:rPr>
              <a:t>u</a:t>
            </a:r>
            <a:r>
              <a:rPr sz="2800" spc="-4" dirty="0" smtClean="0">
                <a:latin typeface="Calibri"/>
                <a:cs typeface="Calibri"/>
              </a:rPr>
              <a:t>rr</a:t>
            </a:r>
            <a:r>
              <a:rPr sz="2800" spc="0" dirty="0" smtClean="0">
                <a:latin typeface="Calibri"/>
                <a:cs typeface="Calibri"/>
              </a:rPr>
              <a:t>i</a:t>
            </a:r>
            <a:r>
              <a:rPr sz="2800" spc="4" dirty="0" smtClean="0">
                <a:latin typeface="Calibri"/>
                <a:cs typeface="Calibri"/>
              </a:rPr>
              <a:t>c</a:t>
            </a:r>
            <a:r>
              <a:rPr sz="2800" spc="-9" dirty="0" smtClean="0">
                <a:latin typeface="Calibri"/>
                <a:cs typeface="Calibri"/>
              </a:rPr>
              <a:t>u</a:t>
            </a:r>
            <a:r>
              <a:rPr sz="2800" spc="0" dirty="0" smtClean="0">
                <a:latin typeface="Calibri"/>
                <a:cs typeface="Calibri"/>
              </a:rPr>
              <a:t>l</a:t>
            </a:r>
            <a:r>
              <a:rPr sz="2800" spc="-14" dirty="0" smtClean="0">
                <a:latin typeface="Calibri"/>
                <a:cs typeface="Calibri"/>
              </a:rPr>
              <a:t>u</a:t>
            </a:r>
            <a:r>
              <a:rPr sz="2800" spc="0" dirty="0" smtClean="0">
                <a:latin typeface="Calibri"/>
                <a:cs typeface="Calibri"/>
              </a:rPr>
              <a:t>m</a:t>
            </a:r>
            <a:r>
              <a:rPr sz="2800" spc="-53" dirty="0" smtClean="0">
                <a:latin typeface="Calibri"/>
                <a:cs typeface="Calibri"/>
              </a:rPr>
              <a:t> </a:t>
            </a:r>
            <a:r>
              <a:rPr sz="2800" spc="0" dirty="0" smtClean="0">
                <a:latin typeface="Calibri"/>
                <a:cs typeface="Calibri"/>
              </a:rPr>
              <a:t>w</a:t>
            </a:r>
            <a:r>
              <a:rPr sz="2800" spc="4" dirty="0" smtClean="0">
                <a:latin typeface="Calibri"/>
                <a:cs typeface="Calibri"/>
              </a:rPr>
              <a:t>a</a:t>
            </a:r>
            <a:r>
              <a:rPr sz="2800" spc="0" dirty="0" smtClean="0">
                <a:latin typeface="Calibri"/>
                <a:cs typeface="Calibri"/>
              </a:rPr>
              <a:t>s</a:t>
            </a:r>
            <a:r>
              <a:rPr sz="2800" spc="-33" dirty="0" smtClean="0">
                <a:latin typeface="Calibri"/>
                <a:cs typeface="Calibri"/>
              </a:rPr>
              <a:t> </a:t>
            </a:r>
            <a:r>
              <a:rPr sz="2800" spc="-9" dirty="0" smtClean="0">
                <a:latin typeface="Calibri"/>
                <a:cs typeface="Calibri"/>
              </a:rPr>
              <a:t>th</a:t>
            </a:r>
            <a:r>
              <a:rPr sz="2800" spc="0" dirty="0" smtClean="0">
                <a:latin typeface="Calibri"/>
                <a:cs typeface="Calibri"/>
              </a:rPr>
              <a:t>e</a:t>
            </a:r>
            <a:r>
              <a:rPr sz="2800" spc="-23" dirty="0" smtClean="0">
                <a:latin typeface="Calibri"/>
                <a:cs typeface="Calibri"/>
              </a:rPr>
              <a:t> </a:t>
            </a:r>
            <a:r>
              <a:rPr sz="2800" spc="0" dirty="0" smtClean="0">
                <a:latin typeface="Calibri"/>
                <a:cs typeface="Calibri"/>
              </a:rPr>
              <a:t>nat</a:t>
            </a:r>
            <a:r>
              <a:rPr sz="2800" spc="-9" dirty="0" smtClean="0">
                <a:latin typeface="Calibri"/>
                <a:cs typeface="Calibri"/>
              </a:rPr>
              <a:t>u</a:t>
            </a:r>
            <a:r>
              <a:rPr sz="2800" spc="-4" dirty="0" smtClean="0">
                <a:latin typeface="Calibri"/>
                <a:cs typeface="Calibri"/>
              </a:rPr>
              <a:t>r</a:t>
            </a:r>
            <a:r>
              <a:rPr sz="2800" spc="0" dirty="0" smtClean="0">
                <a:latin typeface="Calibri"/>
                <a:cs typeface="Calibri"/>
              </a:rPr>
              <a:t>e</a:t>
            </a:r>
            <a:endParaRPr sz="2800">
              <a:latin typeface="Calibri"/>
              <a:cs typeface="Calibri"/>
            </a:endParaRPr>
          </a:p>
          <a:p>
            <a:pPr marL="12700" marR="52412">
              <a:lnSpc>
                <a:spcPct val="101725"/>
              </a:lnSpc>
              <a:spcBef>
                <a:spcPts val="698"/>
              </a:spcBef>
            </a:pPr>
            <a:r>
              <a:rPr sz="2800" spc="-4" dirty="0" smtClean="0">
                <a:latin typeface="Calibri"/>
                <a:cs typeface="Calibri"/>
              </a:rPr>
              <a:t>o</a:t>
            </a:r>
            <a:r>
              <a:rPr sz="2800" spc="0" dirty="0" smtClean="0">
                <a:latin typeface="Calibri"/>
                <a:cs typeface="Calibri"/>
              </a:rPr>
              <a:t>f </a:t>
            </a:r>
            <a:r>
              <a:rPr sz="2800" spc="-4" dirty="0" smtClean="0">
                <a:latin typeface="Calibri"/>
                <a:cs typeface="Calibri"/>
              </a:rPr>
              <a:t>s</a:t>
            </a:r>
            <a:r>
              <a:rPr sz="2800" spc="0" dirty="0" smtClean="0">
                <a:latin typeface="Calibri"/>
                <a:cs typeface="Calibri"/>
              </a:rPr>
              <a:t>u</a:t>
            </a:r>
            <a:r>
              <a:rPr sz="2800" spc="-14" dirty="0" smtClean="0">
                <a:latin typeface="Calibri"/>
                <a:cs typeface="Calibri"/>
              </a:rPr>
              <a:t>b</a:t>
            </a:r>
            <a:r>
              <a:rPr sz="2800" spc="0" dirty="0" smtClean="0">
                <a:latin typeface="Calibri"/>
                <a:cs typeface="Calibri"/>
              </a:rPr>
              <a:t>j</a:t>
            </a:r>
            <a:r>
              <a:rPr sz="2800" spc="4" dirty="0" smtClean="0">
                <a:latin typeface="Calibri"/>
                <a:cs typeface="Calibri"/>
              </a:rPr>
              <a:t>e</a:t>
            </a:r>
            <a:r>
              <a:rPr sz="2800" spc="-4" dirty="0" smtClean="0">
                <a:latin typeface="Calibri"/>
                <a:cs typeface="Calibri"/>
              </a:rPr>
              <a:t>c</a:t>
            </a:r>
            <a:r>
              <a:rPr sz="2800" spc="0" dirty="0" smtClean="0">
                <a:latin typeface="Calibri"/>
                <a:cs typeface="Calibri"/>
              </a:rPr>
              <a:t>t</a:t>
            </a:r>
            <a:r>
              <a:rPr sz="2800" spc="-31" dirty="0" smtClean="0">
                <a:latin typeface="Calibri"/>
                <a:cs typeface="Calibri"/>
              </a:rPr>
              <a:t> </a:t>
            </a:r>
            <a:r>
              <a:rPr sz="2800" spc="-9" dirty="0" smtClean="0">
                <a:latin typeface="Calibri"/>
                <a:cs typeface="Calibri"/>
              </a:rPr>
              <a:t>m</a:t>
            </a:r>
            <a:r>
              <a:rPr sz="2800" spc="0" dirty="0" smtClean="0">
                <a:latin typeface="Calibri"/>
                <a:cs typeface="Calibri"/>
              </a:rPr>
              <a:t>a</a:t>
            </a:r>
            <a:r>
              <a:rPr sz="2800" spc="4" dirty="0" smtClean="0">
                <a:latin typeface="Calibri"/>
                <a:cs typeface="Calibri"/>
              </a:rPr>
              <a:t>t</a:t>
            </a:r>
            <a:r>
              <a:rPr sz="2800" spc="-9" dirty="0" smtClean="0">
                <a:latin typeface="Calibri"/>
                <a:cs typeface="Calibri"/>
              </a:rPr>
              <a:t>t</a:t>
            </a:r>
            <a:r>
              <a:rPr sz="2800" spc="4" dirty="0" smtClean="0">
                <a:latin typeface="Calibri"/>
                <a:cs typeface="Calibri"/>
              </a:rPr>
              <a:t>e</a:t>
            </a:r>
            <a:r>
              <a:rPr sz="2800" spc="-4" dirty="0" smtClean="0">
                <a:latin typeface="Calibri"/>
                <a:cs typeface="Calibri"/>
              </a:rPr>
              <a:t>r</a:t>
            </a:r>
            <a:r>
              <a:rPr sz="2800" spc="0" dirty="0" smtClean="0">
                <a:latin typeface="Calibri"/>
                <a:cs typeface="Calibri"/>
              </a:rPr>
              <a:t>.</a:t>
            </a:r>
            <a:endParaRPr sz="2800">
              <a:latin typeface="Calibri"/>
              <a:cs typeface="Calibri"/>
            </a:endParaRPr>
          </a:p>
        </p:txBody>
      </p:sp>
    </p:spTree>
    <p:extLst>
      <p:ext uri="{BB962C8B-B14F-4D97-AF65-F5344CB8AC3E}">
        <p14:creationId xmlns:p14="http://schemas.microsoft.com/office/powerpoint/2010/main" val="2330889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60437"/>
            <a:ext cx="8839200" cy="5745163"/>
          </a:xfrm>
        </p:spPr>
        <p:txBody>
          <a:bodyPr>
            <a:normAutofit/>
          </a:bodyPr>
          <a:lstStyle/>
          <a:p>
            <a:pPr marL="398463" indent="-398463">
              <a:buNone/>
            </a:pPr>
            <a:r>
              <a:rPr lang="en-US" dirty="0" smtClean="0"/>
              <a:t>1. Curriculum as a product - program, document, electronic media, or multimedia</a:t>
            </a:r>
          </a:p>
          <a:p>
            <a:pPr marL="398463" indent="-398463">
              <a:buNone/>
            </a:pPr>
            <a:r>
              <a:rPr lang="en-US" dirty="0" smtClean="0"/>
              <a:t>2. Curriculum as a program of study - usually courses offered, curriculum sequences of study in standards as benchmarks, gateways,</a:t>
            </a:r>
          </a:p>
          <a:p>
            <a:pPr marL="398463" indent="-398463">
              <a:buNone/>
            </a:pPr>
            <a:r>
              <a:rPr lang="en-US" dirty="0" smtClean="0"/>
              <a:t>3. Curriculum as intended learning- goals, content, concepts, generalizations, outcomes</a:t>
            </a:r>
          </a:p>
          <a:p>
            <a:pPr marL="398463" indent="-398463">
              <a:buNone/>
            </a:pPr>
            <a:r>
              <a:rPr lang="en-US" dirty="0" smtClean="0"/>
              <a:t>4. Curriculum as experiences of the learner - activities, planned and unplanned.</a:t>
            </a:r>
          </a:p>
          <a:p>
            <a:pPr marL="398463" indent="-398463">
              <a:buNone/>
            </a:pPr>
            <a:r>
              <a:rPr lang="en-US" dirty="0" smtClean="0"/>
              <a:t>5. Hidden curriculum - what students learn that isn't planned - unless you plan for this - or is it possible?</a:t>
            </a:r>
            <a:endParaRPr lang="en-US" dirty="0"/>
          </a:p>
        </p:txBody>
      </p:sp>
      <p:sp>
        <p:nvSpPr>
          <p:cNvPr id="2" name="Title 1"/>
          <p:cNvSpPr>
            <a:spLocks noGrp="1"/>
          </p:cNvSpPr>
          <p:nvPr>
            <p:ph type="title"/>
          </p:nvPr>
        </p:nvSpPr>
        <p:spPr>
          <a:xfrm>
            <a:off x="228600" y="76200"/>
            <a:ext cx="8763000" cy="792162"/>
          </a:xfrm>
        </p:spPr>
        <p:txBody>
          <a:bodyPr>
            <a:normAutofit fontScale="90000"/>
          </a:bodyPr>
          <a:lstStyle/>
          <a:p>
            <a:r>
              <a:rPr lang="en-US" dirty="0" smtClean="0"/>
              <a:t>Five Categories of Curriculum definitions</a:t>
            </a:r>
            <a:endParaRPr lang="en-US" dirty="0"/>
          </a:p>
        </p:txBody>
      </p:sp>
    </p:spTree>
    <p:extLst>
      <p:ext uri="{BB962C8B-B14F-4D97-AF65-F5344CB8AC3E}">
        <p14:creationId xmlns:p14="http://schemas.microsoft.com/office/powerpoint/2010/main" val="69065292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noAutofit/>
          </a:bodyPr>
          <a:lstStyle/>
          <a:p>
            <a:endParaRPr/>
          </a:p>
        </p:txBody>
      </p:sp>
      <p:sp>
        <p:nvSpPr>
          <p:cNvPr id="3" name="object 3"/>
          <p:cNvSpPr txBox="1"/>
          <p:nvPr/>
        </p:nvSpPr>
        <p:spPr>
          <a:xfrm>
            <a:off x="2576829" y="863600"/>
            <a:ext cx="2005558" cy="584200"/>
          </a:xfrm>
          <a:prstGeom prst="rect">
            <a:avLst/>
          </a:prstGeom>
        </p:spPr>
        <p:txBody>
          <a:bodyPr wrap="square" lIns="0" tIns="0" rIns="0" bIns="0" rtlCol="0">
            <a:noAutofit/>
          </a:bodyPr>
          <a:lstStyle/>
          <a:p>
            <a:pPr marL="12700">
              <a:lnSpc>
                <a:spcPts val="4580"/>
              </a:lnSpc>
              <a:spcBef>
                <a:spcPts val="229"/>
              </a:spcBef>
            </a:pPr>
            <a:r>
              <a:rPr sz="6600" b="1" spc="-9" baseline="3103" dirty="0" smtClean="0">
                <a:latin typeface="Calibri"/>
                <a:cs typeface="Calibri"/>
              </a:rPr>
              <a:t>C</a:t>
            </a:r>
            <a:r>
              <a:rPr sz="6600" b="1" spc="4" baseline="3103" dirty="0" smtClean="0">
                <a:latin typeface="Calibri"/>
                <a:cs typeface="Calibri"/>
              </a:rPr>
              <a:t>o</a:t>
            </a:r>
            <a:r>
              <a:rPr sz="6600" b="1" spc="0" baseline="3103" dirty="0" smtClean="0">
                <a:latin typeface="Calibri"/>
                <a:cs typeface="Calibri"/>
              </a:rPr>
              <a:t>l</a:t>
            </a:r>
            <a:r>
              <a:rPr sz="6600" b="1" spc="-9" baseline="3103" dirty="0" smtClean="0">
                <a:latin typeface="Calibri"/>
                <a:cs typeface="Calibri"/>
              </a:rPr>
              <a:t>o</a:t>
            </a:r>
            <a:r>
              <a:rPr sz="6600" b="1" spc="9" baseline="3103" dirty="0" smtClean="0">
                <a:latin typeface="Calibri"/>
                <a:cs typeface="Calibri"/>
              </a:rPr>
              <a:t>n</a:t>
            </a:r>
            <a:r>
              <a:rPr sz="6600" b="1" spc="0" baseline="3103" dirty="0" smtClean="0">
                <a:latin typeface="Calibri"/>
                <a:cs typeface="Calibri"/>
              </a:rPr>
              <a:t>ial</a:t>
            </a:r>
            <a:endParaRPr sz="4400">
              <a:latin typeface="Calibri"/>
              <a:cs typeface="Calibri"/>
            </a:endParaRPr>
          </a:p>
        </p:txBody>
      </p:sp>
      <p:sp>
        <p:nvSpPr>
          <p:cNvPr id="4" name="object 4"/>
          <p:cNvSpPr txBox="1"/>
          <p:nvPr/>
        </p:nvSpPr>
        <p:spPr>
          <a:xfrm>
            <a:off x="4586274" y="863600"/>
            <a:ext cx="2043997" cy="584200"/>
          </a:xfrm>
          <a:prstGeom prst="rect">
            <a:avLst/>
          </a:prstGeom>
        </p:spPr>
        <p:txBody>
          <a:bodyPr wrap="square" lIns="0" tIns="0" rIns="0" bIns="0" rtlCol="0">
            <a:noAutofit/>
          </a:bodyPr>
          <a:lstStyle/>
          <a:p>
            <a:pPr marL="12700">
              <a:lnSpc>
                <a:spcPts val="4580"/>
              </a:lnSpc>
              <a:spcBef>
                <a:spcPts val="229"/>
              </a:spcBef>
            </a:pPr>
            <a:r>
              <a:rPr sz="6600" b="1" spc="0" baseline="3103" dirty="0" smtClean="0">
                <a:latin typeface="Calibri"/>
                <a:cs typeface="Calibri"/>
              </a:rPr>
              <a:t>A</a:t>
            </a:r>
            <a:r>
              <a:rPr sz="6600" b="1" spc="4" baseline="3103" dirty="0" smtClean="0">
                <a:latin typeface="Calibri"/>
                <a:cs typeface="Calibri"/>
              </a:rPr>
              <a:t>me</a:t>
            </a:r>
            <a:r>
              <a:rPr sz="6600" b="1" spc="0" baseline="3103" dirty="0" smtClean="0">
                <a:latin typeface="Calibri"/>
                <a:cs typeface="Calibri"/>
              </a:rPr>
              <a:t>rica</a:t>
            </a:r>
            <a:endParaRPr sz="4400">
              <a:latin typeface="Calibri"/>
              <a:cs typeface="Calibri"/>
            </a:endParaRPr>
          </a:p>
        </p:txBody>
      </p:sp>
      <p:sp>
        <p:nvSpPr>
          <p:cNvPr id="5" name="object 5"/>
          <p:cNvSpPr txBox="1"/>
          <p:nvPr/>
        </p:nvSpPr>
        <p:spPr>
          <a:xfrm>
            <a:off x="1221739" y="1998979"/>
            <a:ext cx="1606719" cy="330200"/>
          </a:xfrm>
          <a:prstGeom prst="rect">
            <a:avLst/>
          </a:prstGeom>
        </p:spPr>
        <p:txBody>
          <a:bodyPr wrap="square" lIns="0" tIns="0" rIns="0" bIns="0" rtlCol="0">
            <a:noAutofit/>
          </a:bodyPr>
          <a:lstStyle/>
          <a:p>
            <a:pPr marL="12700">
              <a:lnSpc>
                <a:spcPts val="2545"/>
              </a:lnSpc>
              <a:spcBef>
                <a:spcPts val="127"/>
              </a:spcBef>
            </a:pPr>
            <a:r>
              <a:rPr sz="3600" spc="0" baseline="3413" dirty="0" smtClean="0">
                <a:latin typeface="Calibri"/>
                <a:cs typeface="Calibri"/>
              </a:rPr>
              <a:t>T</a:t>
            </a:r>
            <a:r>
              <a:rPr sz="3600" spc="-9" baseline="3413" dirty="0" smtClean="0">
                <a:latin typeface="Calibri"/>
                <a:cs typeface="Calibri"/>
              </a:rPr>
              <a:t>h</a:t>
            </a:r>
            <a:r>
              <a:rPr sz="3600" spc="0" baseline="3413" dirty="0" smtClean="0">
                <a:latin typeface="Calibri"/>
                <a:cs typeface="Calibri"/>
              </a:rPr>
              <a:t>e</a:t>
            </a:r>
            <a:r>
              <a:rPr sz="3600" spc="-11" baseline="3413" dirty="0" smtClean="0">
                <a:latin typeface="Calibri"/>
                <a:cs typeface="Calibri"/>
              </a:rPr>
              <a:t> </a:t>
            </a:r>
            <a:r>
              <a:rPr sz="3600" spc="4" baseline="3413" dirty="0" smtClean="0">
                <a:latin typeface="Calibri"/>
                <a:cs typeface="Calibri"/>
              </a:rPr>
              <a:t>H</a:t>
            </a:r>
            <a:r>
              <a:rPr sz="3600" spc="9" baseline="3413" dirty="0" smtClean="0">
                <a:latin typeface="Calibri"/>
                <a:cs typeface="Calibri"/>
              </a:rPr>
              <a:t>a</a:t>
            </a:r>
            <a:r>
              <a:rPr sz="3600" spc="4" baseline="3413" dirty="0" smtClean="0">
                <a:latin typeface="Calibri"/>
                <a:cs typeface="Calibri"/>
              </a:rPr>
              <a:t>r</a:t>
            </a:r>
            <a:r>
              <a:rPr sz="3600" spc="-4" baseline="3413" dirty="0" smtClean="0">
                <a:latin typeface="Calibri"/>
                <a:cs typeface="Calibri"/>
              </a:rPr>
              <a:t>v</a:t>
            </a:r>
            <a:r>
              <a:rPr sz="3600" spc="0" baseline="3413" dirty="0" smtClean="0">
                <a:latin typeface="Calibri"/>
                <a:cs typeface="Calibri"/>
              </a:rPr>
              <a:t>a</a:t>
            </a:r>
            <a:r>
              <a:rPr sz="3600" spc="4" baseline="3413" dirty="0" smtClean="0">
                <a:latin typeface="Calibri"/>
                <a:cs typeface="Calibri"/>
              </a:rPr>
              <a:t>r</a:t>
            </a:r>
            <a:r>
              <a:rPr sz="3600" spc="0" baseline="3413" dirty="0" smtClean="0">
                <a:latin typeface="Calibri"/>
                <a:cs typeface="Calibri"/>
              </a:rPr>
              <a:t>d</a:t>
            </a:r>
            <a:endParaRPr sz="2400">
              <a:latin typeface="Calibri"/>
              <a:cs typeface="Calibri"/>
            </a:endParaRPr>
          </a:p>
        </p:txBody>
      </p:sp>
      <p:sp>
        <p:nvSpPr>
          <p:cNvPr id="6" name="object 6"/>
          <p:cNvSpPr txBox="1"/>
          <p:nvPr/>
        </p:nvSpPr>
        <p:spPr>
          <a:xfrm>
            <a:off x="2813100" y="1998979"/>
            <a:ext cx="1453657" cy="330200"/>
          </a:xfrm>
          <a:prstGeom prst="rect">
            <a:avLst/>
          </a:prstGeom>
        </p:spPr>
        <p:txBody>
          <a:bodyPr wrap="square" lIns="0" tIns="0" rIns="0" bIns="0" rtlCol="0">
            <a:noAutofit/>
          </a:bodyPr>
          <a:lstStyle/>
          <a:p>
            <a:pPr marL="12700">
              <a:lnSpc>
                <a:spcPts val="2545"/>
              </a:lnSpc>
              <a:spcBef>
                <a:spcPts val="127"/>
              </a:spcBef>
            </a:pPr>
            <a:r>
              <a:rPr sz="3600" spc="0" baseline="3413" dirty="0" smtClean="0">
                <a:latin typeface="Calibri"/>
                <a:cs typeface="Calibri"/>
              </a:rPr>
              <a:t>Cur</a:t>
            </a:r>
            <a:r>
              <a:rPr sz="3600" spc="4" baseline="3413" dirty="0" smtClean="0">
                <a:latin typeface="Calibri"/>
                <a:cs typeface="Calibri"/>
              </a:rPr>
              <a:t>r</a:t>
            </a:r>
            <a:r>
              <a:rPr sz="3600" spc="0" baseline="3413" dirty="0" smtClean="0">
                <a:latin typeface="Calibri"/>
                <a:cs typeface="Calibri"/>
              </a:rPr>
              <a:t>i</a:t>
            </a:r>
            <a:r>
              <a:rPr sz="3600" spc="4" baseline="3413" dirty="0" smtClean="0">
                <a:latin typeface="Calibri"/>
                <a:cs typeface="Calibri"/>
              </a:rPr>
              <a:t>c</a:t>
            </a:r>
            <a:r>
              <a:rPr sz="3600" spc="0" baseline="3413" dirty="0" smtClean="0">
                <a:latin typeface="Calibri"/>
                <a:cs typeface="Calibri"/>
              </a:rPr>
              <a:t>u</a:t>
            </a:r>
            <a:r>
              <a:rPr sz="3600" spc="4" baseline="3413" dirty="0" smtClean="0">
                <a:latin typeface="Calibri"/>
                <a:cs typeface="Calibri"/>
              </a:rPr>
              <a:t>l</a:t>
            </a:r>
            <a:r>
              <a:rPr sz="3600" spc="0" baseline="3413" dirty="0" smtClean="0">
                <a:latin typeface="Calibri"/>
                <a:cs typeface="Calibri"/>
              </a:rPr>
              <a:t>um</a:t>
            </a:r>
            <a:endParaRPr sz="2400">
              <a:latin typeface="Calibri"/>
              <a:cs typeface="Calibri"/>
            </a:endParaRPr>
          </a:p>
        </p:txBody>
      </p:sp>
      <p:sp>
        <p:nvSpPr>
          <p:cNvPr id="7" name="object 7"/>
          <p:cNvSpPr txBox="1"/>
          <p:nvPr/>
        </p:nvSpPr>
        <p:spPr>
          <a:xfrm>
            <a:off x="1221739" y="2386358"/>
            <a:ext cx="252739" cy="3613150"/>
          </a:xfrm>
          <a:prstGeom prst="rect">
            <a:avLst/>
          </a:prstGeom>
        </p:spPr>
        <p:txBody>
          <a:bodyPr wrap="square" lIns="0" tIns="0" rIns="0" bIns="0" rtlCol="0">
            <a:noAutofit/>
          </a:bodyPr>
          <a:lstStyle/>
          <a:p>
            <a:pPr marL="12700">
              <a:lnSpc>
                <a:spcPts val="2525"/>
              </a:lnSpc>
              <a:spcBef>
                <a:spcPts val="126"/>
              </a:spcBef>
            </a:pPr>
            <a:r>
              <a:rPr sz="2400" spc="0" dirty="0" smtClean="0">
                <a:solidFill>
                  <a:srgbClr val="FFFFFF"/>
                </a:solidFill>
                <a:latin typeface="Wingdings 2"/>
                <a:cs typeface="Wingdings 2"/>
              </a:rPr>
              <a:t></a:t>
            </a:r>
            <a:endParaRPr sz="2400">
              <a:latin typeface="Wingdings 2"/>
              <a:cs typeface="Wingdings 2"/>
            </a:endParaRPr>
          </a:p>
          <a:p>
            <a:pPr marL="12700">
              <a:lnSpc>
                <a:spcPct val="87849"/>
              </a:lnSpc>
              <a:spcBef>
                <a:spcPts val="573"/>
              </a:spcBef>
            </a:pPr>
            <a:r>
              <a:rPr sz="2400" spc="0" dirty="0" smtClean="0">
                <a:solidFill>
                  <a:srgbClr val="FFFFFF"/>
                </a:solidFill>
                <a:latin typeface="Wingdings 2"/>
                <a:cs typeface="Wingdings 2"/>
              </a:rPr>
              <a:t></a:t>
            </a:r>
            <a:endParaRPr sz="2400">
              <a:latin typeface="Wingdings 2"/>
              <a:cs typeface="Wingdings 2"/>
            </a:endParaRPr>
          </a:p>
          <a:p>
            <a:pPr marL="12700">
              <a:lnSpc>
                <a:spcPct val="87849"/>
              </a:lnSpc>
              <a:spcBef>
                <a:spcPts val="699"/>
              </a:spcBef>
            </a:pPr>
            <a:r>
              <a:rPr sz="2400" spc="0" dirty="0" smtClean="0">
                <a:solidFill>
                  <a:srgbClr val="FFFFFF"/>
                </a:solidFill>
                <a:latin typeface="Wingdings 2"/>
                <a:cs typeface="Wingdings 2"/>
              </a:rPr>
              <a:t></a:t>
            </a:r>
            <a:endParaRPr sz="2400">
              <a:latin typeface="Wingdings 2"/>
              <a:cs typeface="Wingdings 2"/>
            </a:endParaRPr>
          </a:p>
          <a:p>
            <a:pPr marL="12700">
              <a:lnSpc>
                <a:spcPct val="87849"/>
              </a:lnSpc>
              <a:spcBef>
                <a:spcPts val="699"/>
              </a:spcBef>
            </a:pPr>
            <a:r>
              <a:rPr sz="2400" spc="0" dirty="0" smtClean="0">
                <a:solidFill>
                  <a:srgbClr val="FFFFFF"/>
                </a:solidFill>
                <a:latin typeface="Wingdings 2"/>
                <a:cs typeface="Wingdings 2"/>
              </a:rPr>
              <a:t></a:t>
            </a:r>
            <a:endParaRPr sz="2400">
              <a:latin typeface="Wingdings 2"/>
              <a:cs typeface="Wingdings 2"/>
            </a:endParaRPr>
          </a:p>
          <a:p>
            <a:pPr marL="12700">
              <a:lnSpc>
                <a:spcPct val="87849"/>
              </a:lnSpc>
              <a:spcBef>
                <a:spcPts val="709"/>
              </a:spcBef>
            </a:pPr>
            <a:r>
              <a:rPr sz="2400" spc="0" dirty="0" smtClean="0">
                <a:solidFill>
                  <a:srgbClr val="FFFFFF"/>
                </a:solidFill>
                <a:latin typeface="Wingdings 2"/>
                <a:cs typeface="Wingdings 2"/>
              </a:rPr>
              <a:t></a:t>
            </a:r>
            <a:endParaRPr sz="2400">
              <a:latin typeface="Wingdings 2"/>
              <a:cs typeface="Wingdings 2"/>
            </a:endParaRPr>
          </a:p>
          <a:p>
            <a:pPr marL="12700">
              <a:lnSpc>
                <a:spcPct val="87849"/>
              </a:lnSpc>
              <a:spcBef>
                <a:spcPts val="699"/>
              </a:spcBef>
            </a:pPr>
            <a:r>
              <a:rPr sz="2400" spc="0" dirty="0" smtClean="0">
                <a:solidFill>
                  <a:srgbClr val="FFFFFF"/>
                </a:solidFill>
                <a:latin typeface="Wingdings 2"/>
                <a:cs typeface="Wingdings 2"/>
              </a:rPr>
              <a:t></a:t>
            </a:r>
            <a:endParaRPr sz="2400">
              <a:latin typeface="Wingdings 2"/>
              <a:cs typeface="Wingdings 2"/>
            </a:endParaRPr>
          </a:p>
          <a:p>
            <a:pPr marL="12700">
              <a:lnSpc>
                <a:spcPct val="87849"/>
              </a:lnSpc>
              <a:spcBef>
                <a:spcPts val="699"/>
              </a:spcBef>
            </a:pPr>
            <a:r>
              <a:rPr sz="2400" spc="0" dirty="0" smtClean="0">
                <a:solidFill>
                  <a:srgbClr val="FFFFFF"/>
                </a:solidFill>
                <a:latin typeface="Wingdings 2"/>
                <a:cs typeface="Wingdings 2"/>
              </a:rPr>
              <a:t></a:t>
            </a:r>
            <a:endParaRPr sz="2400">
              <a:latin typeface="Wingdings 2"/>
              <a:cs typeface="Wingdings 2"/>
            </a:endParaRPr>
          </a:p>
          <a:p>
            <a:pPr marL="12700">
              <a:lnSpc>
                <a:spcPct val="87849"/>
              </a:lnSpc>
              <a:spcBef>
                <a:spcPts val="699"/>
              </a:spcBef>
            </a:pPr>
            <a:r>
              <a:rPr sz="2400" spc="0" dirty="0" smtClean="0">
                <a:solidFill>
                  <a:srgbClr val="FFFFFF"/>
                </a:solidFill>
                <a:latin typeface="Wingdings 2"/>
                <a:cs typeface="Wingdings 2"/>
              </a:rPr>
              <a:t></a:t>
            </a:r>
            <a:endParaRPr sz="2400">
              <a:latin typeface="Wingdings 2"/>
              <a:cs typeface="Wingdings 2"/>
            </a:endParaRPr>
          </a:p>
          <a:p>
            <a:pPr marL="12700">
              <a:lnSpc>
                <a:spcPct val="87849"/>
              </a:lnSpc>
              <a:spcBef>
                <a:spcPts val="699"/>
              </a:spcBef>
            </a:pPr>
            <a:r>
              <a:rPr sz="2400" spc="0" dirty="0" smtClean="0">
                <a:solidFill>
                  <a:srgbClr val="FFFFFF"/>
                </a:solidFill>
                <a:latin typeface="Wingdings 2"/>
                <a:cs typeface="Wingdings 2"/>
              </a:rPr>
              <a:t></a:t>
            </a:r>
            <a:endParaRPr sz="2400">
              <a:latin typeface="Wingdings 2"/>
              <a:cs typeface="Wingdings 2"/>
            </a:endParaRPr>
          </a:p>
        </p:txBody>
      </p:sp>
      <p:sp>
        <p:nvSpPr>
          <p:cNvPr id="8" name="object 8"/>
          <p:cNvSpPr txBox="1"/>
          <p:nvPr/>
        </p:nvSpPr>
        <p:spPr>
          <a:xfrm>
            <a:off x="1494789" y="2409189"/>
            <a:ext cx="2030307" cy="3613150"/>
          </a:xfrm>
          <a:prstGeom prst="rect">
            <a:avLst/>
          </a:prstGeom>
        </p:spPr>
        <p:txBody>
          <a:bodyPr wrap="square" lIns="0" tIns="0" rIns="0" bIns="0" rtlCol="0">
            <a:noAutofit/>
          </a:bodyPr>
          <a:lstStyle/>
          <a:p>
            <a:pPr marL="12700" marR="45720">
              <a:lnSpc>
                <a:spcPts val="2545"/>
              </a:lnSpc>
              <a:spcBef>
                <a:spcPts val="127"/>
              </a:spcBef>
            </a:pPr>
            <a:r>
              <a:rPr sz="3600" spc="0" baseline="3413" dirty="0" smtClean="0">
                <a:latin typeface="Calibri"/>
                <a:cs typeface="Calibri"/>
              </a:rPr>
              <a:t>L</a:t>
            </a:r>
            <a:r>
              <a:rPr sz="3600" spc="-4" baseline="3413" dirty="0" smtClean="0">
                <a:latin typeface="Calibri"/>
                <a:cs typeface="Calibri"/>
              </a:rPr>
              <a:t>o</a:t>
            </a:r>
            <a:r>
              <a:rPr sz="3600" spc="-9" baseline="3413" dirty="0" smtClean="0">
                <a:latin typeface="Calibri"/>
                <a:cs typeface="Calibri"/>
              </a:rPr>
              <a:t>g</a:t>
            </a:r>
            <a:r>
              <a:rPr sz="3600" spc="9" baseline="3413" dirty="0" smtClean="0">
                <a:latin typeface="Calibri"/>
                <a:cs typeface="Calibri"/>
              </a:rPr>
              <a:t>i</a:t>
            </a:r>
            <a:r>
              <a:rPr sz="3600" spc="0" baseline="3413" dirty="0" smtClean="0">
                <a:latin typeface="Calibri"/>
                <a:cs typeface="Calibri"/>
              </a:rPr>
              <a:t>c</a:t>
            </a:r>
            <a:endParaRPr sz="2400">
              <a:latin typeface="Calibri"/>
              <a:cs typeface="Calibri"/>
            </a:endParaRPr>
          </a:p>
          <a:p>
            <a:pPr marL="12700" marR="583093">
              <a:lnSpc>
                <a:spcPts val="2929"/>
              </a:lnSpc>
              <a:spcBef>
                <a:spcPts val="172"/>
              </a:spcBef>
            </a:pPr>
            <a:r>
              <a:rPr sz="2400" spc="-9" dirty="0" smtClean="0">
                <a:latin typeface="Calibri"/>
                <a:cs typeface="Calibri"/>
              </a:rPr>
              <a:t>P</a:t>
            </a:r>
            <a:r>
              <a:rPr sz="2400" spc="9" dirty="0" smtClean="0">
                <a:latin typeface="Calibri"/>
                <a:cs typeface="Calibri"/>
              </a:rPr>
              <a:t>h</a:t>
            </a:r>
            <a:r>
              <a:rPr sz="2400" spc="4" dirty="0" smtClean="0">
                <a:latin typeface="Calibri"/>
                <a:cs typeface="Calibri"/>
              </a:rPr>
              <a:t>y</a:t>
            </a:r>
            <a:r>
              <a:rPr sz="2400" spc="-4" dirty="0" smtClean="0">
                <a:latin typeface="Calibri"/>
                <a:cs typeface="Calibri"/>
              </a:rPr>
              <a:t>s</a:t>
            </a:r>
            <a:r>
              <a:rPr sz="2400" spc="9" dirty="0" smtClean="0">
                <a:latin typeface="Calibri"/>
                <a:cs typeface="Calibri"/>
              </a:rPr>
              <a:t>i</a:t>
            </a:r>
            <a:r>
              <a:rPr sz="2400" spc="4" dirty="0" smtClean="0">
                <a:latin typeface="Calibri"/>
                <a:cs typeface="Calibri"/>
              </a:rPr>
              <a:t>c</a:t>
            </a:r>
            <a:r>
              <a:rPr sz="2400" spc="0" dirty="0" smtClean="0">
                <a:latin typeface="Calibri"/>
                <a:cs typeface="Calibri"/>
              </a:rPr>
              <a:t>s </a:t>
            </a:r>
            <a:endParaRPr sz="2400">
              <a:latin typeface="Calibri"/>
              <a:cs typeface="Calibri"/>
            </a:endParaRPr>
          </a:p>
          <a:p>
            <a:pPr marL="12700" marR="583093">
              <a:lnSpc>
                <a:spcPts val="2929"/>
              </a:lnSpc>
              <a:spcBef>
                <a:spcPts val="301"/>
              </a:spcBef>
            </a:pPr>
            <a:r>
              <a:rPr sz="2400" spc="4" dirty="0" smtClean="0">
                <a:latin typeface="Calibri"/>
                <a:cs typeface="Calibri"/>
              </a:rPr>
              <a:t>R</a:t>
            </a:r>
            <a:r>
              <a:rPr sz="2400" spc="0" dirty="0" smtClean="0">
                <a:latin typeface="Calibri"/>
                <a:cs typeface="Calibri"/>
              </a:rPr>
              <a:t>h</a:t>
            </a:r>
            <a:r>
              <a:rPr sz="2400" spc="4" dirty="0" smtClean="0">
                <a:latin typeface="Calibri"/>
                <a:cs typeface="Calibri"/>
              </a:rPr>
              <a:t>e</a:t>
            </a:r>
            <a:r>
              <a:rPr sz="2400" spc="-4" dirty="0" smtClean="0">
                <a:latin typeface="Calibri"/>
                <a:cs typeface="Calibri"/>
              </a:rPr>
              <a:t>to</a:t>
            </a:r>
            <a:r>
              <a:rPr sz="2400" spc="4" dirty="0" smtClean="0">
                <a:latin typeface="Calibri"/>
                <a:cs typeface="Calibri"/>
              </a:rPr>
              <a:t>r</a:t>
            </a:r>
            <a:r>
              <a:rPr sz="2400" spc="0" dirty="0" smtClean="0">
                <a:latin typeface="Calibri"/>
                <a:cs typeface="Calibri"/>
              </a:rPr>
              <a:t>ic </a:t>
            </a:r>
            <a:endParaRPr sz="2400">
              <a:latin typeface="Calibri"/>
              <a:cs typeface="Calibri"/>
            </a:endParaRPr>
          </a:p>
          <a:p>
            <a:pPr marL="12700" marR="583093">
              <a:lnSpc>
                <a:spcPts val="2929"/>
              </a:lnSpc>
              <a:spcBef>
                <a:spcPts val="301"/>
              </a:spcBef>
            </a:pPr>
            <a:r>
              <a:rPr sz="2400" spc="4" dirty="0" smtClean="0">
                <a:latin typeface="Calibri"/>
                <a:cs typeface="Calibri"/>
              </a:rPr>
              <a:t>H</a:t>
            </a:r>
            <a:r>
              <a:rPr sz="2400" spc="0" dirty="0" smtClean="0">
                <a:latin typeface="Calibri"/>
                <a:cs typeface="Calibri"/>
              </a:rPr>
              <a:t>is</a:t>
            </a:r>
            <a:r>
              <a:rPr sz="2400" spc="-4" dirty="0" smtClean="0">
                <a:latin typeface="Calibri"/>
                <a:cs typeface="Calibri"/>
              </a:rPr>
              <a:t>to</a:t>
            </a:r>
            <a:r>
              <a:rPr sz="2400" spc="4" dirty="0" smtClean="0">
                <a:latin typeface="Calibri"/>
                <a:cs typeface="Calibri"/>
              </a:rPr>
              <a:t>r</a:t>
            </a:r>
            <a:r>
              <a:rPr sz="2400" spc="0" dirty="0" smtClean="0">
                <a:latin typeface="Calibri"/>
                <a:cs typeface="Calibri"/>
              </a:rPr>
              <a:t>y </a:t>
            </a:r>
            <a:endParaRPr sz="2400">
              <a:latin typeface="Calibri"/>
              <a:cs typeface="Calibri"/>
            </a:endParaRPr>
          </a:p>
          <a:p>
            <a:pPr marL="12700" marR="583093">
              <a:lnSpc>
                <a:spcPts val="2929"/>
              </a:lnSpc>
              <a:spcBef>
                <a:spcPts val="301"/>
              </a:spcBef>
            </a:pPr>
            <a:r>
              <a:rPr sz="2400" spc="9" dirty="0" smtClean="0">
                <a:latin typeface="Calibri"/>
                <a:cs typeface="Calibri"/>
              </a:rPr>
              <a:t>E</a:t>
            </a:r>
            <a:r>
              <a:rPr sz="2400" spc="-4" dirty="0" smtClean="0">
                <a:latin typeface="Calibri"/>
                <a:cs typeface="Calibri"/>
              </a:rPr>
              <a:t>t</a:t>
            </a:r>
            <a:r>
              <a:rPr sz="2400" spc="0" dirty="0" smtClean="0">
                <a:latin typeface="Calibri"/>
                <a:cs typeface="Calibri"/>
              </a:rPr>
              <a:t>hnic </a:t>
            </a:r>
            <a:endParaRPr sz="2400">
              <a:latin typeface="Calibri"/>
              <a:cs typeface="Calibri"/>
            </a:endParaRPr>
          </a:p>
          <a:p>
            <a:pPr marL="12700" marR="583093">
              <a:lnSpc>
                <a:spcPts val="2929"/>
              </a:lnSpc>
              <a:spcBef>
                <a:spcPts val="301"/>
              </a:spcBef>
            </a:pPr>
            <a:r>
              <a:rPr sz="2400" spc="-9" dirty="0" smtClean="0">
                <a:latin typeface="Calibri"/>
                <a:cs typeface="Calibri"/>
              </a:rPr>
              <a:t>P</a:t>
            </a:r>
            <a:r>
              <a:rPr sz="2400" spc="4" dirty="0" smtClean="0">
                <a:latin typeface="Calibri"/>
                <a:cs typeface="Calibri"/>
              </a:rPr>
              <a:t>o</a:t>
            </a:r>
            <a:r>
              <a:rPr sz="2400" spc="0" dirty="0" smtClean="0">
                <a:latin typeface="Calibri"/>
                <a:cs typeface="Calibri"/>
              </a:rPr>
              <a:t>li</a:t>
            </a:r>
            <a:r>
              <a:rPr sz="2400" spc="-4" dirty="0" smtClean="0">
                <a:latin typeface="Calibri"/>
                <a:cs typeface="Calibri"/>
              </a:rPr>
              <a:t>t</a:t>
            </a:r>
            <a:r>
              <a:rPr sz="2400" spc="0" dirty="0" smtClean="0">
                <a:latin typeface="Calibri"/>
                <a:cs typeface="Calibri"/>
              </a:rPr>
              <a:t>i</a:t>
            </a:r>
            <a:r>
              <a:rPr sz="2400" spc="4" dirty="0" smtClean="0">
                <a:latin typeface="Calibri"/>
                <a:cs typeface="Calibri"/>
              </a:rPr>
              <a:t>c</a:t>
            </a:r>
            <a:r>
              <a:rPr sz="2400" spc="0" dirty="0" smtClean="0">
                <a:latin typeface="Calibri"/>
                <a:cs typeface="Calibri"/>
              </a:rPr>
              <a:t>s </a:t>
            </a:r>
            <a:endParaRPr sz="2400">
              <a:latin typeface="Calibri"/>
              <a:cs typeface="Calibri"/>
            </a:endParaRPr>
          </a:p>
          <a:p>
            <a:pPr marL="12700" marR="583093">
              <a:lnSpc>
                <a:spcPts val="2929"/>
              </a:lnSpc>
              <a:spcBef>
                <a:spcPts val="301"/>
              </a:spcBef>
            </a:pPr>
            <a:r>
              <a:rPr sz="2400" spc="-4" dirty="0" smtClean="0">
                <a:latin typeface="Calibri"/>
                <a:cs typeface="Calibri"/>
              </a:rPr>
              <a:t>G</a:t>
            </a:r>
            <a:r>
              <a:rPr sz="2400" spc="4" dirty="0" smtClean="0">
                <a:latin typeface="Calibri"/>
                <a:cs typeface="Calibri"/>
              </a:rPr>
              <a:t>e</a:t>
            </a:r>
            <a:r>
              <a:rPr sz="2400" spc="-4" dirty="0" smtClean="0">
                <a:latin typeface="Calibri"/>
                <a:cs typeface="Calibri"/>
              </a:rPr>
              <a:t>o</a:t>
            </a:r>
            <a:r>
              <a:rPr sz="2400" spc="4" dirty="0" smtClean="0">
                <a:latin typeface="Calibri"/>
                <a:cs typeface="Calibri"/>
              </a:rPr>
              <a:t>metr</a:t>
            </a:r>
            <a:r>
              <a:rPr sz="2400" spc="0" dirty="0" smtClean="0">
                <a:latin typeface="Calibri"/>
                <a:cs typeface="Calibri"/>
              </a:rPr>
              <a:t>y </a:t>
            </a:r>
            <a:endParaRPr sz="2400">
              <a:latin typeface="Calibri"/>
              <a:cs typeface="Calibri"/>
            </a:endParaRPr>
          </a:p>
          <a:p>
            <a:pPr marL="12700" marR="583093">
              <a:lnSpc>
                <a:spcPts val="2929"/>
              </a:lnSpc>
              <a:spcBef>
                <a:spcPts val="301"/>
              </a:spcBef>
            </a:pPr>
            <a:r>
              <a:rPr sz="2400" spc="0" dirty="0" smtClean="0">
                <a:latin typeface="Calibri"/>
                <a:cs typeface="Calibri"/>
              </a:rPr>
              <a:t>As</a:t>
            </a:r>
            <a:r>
              <a:rPr sz="2400" spc="-4" dirty="0" smtClean="0">
                <a:latin typeface="Calibri"/>
                <a:cs typeface="Calibri"/>
              </a:rPr>
              <a:t>t</a:t>
            </a:r>
            <a:r>
              <a:rPr sz="2400" spc="4" dirty="0" smtClean="0">
                <a:latin typeface="Calibri"/>
                <a:cs typeface="Calibri"/>
              </a:rPr>
              <a:t>r</a:t>
            </a:r>
            <a:r>
              <a:rPr sz="2400" spc="-4" dirty="0" smtClean="0">
                <a:latin typeface="Calibri"/>
                <a:cs typeface="Calibri"/>
              </a:rPr>
              <a:t>o</a:t>
            </a:r>
            <a:r>
              <a:rPr sz="2400" spc="0" dirty="0" smtClean="0">
                <a:latin typeface="Calibri"/>
                <a:cs typeface="Calibri"/>
              </a:rPr>
              <a:t>n</a:t>
            </a:r>
            <a:r>
              <a:rPr sz="2400" spc="-4" dirty="0" smtClean="0">
                <a:latin typeface="Calibri"/>
                <a:cs typeface="Calibri"/>
              </a:rPr>
              <a:t>o</a:t>
            </a:r>
            <a:r>
              <a:rPr sz="2400" spc="4" dirty="0" smtClean="0">
                <a:latin typeface="Calibri"/>
                <a:cs typeface="Calibri"/>
              </a:rPr>
              <a:t>m</a:t>
            </a:r>
            <a:r>
              <a:rPr sz="2400" spc="0" dirty="0" smtClean="0">
                <a:latin typeface="Calibri"/>
                <a:cs typeface="Calibri"/>
              </a:rPr>
              <a:t>y</a:t>
            </a:r>
            <a:endParaRPr sz="2400">
              <a:latin typeface="Calibri"/>
              <a:cs typeface="Calibri"/>
            </a:endParaRPr>
          </a:p>
          <a:p>
            <a:pPr marL="12700">
              <a:lnSpc>
                <a:spcPts val="2930"/>
              </a:lnSpc>
              <a:spcBef>
                <a:spcPts val="448"/>
              </a:spcBef>
            </a:pPr>
            <a:r>
              <a:rPr sz="3600" spc="0" baseline="1137" dirty="0" smtClean="0">
                <a:latin typeface="Calibri"/>
                <a:cs typeface="Calibri"/>
              </a:rPr>
              <a:t>Li</a:t>
            </a:r>
            <a:r>
              <a:rPr sz="3600" spc="-4" baseline="1137" dirty="0" smtClean="0">
                <a:latin typeface="Calibri"/>
                <a:cs typeface="Calibri"/>
              </a:rPr>
              <a:t>t</a:t>
            </a:r>
            <a:r>
              <a:rPr sz="3600" spc="4" baseline="1137" dirty="0" smtClean="0">
                <a:latin typeface="Calibri"/>
                <a:cs typeface="Calibri"/>
              </a:rPr>
              <a:t>er</a:t>
            </a:r>
            <a:r>
              <a:rPr sz="3600" spc="0" baseline="1137" dirty="0" smtClean="0">
                <a:latin typeface="Calibri"/>
                <a:cs typeface="Calibri"/>
              </a:rPr>
              <a:t>a</a:t>
            </a:r>
            <a:r>
              <a:rPr sz="3600" spc="14" baseline="1137" dirty="0" smtClean="0">
                <a:latin typeface="Calibri"/>
                <a:cs typeface="Calibri"/>
              </a:rPr>
              <a:t>c</a:t>
            </a:r>
            <a:r>
              <a:rPr sz="3600" spc="0" baseline="1137" dirty="0" smtClean="0">
                <a:latin typeface="Calibri"/>
                <a:cs typeface="Calibri"/>
              </a:rPr>
              <a:t>y</a:t>
            </a:r>
            <a:r>
              <a:rPr sz="3600" spc="-52" baseline="1137" dirty="0" smtClean="0">
                <a:latin typeface="Calibri"/>
                <a:cs typeface="Calibri"/>
              </a:rPr>
              <a:t> </a:t>
            </a:r>
            <a:r>
              <a:rPr sz="3600" spc="-4" baseline="1137" dirty="0" smtClean="0">
                <a:latin typeface="Calibri"/>
                <a:cs typeface="Calibri"/>
              </a:rPr>
              <a:t>S</a:t>
            </a:r>
            <a:r>
              <a:rPr sz="3600" spc="4" baseline="1137" dirty="0" smtClean="0">
                <a:latin typeface="Calibri"/>
                <a:cs typeface="Calibri"/>
              </a:rPr>
              <a:t>t</a:t>
            </a:r>
            <a:r>
              <a:rPr sz="3600" spc="-9" baseline="1137" dirty="0" smtClean="0">
                <a:latin typeface="Calibri"/>
                <a:cs typeface="Calibri"/>
              </a:rPr>
              <a:t>u</a:t>
            </a:r>
            <a:r>
              <a:rPr sz="3600" spc="9" baseline="1137" dirty="0" smtClean="0">
                <a:latin typeface="Calibri"/>
                <a:cs typeface="Calibri"/>
              </a:rPr>
              <a:t>d</a:t>
            </a:r>
            <a:r>
              <a:rPr sz="3600" spc="0" baseline="1137" dirty="0" smtClean="0">
                <a:latin typeface="Calibri"/>
                <a:cs typeface="Calibri"/>
              </a:rPr>
              <a:t>i</a:t>
            </a:r>
            <a:r>
              <a:rPr sz="3600" spc="4" baseline="1137" dirty="0" smtClean="0">
                <a:latin typeface="Calibri"/>
                <a:cs typeface="Calibri"/>
              </a:rPr>
              <a:t>e</a:t>
            </a:r>
            <a:r>
              <a:rPr sz="3600" spc="0" baseline="1137" dirty="0" smtClean="0">
                <a:latin typeface="Calibri"/>
                <a:cs typeface="Calibri"/>
              </a:rPr>
              <a:t>s</a:t>
            </a:r>
            <a:endParaRPr sz="2400">
              <a:latin typeface="Calibri"/>
              <a:cs typeface="Calibri"/>
            </a:endParaRPr>
          </a:p>
        </p:txBody>
      </p:sp>
    </p:spTree>
    <p:extLst>
      <p:ext uri="{BB962C8B-B14F-4D97-AF65-F5344CB8AC3E}">
        <p14:creationId xmlns:p14="http://schemas.microsoft.com/office/powerpoint/2010/main" val="27421207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noAutofit/>
          </a:bodyPr>
          <a:lstStyle/>
          <a:p>
            <a:endParaRPr/>
          </a:p>
        </p:txBody>
      </p:sp>
      <p:sp>
        <p:nvSpPr>
          <p:cNvPr id="3" name="object 3"/>
          <p:cNvSpPr txBox="1"/>
          <p:nvPr/>
        </p:nvSpPr>
        <p:spPr>
          <a:xfrm>
            <a:off x="1121410" y="825500"/>
            <a:ext cx="5508862" cy="1412239"/>
          </a:xfrm>
          <a:prstGeom prst="rect">
            <a:avLst/>
          </a:prstGeom>
        </p:spPr>
        <p:txBody>
          <a:bodyPr wrap="square" lIns="0" tIns="0" rIns="0" bIns="0" rtlCol="0">
            <a:noAutofit/>
          </a:bodyPr>
          <a:lstStyle/>
          <a:p>
            <a:pPr marL="1468120">
              <a:lnSpc>
                <a:spcPts val="4580"/>
              </a:lnSpc>
              <a:spcBef>
                <a:spcPts val="229"/>
              </a:spcBef>
            </a:pPr>
            <a:r>
              <a:rPr sz="6600" b="1" spc="-9" baseline="3103" dirty="0" smtClean="0">
                <a:latin typeface="Calibri"/>
                <a:cs typeface="Calibri"/>
              </a:rPr>
              <a:t>C</a:t>
            </a:r>
            <a:r>
              <a:rPr sz="6600" b="1" spc="4" baseline="3103" dirty="0" smtClean="0">
                <a:latin typeface="Calibri"/>
                <a:cs typeface="Calibri"/>
              </a:rPr>
              <a:t>o</a:t>
            </a:r>
            <a:r>
              <a:rPr sz="6600" b="1" spc="0" baseline="3103" dirty="0" smtClean="0">
                <a:latin typeface="Calibri"/>
                <a:cs typeface="Calibri"/>
              </a:rPr>
              <a:t>l</a:t>
            </a:r>
            <a:r>
              <a:rPr sz="6600" b="1" spc="-9" baseline="3103" dirty="0" smtClean="0">
                <a:latin typeface="Calibri"/>
                <a:cs typeface="Calibri"/>
              </a:rPr>
              <a:t>o</a:t>
            </a:r>
            <a:r>
              <a:rPr sz="6600" b="1" spc="9" baseline="3103" dirty="0" smtClean="0">
                <a:latin typeface="Calibri"/>
                <a:cs typeface="Calibri"/>
              </a:rPr>
              <a:t>n</a:t>
            </a:r>
            <a:r>
              <a:rPr sz="6600" b="1" spc="0" baseline="3103" dirty="0" smtClean="0">
                <a:latin typeface="Calibri"/>
                <a:cs typeface="Calibri"/>
              </a:rPr>
              <a:t>ial</a:t>
            </a:r>
            <a:r>
              <a:rPr sz="6600" b="1" spc="-125" baseline="3103" dirty="0" smtClean="0">
                <a:latin typeface="Calibri"/>
                <a:cs typeface="Calibri"/>
              </a:rPr>
              <a:t> </a:t>
            </a:r>
            <a:r>
              <a:rPr sz="6600" b="1" spc="0" baseline="3103" dirty="0" smtClean="0">
                <a:latin typeface="Calibri"/>
                <a:cs typeface="Calibri"/>
              </a:rPr>
              <a:t>A</a:t>
            </a:r>
            <a:r>
              <a:rPr sz="6600" b="1" spc="4" baseline="3103" dirty="0" smtClean="0">
                <a:latin typeface="Calibri"/>
                <a:cs typeface="Calibri"/>
              </a:rPr>
              <a:t>me</a:t>
            </a:r>
            <a:r>
              <a:rPr sz="6600" b="1" spc="0" baseline="3103" dirty="0" smtClean="0">
                <a:latin typeface="Calibri"/>
                <a:cs typeface="Calibri"/>
              </a:rPr>
              <a:t>rica</a:t>
            </a:r>
            <a:endParaRPr sz="4400">
              <a:latin typeface="Calibri"/>
              <a:cs typeface="Calibri"/>
            </a:endParaRPr>
          </a:p>
          <a:p>
            <a:pPr marL="12700" marR="83820">
              <a:lnSpc>
                <a:spcPct val="101725"/>
              </a:lnSpc>
              <a:spcBef>
                <a:spcPts val="2843"/>
              </a:spcBef>
            </a:pPr>
            <a:r>
              <a:rPr sz="2800" spc="-4" dirty="0" smtClean="0">
                <a:latin typeface="Calibri"/>
                <a:cs typeface="Calibri"/>
              </a:rPr>
              <a:t>F</a:t>
            </a:r>
            <a:r>
              <a:rPr sz="2800" spc="4" dirty="0" smtClean="0">
                <a:latin typeface="Calibri"/>
                <a:cs typeface="Calibri"/>
              </a:rPr>
              <a:t>r</a:t>
            </a:r>
            <a:r>
              <a:rPr sz="2800" spc="0" dirty="0" smtClean="0">
                <a:latin typeface="Calibri"/>
                <a:cs typeface="Calibri"/>
              </a:rPr>
              <a:t>a</a:t>
            </a:r>
            <a:r>
              <a:rPr sz="2800" spc="-9" dirty="0" smtClean="0">
                <a:latin typeface="Calibri"/>
                <a:cs typeface="Calibri"/>
              </a:rPr>
              <a:t>n</a:t>
            </a:r>
            <a:r>
              <a:rPr sz="2800" spc="0" dirty="0" smtClean="0">
                <a:latin typeface="Calibri"/>
                <a:cs typeface="Calibri"/>
              </a:rPr>
              <a:t>kli</a:t>
            </a:r>
            <a:r>
              <a:rPr sz="2800" spc="-14" dirty="0" smtClean="0">
                <a:latin typeface="Calibri"/>
                <a:cs typeface="Calibri"/>
              </a:rPr>
              <a:t>n</a:t>
            </a:r>
            <a:r>
              <a:rPr sz="2800" spc="0" dirty="0" smtClean="0">
                <a:latin typeface="Calibri"/>
                <a:cs typeface="Calibri"/>
              </a:rPr>
              <a:t>’s</a:t>
            </a:r>
            <a:r>
              <a:rPr sz="2800" spc="-16" dirty="0" smtClean="0">
                <a:latin typeface="Calibri"/>
                <a:cs typeface="Calibri"/>
              </a:rPr>
              <a:t> </a:t>
            </a:r>
            <a:r>
              <a:rPr sz="2800" spc="0" dirty="0" smtClean="0">
                <a:latin typeface="Calibri"/>
                <a:cs typeface="Calibri"/>
              </a:rPr>
              <a:t>A</a:t>
            </a:r>
            <a:r>
              <a:rPr sz="2800" spc="-4" dirty="0" smtClean="0">
                <a:latin typeface="Calibri"/>
                <a:cs typeface="Calibri"/>
              </a:rPr>
              <a:t>c</a:t>
            </a:r>
            <a:r>
              <a:rPr sz="2800" spc="9" dirty="0" smtClean="0">
                <a:latin typeface="Calibri"/>
                <a:cs typeface="Calibri"/>
              </a:rPr>
              <a:t>a</a:t>
            </a:r>
            <a:r>
              <a:rPr sz="2800" spc="-9" dirty="0" smtClean="0">
                <a:latin typeface="Calibri"/>
                <a:cs typeface="Calibri"/>
              </a:rPr>
              <a:t>d</a:t>
            </a:r>
            <a:r>
              <a:rPr sz="2800" spc="-4" dirty="0" smtClean="0">
                <a:latin typeface="Calibri"/>
                <a:cs typeface="Calibri"/>
              </a:rPr>
              <a:t>e</a:t>
            </a:r>
            <a:r>
              <a:rPr sz="2800" spc="-9" dirty="0" smtClean="0">
                <a:latin typeface="Calibri"/>
                <a:cs typeface="Calibri"/>
              </a:rPr>
              <a:t>m</a:t>
            </a:r>
            <a:r>
              <a:rPr sz="2800" spc="0" dirty="0" smtClean="0">
                <a:latin typeface="Calibri"/>
                <a:cs typeface="Calibri"/>
              </a:rPr>
              <a:t>y</a:t>
            </a:r>
            <a:endParaRPr sz="2800">
              <a:latin typeface="Calibri"/>
              <a:cs typeface="Calibri"/>
            </a:endParaRPr>
          </a:p>
        </p:txBody>
      </p:sp>
      <p:sp>
        <p:nvSpPr>
          <p:cNvPr id="4" name="object 4"/>
          <p:cNvSpPr txBox="1"/>
          <p:nvPr/>
        </p:nvSpPr>
        <p:spPr>
          <a:xfrm>
            <a:off x="1121410" y="2357120"/>
            <a:ext cx="235624" cy="330200"/>
          </a:xfrm>
          <a:prstGeom prst="rect">
            <a:avLst/>
          </a:prstGeom>
        </p:spPr>
        <p:txBody>
          <a:bodyPr wrap="square" lIns="0" tIns="0" rIns="0" bIns="0" rtlCol="0">
            <a:noAutofit/>
          </a:bodyPr>
          <a:lstStyle/>
          <a:p>
            <a:pPr marL="12700">
              <a:lnSpc>
                <a:spcPts val="2545"/>
              </a:lnSpc>
              <a:spcBef>
                <a:spcPts val="127"/>
              </a:spcBef>
            </a:pPr>
            <a:r>
              <a:rPr sz="3600" spc="0" baseline="3413" dirty="0" smtClean="0">
                <a:latin typeface="Calibri"/>
                <a:cs typeface="Calibri"/>
              </a:rPr>
              <a:t>•</a:t>
            </a:r>
            <a:endParaRPr sz="2400">
              <a:latin typeface="Calibri"/>
              <a:cs typeface="Calibri"/>
            </a:endParaRPr>
          </a:p>
        </p:txBody>
      </p:sp>
      <p:sp>
        <p:nvSpPr>
          <p:cNvPr id="5" name="object 5"/>
          <p:cNvSpPr txBox="1"/>
          <p:nvPr/>
        </p:nvSpPr>
        <p:spPr>
          <a:xfrm>
            <a:off x="1464310" y="2357120"/>
            <a:ext cx="6175865" cy="3609340"/>
          </a:xfrm>
          <a:prstGeom prst="rect">
            <a:avLst/>
          </a:prstGeom>
        </p:spPr>
        <p:txBody>
          <a:bodyPr wrap="square" lIns="0" tIns="0" rIns="0" bIns="0" rtlCol="0">
            <a:noAutofit/>
          </a:bodyPr>
          <a:lstStyle/>
          <a:p>
            <a:pPr marL="12700" marR="43110">
              <a:lnSpc>
                <a:spcPts val="2545"/>
              </a:lnSpc>
              <a:spcBef>
                <a:spcPts val="127"/>
              </a:spcBef>
              <a:tabLst>
                <a:tab pos="838200" algn="l"/>
              </a:tabLst>
            </a:pPr>
            <a:r>
              <a:rPr sz="3600" spc="-4" baseline="3413" dirty="0" smtClean="0">
                <a:latin typeface="Calibri"/>
                <a:cs typeface="Calibri"/>
              </a:rPr>
              <a:t>1749</a:t>
            </a:r>
            <a:r>
              <a:rPr sz="3600" spc="0" baseline="3413" dirty="0" smtClean="0">
                <a:latin typeface="Calibri"/>
                <a:cs typeface="Calibri"/>
              </a:rPr>
              <a:t>.	</a:t>
            </a:r>
            <a:r>
              <a:rPr sz="3600" spc="-4" baseline="3413" dirty="0" smtClean="0">
                <a:latin typeface="Calibri"/>
                <a:cs typeface="Calibri"/>
              </a:rPr>
              <a:t>B</a:t>
            </a:r>
            <a:r>
              <a:rPr sz="3600" spc="4" baseline="3413" dirty="0" smtClean="0">
                <a:latin typeface="Calibri"/>
                <a:cs typeface="Calibri"/>
              </a:rPr>
              <a:t>e</a:t>
            </a:r>
            <a:r>
              <a:rPr sz="3600" spc="0" baseline="3413" dirty="0" smtClean="0">
                <a:latin typeface="Calibri"/>
                <a:cs typeface="Calibri"/>
              </a:rPr>
              <a:t>n</a:t>
            </a:r>
            <a:r>
              <a:rPr sz="3600" spc="4" baseline="3413" dirty="0" smtClean="0">
                <a:latin typeface="Calibri"/>
                <a:cs typeface="Calibri"/>
              </a:rPr>
              <a:t>j</a:t>
            </a:r>
            <a:r>
              <a:rPr sz="3600" spc="0" baseline="3413" dirty="0" smtClean="0">
                <a:latin typeface="Calibri"/>
                <a:cs typeface="Calibri"/>
              </a:rPr>
              <a:t>a</a:t>
            </a:r>
            <a:r>
              <a:rPr sz="3600" spc="4" baseline="3413" dirty="0" smtClean="0">
                <a:latin typeface="Calibri"/>
                <a:cs typeface="Calibri"/>
              </a:rPr>
              <a:t>m</a:t>
            </a:r>
            <a:r>
              <a:rPr sz="3600" spc="0" baseline="3413" dirty="0" smtClean="0">
                <a:latin typeface="Calibri"/>
                <a:cs typeface="Calibri"/>
              </a:rPr>
              <a:t>in</a:t>
            </a:r>
            <a:r>
              <a:rPr sz="3600" spc="-55" baseline="3413" dirty="0" smtClean="0">
                <a:latin typeface="Calibri"/>
                <a:cs typeface="Calibri"/>
              </a:rPr>
              <a:t> </a:t>
            </a:r>
            <a:r>
              <a:rPr sz="3600" spc="9" baseline="3413" dirty="0" smtClean="0">
                <a:latin typeface="Calibri"/>
                <a:cs typeface="Calibri"/>
              </a:rPr>
              <a:t>F</a:t>
            </a:r>
            <a:r>
              <a:rPr sz="3600" spc="4" baseline="3413" dirty="0" smtClean="0">
                <a:latin typeface="Calibri"/>
                <a:cs typeface="Calibri"/>
              </a:rPr>
              <a:t>r</a:t>
            </a:r>
            <a:r>
              <a:rPr sz="3600" spc="0" baseline="3413" dirty="0" smtClean="0">
                <a:latin typeface="Calibri"/>
                <a:cs typeface="Calibri"/>
              </a:rPr>
              <a:t>ank</a:t>
            </a:r>
            <a:r>
              <a:rPr sz="3600" spc="4" baseline="3413" dirty="0" smtClean="0">
                <a:latin typeface="Calibri"/>
                <a:cs typeface="Calibri"/>
              </a:rPr>
              <a:t>l</a:t>
            </a:r>
            <a:r>
              <a:rPr sz="3600" spc="-9" baseline="3413" dirty="0" smtClean="0">
                <a:latin typeface="Calibri"/>
                <a:cs typeface="Calibri"/>
              </a:rPr>
              <a:t>i</a:t>
            </a:r>
            <a:r>
              <a:rPr sz="3600" spc="0" baseline="3413" dirty="0" smtClean="0">
                <a:latin typeface="Calibri"/>
                <a:cs typeface="Calibri"/>
              </a:rPr>
              <a:t>n</a:t>
            </a:r>
            <a:r>
              <a:rPr sz="3600" spc="-8" baseline="3413" dirty="0" smtClean="0">
                <a:latin typeface="Calibri"/>
                <a:cs typeface="Calibri"/>
              </a:rPr>
              <a:t> </a:t>
            </a:r>
            <a:r>
              <a:rPr sz="3600" spc="14" baseline="3413" dirty="0" smtClean="0">
                <a:latin typeface="Calibri"/>
                <a:cs typeface="Calibri"/>
              </a:rPr>
              <a:t>c</a:t>
            </a:r>
            <a:r>
              <a:rPr sz="3600" spc="0" baseline="3413" dirty="0" smtClean="0">
                <a:latin typeface="Calibri"/>
                <a:cs typeface="Calibri"/>
              </a:rPr>
              <a:t>hall</a:t>
            </a:r>
            <a:r>
              <a:rPr sz="3600" spc="4" baseline="3413" dirty="0" smtClean="0">
                <a:latin typeface="Calibri"/>
                <a:cs typeface="Calibri"/>
              </a:rPr>
              <a:t>e</a:t>
            </a:r>
            <a:r>
              <a:rPr sz="3600" spc="0" baseline="3413" dirty="0" smtClean="0">
                <a:latin typeface="Calibri"/>
                <a:cs typeface="Calibri"/>
              </a:rPr>
              <a:t>nge</a:t>
            </a:r>
            <a:r>
              <a:rPr sz="3600" spc="-22" baseline="3413" dirty="0" smtClean="0">
                <a:latin typeface="Calibri"/>
                <a:cs typeface="Calibri"/>
              </a:rPr>
              <a:t> </a:t>
            </a:r>
            <a:r>
              <a:rPr sz="3600" spc="0" baseline="3413" dirty="0" smtClean="0">
                <a:latin typeface="Calibri"/>
                <a:cs typeface="Calibri"/>
              </a:rPr>
              <a:t>pr</a:t>
            </a:r>
            <a:r>
              <a:rPr sz="3600" spc="4" baseline="3413" dirty="0" smtClean="0">
                <a:latin typeface="Calibri"/>
                <a:cs typeface="Calibri"/>
              </a:rPr>
              <a:t>e</a:t>
            </a:r>
            <a:r>
              <a:rPr sz="3600" spc="-4" baseline="3413" dirty="0" smtClean="0">
                <a:latin typeface="Calibri"/>
                <a:cs typeface="Calibri"/>
              </a:rPr>
              <a:t>v</a:t>
            </a:r>
            <a:r>
              <a:rPr sz="3600" spc="0" baseline="3413" dirty="0" smtClean="0">
                <a:latin typeface="Calibri"/>
                <a:cs typeface="Calibri"/>
              </a:rPr>
              <a:t>ai</a:t>
            </a:r>
            <a:r>
              <a:rPr sz="3600" spc="4" baseline="3413" dirty="0" smtClean="0">
                <a:latin typeface="Calibri"/>
                <a:cs typeface="Calibri"/>
              </a:rPr>
              <a:t>l</a:t>
            </a:r>
            <a:r>
              <a:rPr sz="3600" spc="0" baseline="3413" dirty="0" smtClean="0">
                <a:latin typeface="Calibri"/>
                <a:cs typeface="Calibri"/>
              </a:rPr>
              <a:t>ing</a:t>
            </a:r>
            <a:endParaRPr sz="2400">
              <a:latin typeface="Calibri"/>
              <a:cs typeface="Calibri"/>
            </a:endParaRPr>
          </a:p>
          <a:p>
            <a:pPr marL="12700" marR="190203">
              <a:lnSpc>
                <a:spcPts val="2802"/>
              </a:lnSpc>
            </a:pPr>
            <a:r>
              <a:rPr sz="2400" spc="0" dirty="0" smtClean="0">
                <a:latin typeface="Calibri"/>
                <a:cs typeface="Calibri"/>
              </a:rPr>
              <a:t>b</a:t>
            </a:r>
            <a:r>
              <a:rPr sz="2400" spc="4" dirty="0" smtClean="0">
                <a:latin typeface="Calibri"/>
                <a:cs typeface="Calibri"/>
              </a:rPr>
              <a:t>e</a:t>
            </a:r>
            <a:r>
              <a:rPr sz="2400" spc="0" dirty="0" smtClean="0">
                <a:latin typeface="Calibri"/>
                <a:cs typeface="Calibri"/>
              </a:rPr>
              <a:t>li</a:t>
            </a:r>
            <a:r>
              <a:rPr sz="2400" spc="4" dirty="0" smtClean="0">
                <a:latin typeface="Calibri"/>
                <a:cs typeface="Calibri"/>
              </a:rPr>
              <a:t>e</a:t>
            </a:r>
            <a:r>
              <a:rPr sz="2400" spc="-4" dirty="0" smtClean="0">
                <a:latin typeface="Calibri"/>
                <a:cs typeface="Calibri"/>
              </a:rPr>
              <a:t>f</a:t>
            </a:r>
            <a:r>
              <a:rPr sz="2400" spc="0" dirty="0" smtClean="0">
                <a:latin typeface="Calibri"/>
                <a:cs typeface="Calibri"/>
              </a:rPr>
              <a:t>s</a:t>
            </a:r>
            <a:r>
              <a:rPr sz="2400" spc="-24" dirty="0" smtClean="0">
                <a:latin typeface="Calibri"/>
                <a:cs typeface="Calibri"/>
              </a:rPr>
              <a:t> </a:t>
            </a:r>
            <a:r>
              <a:rPr sz="2400" spc="0" dirty="0" smtClean="0">
                <a:latin typeface="Calibri"/>
                <a:cs typeface="Calibri"/>
              </a:rPr>
              <a:t>ab</a:t>
            </a:r>
            <a:r>
              <a:rPr sz="2400" spc="-4" dirty="0" smtClean="0">
                <a:latin typeface="Calibri"/>
                <a:cs typeface="Calibri"/>
              </a:rPr>
              <a:t>o</a:t>
            </a:r>
            <a:r>
              <a:rPr sz="2400" spc="0" dirty="0" smtClean="0">
                <a:latin typeface="Calibri"/>
                <a:cs typeface="Calibri"/>
              </a:rPr>
              <a:t>ut </a:t>
            </a:r>
            <a:r>
              <a:rPr sz="2400" spc="4" dirty="0" smtClean="0">
                <a:latin typeface="Calibri"/>
                <a:cs typeface="Calibri"/>
              </a:rPr>
              <a:t>e</a:t>
            </a:r>
            <a:r>
              <a:rPr sz="2400" spc="-9" dirty="0" smtClean="0">
                <a:latin typeface="Calibri"/>
                <a:cs typeface="Calibri"/>
              </a:rPr>
              <a:t>d</a:t>
            </a:r>
            <a:r>
              <a:rPr sz="2400" spc="9" dirty="0" smtClean="0">
                <a:latin typeface="Calibri"/>
                <a:cs typeface="Calibri"/>
              </a:rPr>
              <a:t>u</a:t>
            </a:r>
            <a:r>
              <a:rPr sz="2400" spc="4" dirty="0" smtClean="0">
                <a:latin typeface="Calibri"/>
                <a:cs typeface="Calibri"/>
              </a:rPr>
              <a:t>c</a:t>
            </a:r>
            <a:r>
              <a:rPr sz="2400" spc="0" dirty="0" smtClean="0">
                <a:latin typeface="Calibri"/>
                <a:cs typeface="Calibri"/>
              </a:rPr>
              <a:t>a</a:t>
            </a:r>
            <a:r>
              <a:rPr sz="2400" spc="-4" dirty="0" smtClean="0">
                <a:latin typeface="Calibri"/>
                <a:cs typeface="Calibri"/>
              </a:rPr>
              <a:t>t</a:t>
            </a:r>
            <a:r>
              <a:rPr sz="2400" spc="9" dirty="0" smtClean="0">
                <a:latin typeface="Calibri"/>
                <a:cs typeface="Calibri"/>
              </a:rPr>
              <a:t>i</a:t>
            </a:r>
            <a:r>
              <a:rPr sz="2400" spc="-14" dirty="0" smtClean="0">
                <a:latin typeface="Calibri"/>
                <a:cs typeface="Calibri"/>
              </a:rPr>
              <a:t>o</a:t>
            </a:r>
            <a:r>
              <a:rPr sz="2400" spc="0" dirty="0" smtClean="0">
                <a:latin typeface="Calibri"/>
                <a:cs typeface="Calibri"/>
              </a:rPr>
              <a:t>n</a:t>
            </a:r>
            <a:r>
              <a:rPr sz="2400" spc="-41" dirty="0" smtClean="0">
                <a:latin typeface="Calibri"/>
                <a:cs typeface="Calibri"/>
              </a:rPr>
              <a:t> </a:t>
            </a:r>
            <a:r>
              <a:rPr sz="2400" spc="0" dirty="0" smtClean="0">
                <a:latin typeface="Calibri"/>
                <a:cs typeface="Calibri"/>
              </a:rPr>
              <a:t>a</a:t>
            </a:r>
            <a:r>
              <a:rPr sz="2400" spc="9" dirty="0" smtClean="0">
                <a:latin typeface="Calibri"/>
                <a:cs typeface="Calibri"/>
              </a:rPr>
              <a:t>n</a:t>
            </a:r>
            <a:r>
              <a:rPr sz="2400" spc="0" dirty="0" smtClean="0">
                <a:latin typeface="Calibri"/>
                <a:cs typeface="Calibri"/>
              </a:rPr>
              <a:t>d </a:t>
            </a:r>
            <a:r>
              <a:rPr sz="2400" spc="-4" dirty="0" smtClean="0">
                <a:latin typeface="Calibri"/>
                <a:cs typeface="Calibri"/>
              </a:rPr>
              <a:t>t</a:t>
            </a:r>
            <a:r>
              <a:rPr sz="2400" spc="0" dirty="0" smtClean="0">
                <a:latin typeface="Calibri"/>
                <a:cs typeface="Calibri"/>
              </a:rPr>
              <a:t>he</a:t>
            </a:r>
            <a:r>
              <a:rPr sz="2400" spc="-32" dirty="0" smtClean="0">
                <a:latin typeface="Calibri"/>
                <a:cs typeface="Calibri"/>
              </a:rPr>
              <a:t> </a:t>
            </a:r>
            <a:r>
              <a:rPr sz="2400" spc="4" dirty="0" smtClean="0">
                <a:latin typeface="Calibri"/>
                <a:cs typeface="Calibri"/>
              </a:rPr>
              <a:t>c</a:t>
            </a:r>
            <a:r>
              <a:rPr sz="2400" spc="0" dirty="0" smtClean="0">
                <a:latin typeface="Calibri"/>
                <a:cs typeface="Calibri"/>
              </a:rPr>
              <a:t>ur</a:t>
            </a:r>
            <a:r>
              <a:rPr sz="2400" spc="4" dirty="0" smtClean="0">
                <a:latin typeface="Calibri"/>
                <a:cs typeface="Calibri"/>
              </a:rPr>
              <a:t>r</a:t>
            </a:r>
            <a:r>
              <a:rPr sz="2400" spc="0" dirty="0" smtClean="0">
                <a:latin typeface="Calibri"/>
                <a:cs typeface="Calibri"/>
              </a:rPr>
              <a:t>i</a:t>
            </a:r>
            <a:r>
              <a:rPr sz="2400" spc="4" dirty="0" smtClean="0">
                <a:latin typeface="Calibri"/>
                <a:cs typeface="Calibri"/>
              </a:rPr>
              <a:t>c</a:t>
            </a:r>
            <a:r>
              <a:rPr sz="2400" spc="0" dirty="0" smtClean="0">
                <a:latin typeface="Calibri"/>
                <a:cs typeface="Calibri"/>
              </a:rPr>
              <a:t>ulu</a:t>
            </a:r>
            <a:r>
              <a:rPr sz="2400" spc="9" dirty="0" smtClean="0">
                <a:latin typeface="Calibri"/>
                <a:cs typeface="Calibri"/>
              </a:rPr>
              <a:t>m</a:t>
            </a:r>
            <a:r>
              <a:rPr sz="2400" spc="0" dirty="0" smtClean="0">
                <a:latin typeface="Calibri"/>
                <a:cs typeface="Calibri"/>
              </a:rPr>
              <a:t>. </a:t>
            </a:r>
            <a:endParaRPr sz="2400">
              <a:latin typeface="Calibri"/>
              <a:cs typeface="Calibri"/>
            </a:endParaRPr>
          </a:p>
          <a:p>
            <a:pPr marL="12700" marR="190203">
              <a:lnSpc>
                <a:spcPts val="2929"/>
              </a:lnSpc>
              <a:spcBef>
                <a:spcPts val="588"/>
              </a:spcBef>
            </a:pPr>
            <a:r>
              <a:rPr sz="2400" spc="0" dirty="0" smtClean="0">
                <a:latin typeface="Calibri"/>
                <a:cs typeface="Calibri"/>
              </a:rPr>
              <a:t>Cur</a:t>
            </a:r>
            <a:r>
              <a:rPr sz="2400" spc="4" dirty="0" smtClean="0">
                <a:latin typeface="Calibri"/>
                <a:cs typeface="Calibri"/>
              </a:rPr>
              <a:t>r</a:t>
            </a:r>
            <a:r>
              <a:rPr sz="2400" spc="0" dirty="0" smtClean="0">
                <a:latin typeface="Calibri"/>
                <a:cs typeface="Calibri"/>
              </a:rPr>
              <a:t>i</a:t>
            </a:r>
            <a:r>
              <a:rPr sz="2400" spc="4" dirty="0" smtClean="0">
                <a:latin typeface="Calibri"/>
                <a:cs typeface="Calibri"/>
              </a:rPr>
              <a:t>c</a:t>
            </a:r>
            <a:r>
              <a:rPr sz="2400" spc="0" dirty="0" smtClean="0">
                <a:latin typeface="Calibri"/>
                <a:cs typeface="Calibri"/>
              </a:rPr>
              <a:t>u</a:t>
            </a:r>
            <a:r>
              <a:rPr sz="2400" spc="4" dirty="0" smtClean="0">
                <a:latin typeface="Calibri"/>
                <a:cs typeface="Calibri"/>
              </a:rPr>
              <a:t>l</a:t>
            </a:r>
            <a:r>
              <a:rPr sz="2400" spc="-9" dirty="0" smtClean="0">
                <a:latin typeface="Calibri"/>
                <a:cs typeface="Calibri"/>
              </a:rPr>
              <a:t>u</a:t>
            </a:r>
            <a:r>
              <a:rPr sz="2400" spc="0" dirty="0" smtClean="0">
                <a:latin typeface="Calibri"/>
                <a:cs typeface="Calibri"/>
              </a:rPr>
              <a:t>m</a:t>
            </a:r>
            <a:r>
              <a:rPr sz="2400" spc="-27" dirty="0" smtClean="0">
                <a:latin typeface="Calibri"/>
                <a:cs typeface="Calibri"/>
              </a:rPr>
              <a:t> </a:t>
            </a:r>
            <a:r>
              <a:rPr sz="2400" spc="14" dirty="0" smtClean="0">
                <a:latin typeface="Calibri"/>
                <a:cs typeface="Calibri"/>
              </a:rPr>
              <a:t>–</a:t>
            </a:r>
            <a:r>
              <a:rPr sz="2400" spc="-4" dirty="0" smtClean="0">
                <a:latin typeface="Calibri"/>
                <a:cs typeface="Calibri"/>
              </a:rPr>
              <a:t>fo</a:t>
            </a:r>
            <a:r>
              <a:rPr sz="2400" spc="4" dirty="0" smtClean="0">
                <a:latin typeface="Calibri"/>
                <a:cs typeface="Calibri"/>
              </a:rPr>
              <a:t>c</a:t>
            </a:r>
            <a:r>
              <a:rPr sz="2400" spc="0" dirty="0" smtClean="0">
                <a:latin typeface="Calibri"/>
                <a:cs typeface="Calibri"/>
              </a:rPr>
              <a:t>u</a:t>
            </a:r>
            <a:r>
              <a:rPr sz="2400" spc="-9" dirty="0" smtClean="0">
                <a:latin typeface="Calibri"/>
                <a:cs typeface="Calibri"/>
              </a:rPr>
              <a:t>s</a:t>
            </a:r>
            <a:r>
              <a:rPr sz="2400" spc="4" dirty="0" smtClean="0">
                <a:latin typeface="Calibri"/>
                <a:cs typeface="Calibri"/>
              </a:rPr>
              <a:t>e</a:t>
            </a:r>
            <a:r>
              <a:rPr sz="2400" spc="0" dirty="0" smtClean="0">
                <a:latin typeface="Calibri"/>
                <a:cs typeface="Calibri"/>
              </a:rPr>
              <a:t>d</a:t>
            </a:r>
            <a:r>
              <a:rPr sz="2400" spc="-22" dirty="0" smtClean="0">
                <a:latin typeface="Calibri"/>
                <a:cs typeface="Calibri"/>
              </a:rPr>
              <a:t> </a:t>
            </a:r>
            <a:r>
              <a:rPr sz="2400" spc="-4" dirty="0" smtClean="0">
                <a:latin typeface="Calibri"/>
                <a:cs typeface="Calibri"/>
              </a:rPr>
              <a:t>o</a:t>
            </a:r>
            <a:r>
              <a:rPr sz="2400" spc="0" dirty="0" smtClean="0">
                <a:latin typeface="Calibri"/>
                <a:cs typeface="Calibri"/>
              </a:rPr>
              <a:t>n La</a:t>
            </a:r>
            <a:r>
              <a:rPr sz="2400" spc="4" dirty="0" smtClean="0">
                <a:latin typeface="Calibri"/>
                <a:cs typeface="Calibri"/>
              </a:rPr>
              <a:t>t</a:t>
            </a:r>
            <a:r>
              <a:rPr sz="2400" spc="0" dirty="0" smtClean="0">
                <a:latin typeface="Calibri"/>
                <a:cs typeface="Calibri"/>
              </a:rPr>
              <a:t>in</a:t>
            </a:r>
            <a:r>
              <a:rPr sz="2400" spc="-19" dirty="0" smtClean="0">
                <a:latin typeface="Calibri"/>
                <a:cs typeface="Calibri"/>
              </a:rPr>
              <a:t> </a:t>
            </a:r>
            <a:r>
              <a:rPr sz="2400" spc="0" dirty="0" smtClean="0">
                <a:latin typeface="Calibri"/>
                <a:cs typeface="Calibri"/>
              </a:rPr>
              <a:t>&amp;</a:t>
            </a:r>
            <a:r>
              <a:rPr sz="2400" spc="-9" dirty="0" smtClean="0">
                <a:latin typeface="Calibri"/>
                <a:cs typeface="Calibri"/>
              </a:rPr>
              <a:t> </a:t>
            </a:r>
            <a:r>
              <a:rPr sz="2400" spc="-4" dirty="0" smtClean="0">
                <a:latin typeface="Calibri"/>
                <a:cs typeface="Calibri"/>
              </a:rPr>
              <a:t>G</a:t>
            </a:r>
            <a:r>
              <a:rPr sz="2400" spc="4" dirty="0" smtClean="0">
                <a:latin typeface="Calibri"/>
                <a:cs typeface="Calibri"/>
              </a:rPr>
              <a:t>ree</a:t>
            </a:r>
            <a:r>
              <a:rPr sz="2400" spc="0" dirty="0" smtClean="0">
                <a:latin typeface="Calibri"/>
                <a:cs typeface="Calibri"/>
              </a:rPr>
              <a:t>k</a:t>
            </a:r>
            <a:r>
              <a:rPr sz="2400" spc="-58" dirty="0" smtClean="0">
                <a:latin typeface="Calibri"/>
                <a:cs typeface="Calibri"/>
              </a:rPr>
              <a:t> </a:t>
            </a:r>
            <a:r>
              <a:rPr sz="2400" spc="4" dirty="0" smtClean="0">
                <a:latin typeface="Calibri"/>
                <a:cs typeface="Calibri"/>
              </a:rPr>
              <a:t>f</a:t>
            </a:r>
            <a:r>
              <a:rPr sz="2400" spc="-4" dirty="0" smtClean="0">
                <a:latin typeface="Calibri"/>
                <a:cs typeface="Calibri"/>
              </a:rPr>
              <a:t>o</a:t>
            </a:r>
            <a:r>
              <a:rPr sz="2400" spc="0" dirty="0" smtClean="0">
                <a:latin typeface="Calibri"/>
                <a:cs typeface="Calibri"/>
              </a:rPr>
              <a:t>r</a:t>
            </a:r>
            <a:r>
              <a:rPr sz="2400" spc="-8" dirty="0" smtClean="0">
                <a:latin typeface="Calibri"/>
                <a:cs typeface="Calibri"/>
              </a:rPr>
              <a:t> </a:t>
            </a:r>
            <a:r>
              <a:rPr sz="2400" spc="-4" dirty="0" smtClean="0">
                <a:latin typeface="Calibri"/>
                <a:cs typeface="Calibri"/>
              </a:rPr>
              <a:t>t</a:t>
            </a:r>
            <a:r>
              <a:rPr sz="2400" spc="0" dirty="0" smtClean="0">
                <a:latin typeface="Calibri"/>
                <a:cs typeface="Calibri"/>
              </a:rPr>
              <a:t>h</a:t>
            </a:r>
            <a:r>
              <a:rPr sz="2400" spc="-4" dirty="0" smtClean="0">
                <a:latin typeface="Calibri"/>
                <a:cs typeface="Calibri"/>
              </a:rPr>
              <a:t>o</a:t>
            </a:r>
            <a:r>
              <a:rPr sz="2400" spc="0" dirty="0" smtClean="0">
                <a:latin typeface="Calibri"/>
                <a:cs typeface="Calibri"/>
              </a:rPr>
              <a:t>se</a:t>
            </a:r>
            <a:endParaRPr sz="2400">
              <a:latin typeface="Calibri"/>
              <a:cs typeface="Calibri"/>
            </a:endParaRPr>
          </a:p>
          <a:p>
            <a:pPr marL="12700" marR="43110">
              <a:lnSpc>
                <a:spcPts val="2340"/>
              </a:lnSpc>
              <a:spcBef>
                <a:spcPts val="705"/>
              </a:spcBef>
            </a:pPr>
            <a:r>
              <a:rPr sz="3600" spc="0" baseline="4551" dirty="0" smtClean="0">
                <a:latin typeface="Calibri"/>
                <a:cs typeface="Calibri"/>
              </a:rPr>
              <a:t>pr</a:t>
            </a:r>
            <a:r>
              <a:rPr sz="3600" spc="4" baseline="4551" dirty="0" smtClean="0">
                <a:latin typeface="Calibri"/>
                <a:cs typeface="Calibri"/>
              </a:rPr>
              <a:t>e</a:t>
            </a:r>
            <a:r>
              <a:rPr sz="3600" spc="0" baseline="4551" dirty="0" smtClean="0">
                <a:latin typeface="Calibri"/>
                <a:cs typeface="Calibri"/>
              </a:rPr>
              <a:t>paring</a:t>
            </a:r>
            <a:r>
              <a:rPr sz="3600" spc="-11" baseline="4551" dirty="0" smtClean="0">
                <a:latin typeface="Calibri"/>
                <a:cs typeface="Calibri"/>
              </a:rPr>
              <a:t> </a:t>
            </a:r>
            <a:r>
              <a:rPr sz="3600" spc="-4" baseline="4551" dirty="0" smtClean="0">
                <a:latin typeface="Calibri"/>
                <a:cs typeface="Calibri"/>
              </a:rPr>
              <a:t>t</a:t>
            </a:r>
            <a:r>
              <a:rPr sz="3600" spc="0" baseline="4551" dirty="0" smtClean="0">
                <a:latin typeface="Calibri"/>
                <a:cs typeface="Calibri"/>
              </a:rPr>
              <a:t>o</a:t>
            </a:r>
            <a:endParaRPr sz="2400">
              <a:latin typeface="Calibri"/>
              <a:cs typeface="Calibri"/>
            </a:endParaRPr>
          </a:p>
          <a:p>
            <a:pPr marL="12700" marR="43110">
              <a:lnSpc>
                <a:spcPct val="101725"/>
              </a:lnSpc>
              <a:spcBef>
                <a:spcPts val="483"/>
              </a:spcBef>
            </a:pPr>
            <a:r>
              <a:rPr sz="2400" spc="0" dirty="0" smtClean="0">
                <a:latin typeface="Calibri"/>
                <a:cs typeface="Calibri"/>
              </a:rPr>
              <a:t>be</a:t>
            </a:r>
            <a:r>
              <a:rPr sz="2400" spc="-24" dirty="0" smtClean="0">
                <a:latin typeface="Calibri"/>
                <a:cs typeface="Calibri"/>
              </a:rPr>
              <a:t> </a:t>
            </a:r>
            <a:r>
              <a:rPr sz="2400" spc="4" dirty="0" smtClean="0">
                <a:latin typeface="Calibri"/>
                <a:cs typeface="Calibri"/>
              </a:rPr>
              <a:t>m</a:t>
            </a:r>
            <a:r>
              <a:rPr sz="2400" spc="0" dirty="0" smtClean="0">
                <a:latin typeface="Calibri"/>
                <a:cs typeface="Calibri"/>
              </a:rPr>
              <a:t>inis</a:t>
            </a:r>
            <a:r>
              <a:rPr sz="2400" spc="-4" dirty="0" smtClean="0">
                <a:latin typeface="Calibri"/>
                <a:cs typeface="Calibri"/>
              </a:rPr>
              <a:t>t</a:t>
            </a:r>
            <a:r>
              <a:rPr sz="2400" spc="4" dirty="0" smtClean="0">
                <a:latin typeface="Calibri"/>
                <a:cs typeface="Calibri"/>
              </a:rPr>
              <a:t>er</a:t>
            </a:r>
            <a:r>
              <a:rPr sz="2400" spc="0" dirty="0" smtClean="0">
                <a:latin typeface="Calibri"/>
                <a:cs typeface="Calibri"/>
              </a:rPr>
              <a:t>s</a:t>
            </a:r>
            <a:endParaRPr sz="2400">
              <a:latin typeface="Calibri"/>
              <a:cs typeface="Calibri"/>
            </a:endParaRPr>
          </a:p>
          <a:p>
            <a:pPr marL="12700">
              <a:lnSpc>
                <a:spcPct val="101725"/>
              </a:lnSpc>
              <a:spcBef>
                <a:spcPts val="590"/>
              </a:spcBef>
            </a:pPr>
            <a:r>
              <a:rPr sz="2400" spc="-4" dirty="0" smtClean="0">
                <a:latin typeface="Calibri"/>
                <a:cs typeface="Calibri"/>
              </a:rPr>
              <a:t>F</a:t>
            </a:r>
            <a:r>
              <a:rPr sz="2400" spc="4" dirty="0" smtClean="0">
                <a:latin typeface="Calibri"/>
                <a:cs typeface="Calibri"/>
              </a:rPr>
              <a:t>re</a:t>
            </a:r>
            <a:r>
              <a:rPr sz="2400" spc="0" dirty="0" smtClean="0">
                <a:latin typeface="Calibri"/>
                <a:cs typeface="Calibri"/>
              </a:rPr>
              <a:t>n</a:t>
            </a:r>
            <a:r>
              <a:rPr sz="2400" spc="4" dirty="0" smtClean="0">
                <a:latin typeface="Calibri"/>
                <a:cs typeface="Calibri"/>
              </a:rPr>
              <a:t>c</a:t>
            </a:r>
            <a:r>
              <a:rPr sz="2400" spc="0" dirty="0" smtClean="0">
                <a:latin typeface="Calibri"/>
                <a:cs typeface="Calibri"/>
              </a:rPr>
              <a:t>h,</a:t>
            </a:r>
            <a:r>
              <a:rPr sz="2400" spc="-38" dirty="0" smtClean="0">
                <a:latin typeface="Calibri"/>
                <a:cs typeface="Calibri"/>
              </a:rPr>
              <a:t> </a:t>
            </a:r>
            <a:r>
              <a:rPr sz="2400" spc="4" dirty="0" smtClean="0">
                <a:latin typeface="Calibri"/>
                <a:cs typeface="Calibri"/>
              </a:rPr>
              <a:t>G</a:t>
            </a:r>
            <a:r>
              <a:rPr sz="2400" spc="-4" dirty="0" smtClean="0">
                <a:latin typeface="Calibri"/>
                <a:cs typeface="Calibri"/>
              </a:rPr>
              <a:t>e</a:t>
            </a:r>
            <a:r>
              <a:rPr sz="2400" spc="4" dirty="0" smtClean="0">
                <a:latin typeface="Calibri"/>
                <a:cs typeface="Calibri"/>
              </a:rPr>
              <a:t>r</a:t>
            </a:r>
            <a:r>
              <a:rPr sz="2400" spc="9" dirty="0" smtClean="0">
                <a:latin typeface="Calibri"/>
                <a:cs typeface="Calibri"/>
              </a:rPr>
              <a:t>m</a:t>
            </a:r>
            <a:r>
              <a:rPr sz="2400" spc="0" dirty="0" smtClean="0">
                <a:latin typeface="Calibri"/>
                <a:cs typeface="Calibri"/>
              </a:rPr>
              <a:t>a</a:t>
            </a:r>
            <a:r>
              <a:rPr sz="2400" spc="-9" dirty="0" smtClean="0">
                <a:latin typeface="Calibri"/>
                <a:cs typeface="Calibri"/>
              </a:rPr>
              <a:t>n</a:t>
            </a:r>
            <a:r>
              <a:rPr sz="2400" spc="0" dirty="0" smtClean="0">
                <a:latin typeface="Calibri"/>
                <a:cs typeface="Calibri"/>
              </a:rPr>
              <a:t>,</a:t>
            </a:r>
            <a:r>
              <a:rPr sz="2400" spc="-50" dirty="0" smtClean="0">
                <a:latin typeface="Calibri"/>
                <a:cs typeface="Calibri"/>
              </a:rPr>
              <a:t> </a:t>
            </a:r>
            <a:r>
              <a:rPr sz="2400" spc="0" dirty="0" smtClean="0">
                <a:latin typeface="Calibri"/>
                <a:cs typeface="Calibri"/>
              </a:rPr>
              <a:t>and </a:t>
            </a:r>
            <a:r>
              <a:rPr sz="2400" spc="-4" dirty="0" smtClean="0">
                <a:latin typeface="Calibri"/>
                <a:cs typeface="Calibri"/>
              </a:rPr>
              <a:t>S</a:t>
            </a:r>
            <a:r>
              <a:rPr sz="2400" spc="0" dirty="0" smtClean="0">
                <a:latin typeface="Calibri"/>
                <a:cs typeface="Calibri"/>
              </a:rPr>
              <a:t>pan</a:t>
            </a:r>
            <a:r>
              <a:rPr sz="2400" spc="4" dirty="0" smtClean="0">
                <a:latin typeface="Calibri"/>
                <a:cs typeface="Calibri"/>
              </a:rPr>
              <a:t>i</a:t>
            </a:r>
            <a:r>
              <a:rPr sz="2400" spc="-4" dirty="0" smtClean="0">
                <a:latin typeface="Calibri"/>
                <a:cs typeface="Calibri"/>
              </a:rPr>
              <a:t>s</a:t>
            </a:r>
            <a:r>
              <a:rPr sz="2400" spc="0" dirty="0" smtClean="0">
                <a:latin typeface="Calibri"/>
                <a:cs typeface="Calibri"/>
              </a:rPr>
              <a:t>h </a:t>
            </a:r>
            <a:r>
              <a:rPr sz="2400" spc="4" dirty="0" smtClean="0">
                <a:latin typeface="Calibri"/>
                <a:cs typeface="Calibri"/>
              </a:rPr>
              <a:t>f</a:t>
            </a:r>
            <a:r>
              <a:rPr sz="2400" spc="-14" dirty="0" smtClean="0">
                <a:latin typeface="Calibri"/>
                <a:cs typeface="Calibri"/>
              </a:rPr>
              <a:t>o</a:t>
            </a:r>
            <a:r>
              <a:rPr sz="2400" spc="0" dirty="0" smtClean="0">
                <a:latin typeface="Calibri"/>
                <a:cs typeface="Calibri"/>
              </a:rPr>
              <a:t>r</a:t>
            </a:r>
            <a:r>
              <a:rPr sz="2400" spc="-8" dirty="0" smtClean="0">
                <a:latin typeface="Calibri"/>
                <a:cs typeface="Calibri"/>
              </a:rPr>
              <a:t> </a:t>
            </a:r>
            <a:r>
              <a:rPr sz="2400" spc="4" dirty="0" smtClean="0">
                <a:latin typeface="Calibri"/>
                <a:cs typeface="Calibri"/>
              </a:rPr>
              <a:t>t</a:t>
            </a:r>
            <a:r>
              <a:rPr sz="2400" spc="0" dirty="0" smtClean="0">
                <a:latin typeface="Calibri"/>
                <a:cs typeface="Calibri"/>
              </a:rPr>
              <a:t>h</a:t>
            </a:r>
            <a:r>
              <a:rPr sz="2400" spc="-4" dirty="0" smtClean="0">
                <a:latin typeface="Calibri"/>
                <a:cs typeface="Calibri"/>
              </a:rPr>
              <a:t>os</a:t>
            </a:r>
            <a:r>
              <a:rPr sz="2400" spc="0" dirty="0" smtClean="0">
                <a:latin typeface="Calibri"/>
                <a:cs typeface="Calibri"/>
              </a:rPr>
              <a:t>e</a:t>
            </a:r>
            <a:r>
              <a:rPr sz="2400" spc="-4" dirty="0" smtClean="0">
                <a:latin typeface="Calibri"/>
                <a:cs typeface="Calibri"/>
              </a:rPr>
              <a:t> </a:t>
            </a:r>
            <a:r>
              <a:rPr sz="2400" spc="-9" dirty="0" smtClean="0">
                <a:latin typeface="Calibri"/>
                <a:cs typeface="Calibri"/>
              </a:rPr>
              <a:t>p</a:t>
            </a:r>
            <a:r>
              <a:rPr sz="2400" spc="4" dirty="0" smtClean="0">
                <a:latin typeface="Calibri"/>
                <a:cs typeface="Calibri"/>
              </a:rPr>
              <a:t>re</a:t>
            </a:r>
            <a:r>
              <a:rPr sz="2400" spc="0" dirty="0" smtClean="0">
                <a:latin typeface="Calibri"/>
                <a:cs typeface="Calibri"/>
              </a:rPr>
              <a:t>p</a:t>
            </a:r>
            <a:r>
              <a:rPr sz="2400" spc="9" dirty="0" smtClean="0">
                <a:latin typeface="Calibri"/>
                <a:cs typeface="Calibri"/>
              </a:rPr>
              <a:t>a</a:t>
            </a:r>
            <a:r>
              <a:rPr sz="2400" spc="4" dirty="0" smtClean="0">
                <a:latin typeface="Calibri"/>
                <a:cs typeface="Calibri"/>
              </a:rPr>
              <a:t>r</a:t>
            </a:r>
            <a:r>
              <a:rPr sz="2400" spc="0" dirty="0" smtClean="0">
                <a:latin typeface="Calibri"/>
                <a:cs typeface="Calibri"/>
              </a:rPr>
              <a:t>ing </a:t>
            </a:r>
            <a:r>
              <a:rPr sz="2400" spc="-4" dirty="0" smtClean="0">
                <a:latin typeface="Calibri"/>
                <a:cs typeface="Calibri"/>
              </a:rPr>
              <a:t>t</a:t>
            </a:r>
            <a:r>
              <a:rPr sz="2400" spc="0" dirty="0" smtClean="0">
                <a:latin typeface="Calibri"/>
                <a:cs typeface="Calibri"/>
              </a:rPr>
              <a:t>o</a:t>
            </a:r>
            <a:r>
              <a:rPr sz="2400" spc="-17" dirty="0" smtClean="0">
                <a:latin typeface="Calibri"/>
                <a:cs typeface="Calibri"/>
              </a:rPr>
              <a:t> </a:t>
            </a:r>
            <a:r>
              <a:rPr sz="2400" spc="0" dirty="0" smtClean="0">
                <a:latin typeface="Calibri"/>
                <a:cs typeface="Calibri"/>
              </a:rPr>
              <a:t>be</a:t>
            </a:r>
            <a:r>
              <a:rPr sz="2400" spc="-24" dirty="0" smtClean="0">
                <a:latin typeface="Calibri"/>
                <a:cs typeface="Calibri"/>
              </a:rPr>
              <a:t> </a:t>
            </a:r>
            <a:r>
              <a:rPr sz="2400" spc="4" dirty="0" smtClean="0">
                <a:latin typeface="Calibri"/>
                <a:cs typeface="Calibri"/>
              </a:rPr>
              <a:t>merc</a:t>
            </a:r>
            <a:r>
              <a:rPr sz="2400" spc="0" dirty="0" smtClean="0">
                <a:latin typeface="Calibri"/>
                <a:cs typeface="Calibri"/>
              </a:rPr>
              <a:t>han</a:t>
            </a:r>
            <a:r>
              <a:rPr sz="2400" spc="4" dirty="0" smtClean="0">
                <a:latin typeface="Calibri"/>
                <a:cs typeface="Calibri"/>
              </a:rPr>
              <a:t>t</a:t>
            </a:r>
            <a:r>
              <a:rPr sz="2400" spc="-4" dirty="0" smtClean="0">
                <a:latin typeface="Calibri"/>
                <a:cs typeface="Calibri"/>
              </a:rPr>
              <a:t>s</a:t>
            </a:r>
            <a:r>
              <a:rPr sz="2400" spc="0" dirty="0" smtClean="0">
                <a:latin typeface="Calibri"/>
                <a:cs typeface="Calibri"/>
              </a:rPr>
              <a:t>.</a:t>
            </a:r>
            <a:endParaRPr sz="2400">
              <a:latin typeface="Calibri"/>
              <a:cs typeface="Calibri"/>
            </a:endParaRPr>
          </a:p>
          <a:p>
            <a:pPr marL="12700" marR="192351">
              <a:lnSpc>
                <a:spcPct val="101725"/>
              </a:lnSpc>
              <a:spcBef>
                <a:spcPts val="600"/>
              </a:spcBef>
            </a:pPr>
            <a:r>
              <a:rPr sz="2400" spc="0" dirty="0" smtClean="0">
                <a:latin typeface="Calibri"/>
                <a:cs typeface="Calibri"/>
              </a:rPr>
              <a:t>E</a:t>
            </a:r>
            <a:r>
              <a:rPr sz="2400" spc="-4" dirty="0" smtClean="0">
                <a:latin typeface="Calibri"/>
                <a:cs typeface="Calibri"/>
              </a:rPr>
              <a:t>v</a:t>
            </a:r>
            <a:r>
              <a:rPr sz="2400" spc="4" dirty="0" smtClean="0">
                <a:latin typeface="Calibri"/>
                <a:cs typeface="Calibri"/>
              </a:rPr>
              <a:t>e</a:t>
            </a:r>
            <a:r>
              <a:rPr sz="2400" spc="14" dirty="0" smtClean="0">
                <a:latin typeface="Calibri"/>
                <a:cs typeface="Calibri"/>
              </a:rPr>
              <a:t>r</a:t>
            </a:r>
            <a:r>
              <a:rPr sz="2400" spc="4" dirty="0" smtClean="0">
                <a:latin typeface="Calibri"/>
                <a:cs typeface="Calibri"/>
              </a:rPr>
              <a:t>y</a:t>
            </a:r>
            <a:r>
              <a:rPr sz="2400" spc="-14" dirty="0" smtClean="0">
                <a:latin typeface="Calibri"/>
                <a:cs typeface="Calibri"/>
              </a:rPr>
              <a:t>o</a:t>
            </a:r>
            <a:r>
              <a:rPr sz="2400" spc="9" dirty="0" smtClean="0">
                <a:latin typeface="Calibri"/>
                <a:cs typeface="Calibri"/>
              </a:rPr>
              <a:t>n</a:t>
            </a:r>
            <a:r>
              <a:rPr sz="2400" spc="0" dirty="0" smtClean="0">
                <a:latin typeface="Calibri"/>
                <a:cs typeface="Calibri"/>
              </a:rPr>
              <a:t>e</a:t>
            </a:r>
            <a:r>
              <a:rPr sz="2400" spc="-65" dirty="0" smtClean="0">
                <a:latin typeface="Calibri"/>
                <a:cs typeface="Calibri"/>
              </a:rPr>
              <a:t> </a:t>
            </a:r>
            <a:r>
              <a:rPr sz="2400" spc="-4" dirty="0" smtClean="0">
                <a:latin typeface="Calibri"/>
                <a:cs typeface="Calibri"/>
              </a:rPr>
              <a:t>wo</a:t>
            </a:r>
            <a:r>
              <a:rPr sz="2400" spc="0" dirty="0" smtClean="0">
                <a:latin typeface="Calibri"/>
                <a:cs typeface="Calibri"/>
              </a:rPr>
              <a:t>uld</a:t>
            </a:r>
            <a:r>
              <a:rPr sz="2400" spc="-22" dirty="0" smtClean="0">
                <a:latin typeface="Calibri"/>
                <a:cs typeface="Calibri"/>
              </a:rPr>
              <a:t> </a:t>
            </a:r>
            <a:r>
              <a:rPr sz="2400" spc="0" dirty="0" smtClean="0">
                <a:latin typeface="Calibri"/>
                <a:cs typeface="Calibri"/>
              </a:rPr>
              <a:t>s</a:t>
            </a:r>
            <a:r>
              <a:rPr sz="2400" spc="4" dirty="0" smtClean="0">
                <a:latin typeface="Calibri"/>
                <a:cs typeface="Calibri"/>
              </a:rPr>
              <a:t>t</a:t>
            </a:r>
            <a:r>
              <a:rPr sz="2400" spc="-9" dirty="0" smtClean="0">
                <a:latin typeface="Calibri"/>
                <a:cs typeface="Calibri"/>
              </a:rPr>
              <a:t>u</a:t>
            </a:r>
            <a:r>
              <a:rPr sz="2400" spc="9" dirty="0" smtClean="0">
                <a:latin typeface="Calibri"/>
                <a:cs typeface="Calibri"/>
              </a:rPr>
              <a:t>d</a:t>
            </a:r>
            <a:r>
              <a:rPr sz="2400" spc="0" dirty="0" smtClean="0">
                <a:latin typeface="Calibri"/>
                <a:cs typeface="Calibri"/>
              </a:rPr>
              <a:t>y</a:t>
            </a:r>
            <a:r>
              <a:rPr sz="2400" spc="-28" dirty="0" smtClean="0">
                <a:latin typeface="Calibri"/>
                <a:cs typeface="Calibri"/>
              </a:rPr>
              <a:t> </a:t>
            </a:r>
            <a:r>
              <a:rPr sz="2400" spc="9" dirty="0" smtClean="0">
                <a:latin typeface="Calibri"/>
                <a:cs typeface="Calibri"/>
              </a:rPr>
              <a:t>E</a:t>
            </a:r>
            <a:r>
              <a:rPr sz="2400" spc="0" dirty="0" smtClean="0">
                <a:latin typeface="Calibri"/>
                <a:cs typeface="Calibri"/>
              </a:rPr>
              <a:t>nglish,</a:t>
            </a:r>
            <a:r>
              <a:rPr sz="2400" spc="-18" dirty="0" smtClean="0">
                <a:latin typeface="Calibri"/>
                <a:cs typeface="Calibri"/>
              </a:rPr>
              <a:t> </a:t>
            </a:r>
            <a:r>
              <a:rPr sz="2400" spc="4" dirty="0" smtClean="0">
                <a:latin typeface="Calibri"/>
                <a:cs typeface="Calibri"/>
              </a:rPr>
              <a:t>t</a:t>
            </a:r>
            <a:r>
              <a:rPr sz="2400" spc="-9" dirty="0" smtClean="0">
                <a:latin typeface="Calibri"/>
                <a:cs typeface="Calibri"/>
              </a:rPr>
              <a:t>h</a:t>
            </a:r>
            <a:r>
              <a:rPr sz="2400" spc="4" dirty="0" smtClean="0">
                <a:latin typeface="Calibri"/>
                <a:cs typeface="Calibri"/>
              </a:rPr>
              <a:t>r</a:t>
            </a:r>
            <a:r>
              <a:rPr sz="2400" spc="-4" dirty="0" smtClean="0">
                <a:latin typeface="Calibri"/>
                <a:cs typeface="Calibri"/>
              </a:rPr>
              <a:t>o</a:t>
            </a:r>
            <a:r>
              <a:rPr sz="2400" spc="0" dirty="0" smtClean="0">
                <a:latin typeface="Calibri"/>
                <a:cs typeface="Calibri"/>
              </a:rPr>
              <a:t>ugh</a:t>
            </a:r>
            <a:r>
              <a:rPr sz="2400" spc="-16" dirty="0" smtClean="0">
                <a:latin typeface="Calibri"/>
                <a:cs typeface="Calibri"/>
              </a:rPr>
              <a:t> </a:t>
            </a:r>
            <a:r>
              <a:rPr sz="2400" spc="4" dirty="0" smtClean="0">
                <a:latin typeface="Calibri"/>
                <a:cs typeface="Calibri"/>
              </a:rPr>
              <a:t>re</a:t>
            </a:r>
            <a:r>
              <a:rPr sz="2400" spc="0" dirty="0" smtClean="0">
                <a:latin typeface="Calibri"/>
                <a:cs typeface="Calibri"/>
              </a:rPr>
              <a:t>ad</a:t>
            </a:r>
            <a:r>
              <a:rPr sz="2400" spc="4" dirty="0" smtClean="0">
                <a:latin typeface="Calibri"/>
                <a:cs typeface="Calibri"/>
              </a:rPr>
              <a:t>i</a:t>
            </a:r>
            <a:r>
              <a:rPr sz="2400" spc="0" dirty="0" smtClean="0">
                <a:latin typeface="Calibri"/>
                <a:cs typeface="Calibri"/>
              </a:rPr>
              <a:t>n</a:t>
            </a:r>
            <a:r>
              <a:rPr sz="2400" spc="-9" dirty="0" smtClean="0">
                <a:latin typeface="Calibri"/>
                <a:cs typeface="Calibri"/>
              </a:rPr>
              <a:t>g</a:t>
            </a:r>
            <a:r>
              <a:rPr sz="2400" spc="0" dirty="0" smtClean="0">
                <a:latin typeface="Calibri"/>
                <a:cs typeface="Calibri"/>
              </a:rPr>
              <a:t>, </a:t>
            </a:r>
            <a:r>
              <a:rPr sz="2400" spc="-4" dirty="0" smtClean="0">
                <a:latin typeface="Calibri"/>
                <a:cs typeface="Calibri"/>
              </a:rPr>
              <a:t>w</a:t>
            </a:r>
            <a:r>
              <a:rPr sz="2400" spc="4" dirty="0" smtClean="0">
                <a:latin typeface="Calibri"/>
                <a:cs typeface="Calibri"/>
              </a:rPr>
              <a:t>r</a:t>
            </a:r>
            <a:r>
              <a:rPr sz="2400" spc="0" dirty="0" smtClean="0">
                <a:latin typeface="Calibri"/>
                <a:cs typeface="Calibri"/>
              </a:rPr>
              <a:t>i</a:t>
            </a:r>
            <a:r>
              <a:rPr sz="2400" spc="4" dirty="0" smtClean="0">
                <a:latin typeface="Calibri"/>
                <a:cs typeface="Calibri"/>
              </a:rPr>
              <a:t>t</a:t>
            </a:r>
            <a:r>
              <a:rPr sz="2400" spc="0" dirty="0" smtClean="0">
                <a:latin typeface="Calibri"/>
                <a:cs typeface="Calibri"/>
              </a:rPr>
              <a:t>ing,</a:t>
            </a:r>
            <a:r>
              <a:rPr sz="2400" spc="-31" dirty="0" smtClean="0">
                <a:latin typeface="Calibri"/>
                <a:cs typeface="Calibri"/>
              </a:rPr>
              <a:t> </a:t>
            </a:r>
            <a:r>
              <a:rPr sz="2400" spc="0" dirty="0" smtClean="0">
                <a:latin typeface="Calibri"/>
                <a:cs typeface="Calibri"/>
              </a:rPr>
              <a:t>and </a:t>
            </a:r>
            <a:r>
              <a:rPr sz="2400" spc="-4" dirty="0" smtClean="0">
                <a:latin typeface="Calibri"/>
                <a:cs typeface="Calibri"/>
              </a:rPr>
              <a:t>o</a:t>
            </a:r>
            <a:r>
              <a:rPr sz="2400" spc="4" dirty="0" smtClean="0">
                <a:latin typeface="Calibri"/>
                <a:cs typeface="Calibri"/>
              </a:rPr>
              <a:t>r</a:t>
            </a:r>
            <a:r>
              <a:rPr sz="2400" spc="9" dirty="0" smtClean="0">
                <a:latin typeface="Calibri"/>
                <a:cs typeface="Calibri"/>
              </a:rPr>
              <a:t>a</a:t>
            </a:r>
            <a:r>
              <a:rPr sz="2400" spc="-4" dirty="0" smtClean="0">
                <a:latin typeface="Calibri"/>
                <a:cs typeface="Calibri"/>
              </a:rPr>
              <a:t>t</a:t>
            </a:r>
            <a:r>
              <a:rPr sz="2400" spc="0" dirty="0" smtClean="0">
                <a:latin typeface="Calibri"/>
                <a:cs typeface="Calibri"/>
              </a:rPr>
              <a:t>ing.</a:t>
            </a:r>
            <a:endParaRPr sz="2400">
              <a:latin typeface="Calibri"/>
              <a:cs typeface="Calibri"/>
            </a:endParaRPr>
          </a:p>
        </p:txBody>
      </p:sp>
      <p:sp>
        <p:nvSpPr>
          <p:cNvPr id="6" name="object 6"/>
          <p:cNvSpPr txBox="1"/>
          <p:nvPr/>
        </p:nvSpPr>
        <p:spPr>
          <a:xfrm>
            <a:off x="1121410" y="3177539"/>
            <a:ext cx="235624" cy="330200"/>
          </a:xfrm>
          <a:prstGeom prst="rect">
            <a:avLst/>
          </a:prstGeom>
        </p:spPr>
        <p:txBody>
          <a:bodyPr wrap="square" lIns="0" tIns="0" rIns="0" bIns="0" rtlCol="0">
            <a:noAutofit/>
          </a:bodyPr>
          <a:lstStyle/>
          <a:p>
            <a:pPr marL="12700">
              <a:lnSpc>
                <a:spcPts val="2545"/>
              </a:lnSpc>
              <a:spcBef>
                <a:spcPts val="127"/>
              </a:spcBef>
            </a:pPr>
            <a:r>
              <a:rPr sz="3600" spc="0" baseline="3413" dirty="0" smtClean="0">
                <a:latin typeface="Calibri"/>
                <a:cs typeface="Calibri"/>
              </a:rPr>
              <a:t>•</a:t>
            </a:r>
            <a:endParaRPr sz="2400">
              <a:latin typeface="Calibri"/>
              <a:cs typeface="Calibri"/>
            </a:endParaRPr>
          </a:p>
        </p:txBody>
      </p:sp>
      <p:sp>
        <p:nvSpPr>
          <p:cNvPr id="7" name="object 7"/>
          <p:cNvSpPr txBox="1"/>
          <p:nvPr/>
        </p:nvSpPr>
        <p:spPr>
          <a:xfrm>
            <a:off x="1121410" y="4445000"/>
            <a:ext cx="235624" cy="330200"/>
          </a:xfrm>
          <a:prstGeom prst="rect">
            <a:avLst/>
          </a:prstGeom>
        </p:spPr>
        <p:txBody>
          <a:bodyPr wrap="square" lIns="0" tIns="0" rIns="0" bIns="0" rtlCol="0">
            <a:noAutofit/>
          </a:bodyPr>
          <a:lstStyle/>
          <a:p>
            <a:pPr marL="12700">
              <a:lnSpc>
                <a:spcPts val="2545"/>
              </a:lnSpc>
              <a:spcBef>
                <a:spcPts val="127"/>
              </a:spcBef>
            </a:pPr>
            <a:r>
              <a:rPr sz="3600" spc="0" baseline="3413" dirty="0" smtClean="0">
                <a:latin typeface="Calibri"/>
                <a:cs typeface="Calibri"/>
              </a:rPr>
              <a:t>•</a:t>
            </a:r>
            <a:endParaRPr sz="2400">
              <a:latin typeface="Calibri"/>
              <a:cs typeface="Calibri"/>
            </a:endParaRPr>
          </a:p>
        </p:txBody>
      </p:sp>
      <p:sp>
        <p:nvSpPr>
          <p:cNvPr id="8" name="object 8"/>
          <p:cNvSpPr txBox="1"/>
          <p:nvPr/>
        </p:nvSpPr>
        <p:spPr>
          <a:xfrm>
            <a:off x="1121410" y="5264150"/>
            <a:ext cx="235624" cy="330200"/>
          </a:xfrm>
          <a:prstGeom prst="rect">
            <a:avLst/>
          </a:prstGeom>
        </p:spPr>
        <p:txBody>
          <a:bodyPr wrap="square" lIns="0" tIns="0" rIns="0" bIns="0" rtlCol="0">
            <a:noAutofit/>
          </a:bodyPr>
          <a:lstStyle/>
          <a:p>
            <a:pPr marL="12700">
              <a:lnSpc>
                <a:spcPts val="2545"/>
              </a:lnSpc>
              <a:spcBef>
                <a:spcPts val="127"/>
              </a:spcBef>
            </a:pPr>
            <a:r>
              <a:rPr sz="3600" spc="0" baseline="3413" dirty="0" smtClean="0">
                <a:latin typeface="Calibri"/>
                <a:cs typeface="Calibri"/>
              </a:rPr>
              <a:t>•</a:t>
            </a:r>
            <a:endParaRPr sz="2400">
              <a:latin typeface="Calibri"/>
              <a:cs typeface="Calibri"/>
            </a:endParaRPr>
          </a:p>
        </p:txBody>
      </p:sp>
    </p:spTree>
    <p:extLst>
      <p:ext uri="{BB962C8B-B14F-4D97-AF65-F5344CB8AC3E}">
        <p14:creationId xmlns:p14="http://schemas.microsoft.com/office/powerpoint/2010/main" val="8940587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noAutofit/>
          </a:bodyPr>
          <a:lstStyle/>
          <a:p>
            <a:endParaRPr/>
          </a:p>
        </p:txBody>
      </p:sp>
      <p:sp>
        <p:nvSpPr>
          <p:cNvPr id="3" name="object 3"/>
          <p:cNvSpPr txBox="1"/>
          <p:nvPr/>
        </p:nvSpPr>
        <p:spPr>
          <a:xfrm>
            <a:off x="3134360" y="939800"/>
            <a:ext cx="976418" cy="584200"/>
          </a:xfrm>
          <a:prstGeom prst="rect">
            <a:avLst/>
          </a:prstGeom>
        </p:spPr>
        <p:txBody>
          <a:bodyPr wrap="square" lIns="0" tIns="0" rIns="0" bIns="0" rtlCol="0">
            <a:noAutofit/>
          </a:bodyPr>
          <a:lstStyle/>
          <a:p>
            <a:pPr marL="12700">
              <a:lnSpc>
                <a:spcPts val="4560"/>
              </a:lnSpc>
              <a:spcBef>
                <a:spcPts val="228"/>
              </a:spcBef>
            </a:pPr>
            <a:r>
              <a:rPr sz="6600" b="1" spc="0" baseline="3103" dirty="0" smtClean="0">
                <a:latin typeface="Calibri"/>
                <a:cs typeface="Calibri"/>
              </a:rPr>
              <a:t>1</a:t>
            </a:r>
            <a:r>
              <a:rPr sz="6600" b="1" spc="9" baseline="3103" dirty="0" smtClean="0">
                <a:latin typeface="Calibri"/>
                <a:cs typeface="Calibri"/>
              </a:rPr>
              <a:t>9</a:t>
            </a:r>
            <a:r>
              <a:rPr sz="3825" b="1" spc="4" baseline="33196" dirty="0" smtClean="0">
                <a:latin typeface="Calibri"/>
                <a:cs typeface="Calibri"/>
              </a:rPr>
              <a:t>t</a:t>
            </a:r>
            <a:r>
              <a:rPr sz="3825" b="1" spc="0" baseline="33196" dirty="0" smtClean="0">
                <a:latin typeface="Calibri"/>
                <a:cs typeface="Calibri"/>
              </a:rPr>
              <a:t>h</a:t>
            </a:r>
            <a:endParaRPr sz="2550">
              <a:latin typeface="Calibri"/>
              <a:cs typeface="Calibri"/>
            </a:endParaRPr>
          </a:p>
        </p:txBody>
      </p:sp>
      <p:sp>
        <p:nvSpPr>
          <p:cNvPr id="4" name="object 4"/>
          <p:cNvSpPr txBox="1"/>
          <p:nvPr/>
        </p:nvSpPr>
        <p:spPr>
          <a:xfrm>
            <a:off x="4114647" y="939800"/>
            <a:ext cx="1957423" cy="584200"/>
          </a:xfrm>
          <a:prstGeom prst="rect">
            <a:avLst/>
          </a:prstGeom>
        </p:spPr>
        <p:txBody>
          <a:bodyPr wrap="square" lIns="0" tIns="0" rIns="0" bIns="0" rtlCol="0">
            <a:noAutofit/>
          </a:bodyPr>
          <a:lstStyle/>
          <a:p>
            <a:pPr marL="12700">
              <a:lnSpc>
                <a:spcPts val="4580"/>
              </a:lnSpc>
              <a:spcBef>
                <a:spcPts val="229"/>
              </a:spcBef>
            </a:pPr>
            <a:r>
              <a:rPr sz="6600" b="1" spc="4" baseline="3103" dirty="0" smtClean="0">
                <a:latin typeface="Calibri"/>
                <a:cs typeface="Calibri"/>
              </a:rPr>
              <a:t>Ce</a:t>
            </a:r>
            <a:r>
              <a:rPr sz="6600" b="1" spc="0" baseline="3103" dirty="0" smtClean="0">
                <a:latin typeface="Calibri"/>
                <a:cs typeface="Calibri"/>
              </a:rPr>
              <a:t>n</a:t>
            </a:r>
            <a:r>
              <a:rPr sz="6600" b="1" spc="4" baseline="3103" dirty="0" smtClean="0">
                <a:latin typeface="Calibri"/>
                <a:cs typeface="Calibri"/>
              </a:rPr>
              <a:t>t</a:t>
            </a:r>
            <a:r>
              <a:rPr sz="6600" b="1" spc="0" baseline="3103" dirty="0" smtClean="0">
                <a:latin typeface="Calibri"/>
                <a:cs typeface="Calibri"/>
              </a:rPr>
              <a:t>ury</a:t>
            </a:r>
            <a:endParaRPr sz="4400">
              <a:latin typeface="Calibri"/>
              <a:cs typeface="Calibri"/>
            </a:endParaRPr>
          </a:p>
        </p:txBody>
      </p:sp>
      <p:sp>
        <p:nvSpPr>
          <p:cNvPr id="5" name="object 5"/>
          <p:cNvSpPr txBox="1"/>
          <p:nvPr/>
        </p:nvSpPr>
        <p:spPr>
          <a:xfrm>
            <a:off x="1121410" y="2010410"/>
            <a:ext cx="4118379" cy="381000"/>
          </a:xfrm>
          <a:prstGeom prst="rect">
            <a:avLst/>
          </a:prstGeom>
        </p:spPr>
        <p:txBody>
          <a:bodyPr wrap="square" lIns="0" tIns="0" rIns="0" bIns="0" rtlCol="0">
            <a:noAutofit/>
          </a:bodyPr>
          <a:lstStyle/>
          <a:p>
            <a:pPr marL="12700">
              <a:lnSpc>
                <a:spcPts val="2950"/>
              </a:lnSpc>
              <a:spcBef>
                <a:spcPts val="147"/>
              </a:spcBef>
            </a:pPr>
            <a:r>
              <a:rPr sz="4200" spc="-4" baseline="2925" dirty="0" smtClean="0">
                <a:latin typeface="Calibri"/>
                <a:cs typeface="Calibri"/>
              </a:rPr>
              <a:t>Co</a:t>
            </a:r>
            <a:r>
              <a:rPr sz="4200" spc="4" baseline="2925" dirty="0" smtClean="0">
                <a:latin typeface="Calibri"/>
                <a:cs typeface="Calibri"/>
              </a:rPr>
              <a:t>m</a:t>
            </a:r>
            <a:r>
              <a:rPr sz="4200" spc="-9" baseline="2925" dirty="0" smtClean="0">
                <a:latin typeface="Calibri"/>
                <a:cs typeface="Calibri"/>
              </a:rPr>
              <a:t>m</a:t>
            </a:r>
            <a:r>
              <a:rPr sz="4200" spc="-4" baseline="2925" dirty="0" smtClean="0">
                <a:latin typeface="Calibri"/>
                <a:cs typeface="Calibri"/>
              </a:rPr>
              <a:t>o</a:t>
            </a:r>
            <a:r>
              <a:rPr sz="4200" spc="0" baseline="2925" dirty="0" smtClean="0">
                <a:latin typeface="Calibri"/>
                <a:cs typeface="Calibri"/>
              </a:rPr>
              <a:t>n</a:t>
            </a:r>
            <a:r>
              <a:rPr sz="4200" spc="-44" baseline="2925" dirty="0" smtClean="0">
                <a:latin typeface="Calibri"/>
                <a:cs typeface="Calibri"/>
              </a:rPr>
              <a:t> </a:t>
            </a:r>
            <a:r>
              <a:rPr sz="4200" spc="4" baseline="2925" dirty="0" smtClean="0">
                <a:latin typeface="Calibri"/>
                <a:cs typeface="Calibri"/>
              </a:rPr>
              <a:t>Sc</a:t>
            </a:r>
            <a:r>
              <a:rPr sz="4200" spc="-9" baseline="2925" dirty="0" smtClean="0">
                <a:latin typeface="Calibri"/>
                <a:cs typeface="Calibri"/>
              </a:rPr>
              <a:t>h</a:t>
            </a:r>
            <a:r>
              <a:rPr sz="4200" spc="-4" baseline="2925" dirty="0" smtClean="0">
                <a:latin typeface="Calibri"/>
                <a:cs typeface="Calibri"/>
              </a:rPr>
              <a:t>o</a:t>
            </a:r>
            <a:r>
              <a:rPr sz="4200" spc="4" baseline="2925" dirty="0" smtClean="0">
                <a:latin typeface="Calibri"/>
                <a:cs typeface="Calibri"/>
              </a:rPr>
              <a:t>o</a:t>
            </a:r>
            <a:r>
              <a:rPr sz="4200" spc="0" baseline="2925" dirty="0" smtClean="0">
                <a:latin typeface="Calibri"/>
                <a:cs typeface="Calibri"/>
              </a:rPr>
              <a:t>l</a:t>
            </a:r>
            <a:r>
              <a:rPr sz="4200" spc="-11" baseline="2925" dirty="0" smtClean="0">
                <a:latin typeface="Calibri"/>
                <a:cs typeface="Calibri"/>
              </a:rPr>
              <a:t> </a:t>
            </a:r>
            <a:r>
              <a:rPr sz="4200" spc="0" baseline="2925" dirty="0" smtClean="0">
                <a:latin typeface="Calibri"/>
                <a:cs typeface="Calibri"/>
              </a:rPr>
              <a:t>Mo</a:t>
            </a:r>
            <a:r>
              <a:rPr sz="4200" spc="-4" baseline="2925" dirty="0" smtClean="0">
                <a:latin typeface="Calibri"/>
                <a:cs typeface="Calibri"/>
              </a:rPr>
              <a:t>ve</a:t>
            </a:r>
            <a:r>
              <a:rPr sz="4200" spc="-9" baseline="2925" dirty="0" smtClean="0">
                <a:latin typeface="Calibri"/>
                <a:cs typeface="Calibri"/>
              </a:rPr>
              <a:t>m</a:t>
            </a:r>
            <a:r>
              <a:rPr sz="4200" spc="-4" baseline="2925" dirty="0" smtClean="0">
                <a:latin typeface="Calibri"/>
                <a:cs typeface="Calibri"/>
              </a:rPr>
              <a:t>e</a:t>
            </a:r>
            <a:r>
              <a:rPr sz="4200" spc="0" baseline="2925" dirty="0" smtClean="0">
                <a:latin typeface="Calibri"/>
                <a:cs typeface="Calibri"/>
              </a:rPr>
              <a:t>nt</a:t>
            </a:r>
            <a:endParaRPr sz="2800">
              <a:latin typeface="Calibri"/>
              <a:cs typeface="Calibri"/>
            </a:endParaRPr>
          </a:p>
        </p:txBody>
      </p:sp>
      <p:sp>
        <p:nvSpPr>
          <p:cNvPr id="6" name="object 6"/>
          <p:cNvSpPr txBox="1"/>
          <p:nvPr/>
        </p:nvSpPr>
        <p:spPr>
          <a:xfrm>
            <a:off x="1121410" y="2510789"/>
            <a:ext cx="235624" cy="330200"/>
          </a:xfrm>
          <a:prstGeom prst="rect">
            <a:avLst/>
          </a:prstGeom>
        </p:spPr>
        <p:txBody>
          <a:bodyPr wrap="square" lIns="0" tIns="0" rIns="0" bIns="0" rtlCol="0">
            <a:noAutofit/>
          </a:bodyPr>
          <a:lstStyle/>
          <a:p>
            <a:pPr marL="12700">
              <a:lnSpc>
                <a:spcPts val="2545"/>
              </a:lnSpc>
              <a:spcBef>
                <a:spcPts val="127"/>
              </a:spcBef>
            </a:pPr>
            <a:r>
              <a:rPr sz="3600" spc="0" baseline="3413" dirty="0" smtClean="0">
                <a:latin typeface="Calibri"/>
                <a:cs typeface="Calibri"/>
              </a:rPr>
              <a:t>•</a:t>
            </a:r>
            <a:endParaRPr sz="2400">
              <a:latin typeface="Calibri"/>
              <a:cs typeface="Calibri"/>
            </a:endParaRPr>
          </a:p>
        </p:txBody>
      </p:sp>
      <p:sp>
        <p:nvSpPr>
          <p:cNvPr id="7" name="object 7"/>
          <p:cNvSpPr txBox="1"/>
          <p:nvPr/>
        </p:nvSpPr>
        <p:spPr>
          <a:xfrm>
            <a:off x="1464310" y="2509520"/>
            <a:ext cx="5262711" cy="702309"/>
          </a:xfrm>
          <a:prstGeom prst="rect">
            <a:avLst/>
          </a:prstGeom>
        </p:spPr>
        <p:txBody>
          <a:bodyPr wrap="square" lIns="0" tIns="0" rIns="0" bIns="0" rtlCol="0">
            <a:noAutofit/>
          </a:bodyPr>
          <a:lstStyle/>
          <a:p>
            <a:pPr marL="12700">
              <a:lnSpc>
                <a:spcPts val="2545"/>
              </a:lnSpc>
              <a:spcBef>
                <a:spcPts val="127"/>
              </a:spcBef>
              <a:tabLst>
                <a:tab pos="4216400" algn="l"/>
              </a:tabLst>
            </a:pPr>
            <a:r>
              <a:rPr sz="3600" spc="-9" baseline="3413" dirty="0" smtClean="0">
                <a:latin typeface="Calibri"/>
                <a:cs typeface="Calibri"/>
              </a:rPr>
              <a:t>T</a:t>
            </a:r>
            <a:r>
              <a:rPr sz="3600" spc="0" baseline="3413" dirty="0" smtClean="0">
                <a:latin typeface="Calibri"/>
                <a:cs typeface="Calibri"/>
              </a:rPr>
              <a:t>he</a:t>
            </a:r>
            <a:r>
              <a:rPr sz="3600" spc="-24" baseline="3413" dirty="0" smtClean="0">
                <a:latin typeface="Calibri"/>
                <a:cs typeface="Calibri"/>
              </a:rPr>
              <a:t> </a:t>
            </a:r>
            <a:r>
              <a:rPr sz="3600" spc="4" baseline="3413" dirty="0" smtClean="0">
                <a:latin typeface="Calibri"/>
                <a:cs typeface="Calibri"/>
              </a:rPr>
              <a:t>e</a:t>
            </a:r>
            <a:r>
              <a:rPr sz="3600" spc="9" baseline="3413" dirty="0" smtClean="0">
                <a:latin typeface="Calibri"/>
                <a:cs typeface="Calibri"/>
              </a:rPr>
              <a:t>x</a:t>
            </a:r>
            <a:r>
              <a:rPr sz="3600" spc="0" baseline="3413" dirty="0" smtClean="0">
                <a:latin typeface="Calibri"/>
                <a:cs typeface="Calibri"/>
              </a:rPr>
              <a:t>pan</a:t>
            </a:r>
            <a:r>
              <a:rPr sz="3600" spc="-9" baseline="3413" dirty="0" smtClean="0">
                <a:latin typeface="Calibri"/>
                <a:cs typeface="Calibri"/>
              </a:rPr>
              <a:t>s</a:t>
            </a:r>
            <a:r>
              <a:rPr sz="3600" spc="9" baseline="3413" dirty="0" smtClean="0">
                <a:latin typeface="Calibri"/>
                <a:cs typeface="Calibri"/>
              </a:rPr>
              <a:t>i</a:t>
            </a:r>
            <a:r>
              <a:rPr sz="3600" spc="-14" baseline="3413" dirty="0" smtClean="0">
                <a:latin typeface="Calibri"/>
                <a:cs typeface="Calibri"/>
              </a:rPr>
              <a:t>o</a:t>
            </a:r>
            <a:r>
              <a:rPr sz="3600" spc="0" baseline="3413" dirty="0" smtClean="0">
                <a:latin typeface="Calibri"/>
                <a:cs typeface="Calibri"/>
              </a:rPr>
              <a:t>n</a:t>
            </a:r>
            <a:r>
              <a:rPr sz="3600" spc="-11" baseline="3413" dirty="0" smtClean="0">
                <a:latin typeface="Calibri"/>
                <a:cs typeface="Calibri"/>
              </a:rPr>
              <a:t> </a:t>
            </a:r>
            <a:r>
              <a:rPr sz="3600" spc="4" baseline="3413" dirty="0" smtClean="0">
                <a:latin typeface="Calibri"/>
                <a:cs typeface="Calibri"/>
              </a:rPr>
              <a:t>o</a:t>
            </a:r>
            <a:r>
              <a:rPr sz="3600" spc="0" baseline="3413" dirty="0" smtClean="0">
                <a:latin typeface="Calibri"/>
                <a:cs typeface="Calibri"/>
              </a:rPr>
              <a:t>f </a:t>
            </a:r>
            <a:r>
              <a:rPr sz="3600" spc="-4" baseline="3413" dirty="0" smtClean="0">
                <a:latin typeface="Calibri"/>
                <a:cs typeface="Calibri"/>
              </a:rPr>
              <a:t>t</a:t>
            </a:r>
            <a:r>
              <a:rPr sz="3600" spc="0" baseline="3413" dirty="0" smtClean="0">
                <a:latin typeface="Calibri"/>
                <a:cs typeface="Calibri"/>
              </a:rPr>
              <a:t>he</a:t>
            </a:r>
            <a:r>
              <a:rPr sz="3600" spc="-32" baseline="3413" dirty="0" smtClean="0">
                <a:latin typeface="Calibri"/>
                <a:cs typeface="Calibri"/>
              </a:rPr>
              <a:t> </a:t>
            </a:r>
            <a:r>
              <a:rPr sz="3600" spc="4" baseline="3413" dirty="0" smtClean="0">
                <a:latin typeface="Calibri"/>
                <a:cs typeface="Calibri"/>
              </a:rPr>
              <a:t>c</a:t>
            </a:r>
            <a:r>
              <a:rPr sz="3600" spc="0" baseline="3413" dirty="0" smtClean="0">
                <a:latin typeface="Calibri"/>
                <a:cs typeface="Calibri"/>
              </a:rPr>
              <a:t>ur</a:t>
            </a:r>
            <a:r>
              <a:rPr sz="3600" spc="4" baseline="3413" dirty="0" smtClean="0">
                <a:latin typeface="Calibri"/>
                <a:cs typeface="Calibri"/>
              </a:rPr>
              <a:t>r</a:t>
            </a:r>
            <a:r>
              <a:rPr sz="3600" spc="0" baseline="3413" dirty="0" smtClean="0">
                <a:latin typeface="Calibri"/>
                <a:cs typeface="Calibri"/>
              </a:rPr>
              <a:t>i</a:t>
            </a:r>
            <a:r>
              <a:rPr sz="3600" spc="4" baseline="3413" dirty="0" smtClean="0">
                <a:latin typeface="Calibri"/>
                <a:cs typeface="Calibri"/>
              </a:rPr>
              <a:t>c</a:t>
            </a:r>
            <a:r>
              <a:rPr sz="3600" spc="0" baseline="3413" dirty="0" smtClean="0">
                <a:latin typeface="Calibri"/>
                <a:cs typeface="Calibri"/>
              </a:rPr>
              <a:t>ul</a:t>
            </a:r>
            <a:r>
              <a:rPr sz="3600" spc="4" baseline="3413" dirty="0" smtClean="0">
                <a:latin typeface="Calibri"/>
                <a:cs typeface="Calibri"/>
              </a:rPr>
              <a:t>u</a:t>
            </a:r>
            <a:r>
              <a:rPr sz="3600" spc="-4" baseline="3413" dirty="0" smtClean="0">
                <a:latin typeface="Calibri"/>
                <a:cs typeface="Calibri"/>
              </a:rPr>
              <a:t>m</a:t>
            </a:r>
            <a:r>
              <a:rPr sz="3600" spc="0" baseline="3413" dirty="0" smtClean="0">
                <a:latin typeface="Calibri"/>
                <a:cs typeface="Calibri"/>
              </a:rPr>
              <a:t>.	R</a:t>
            </a:r>
            <a:r>
              <a:rPr sz="3600" spc="4" baseline="3413" dirty="0" smtClean="0">
                <a:latin typeface="Calibri"/>
                <a:cs typeface="Calibri"/>
              </a:rPr>
              <a:t>e</a:t>
            </a:r>
            <a:r>
              <a:rPr sz="3600" spc="0" baseline="3413" dirty="0" smtClean="0">
                <a:latin typeface="Calibri"/>
                <a:cs typeface="Calibri"/>
              </a:rPr>
              <a:t>p</a:t>
            </a:r>
            <a:r>
              <a:rPr sz="3600" spc="-4" baseline="3413" dirty="0" smtClean="0">
                <a:latin typeface="Calibri"/>
                <a:cs typeface="Calibri"/>
              </a:rPr>
              <a:t>o</a:t>
            </a:r>
            <a:r>
              <a:rPr sz="3600" spc="4" baseline="3413" dirty="0" smtClean="0">
                <a:latin typeface="Calibri"/>
                <a:cs typeface="Calibri"/>
              </a:rPr>
              <a:t>rt</a:t>
            </a:r>
            <a:r>
              <a:rPr sz="3600" spc="0" baseline="3413" dirty="0" smtClean="0">
                <a:latin typeface="Calibri"/>
                <a:cs typeface="Calibri"/>
              </a:rPr>
              <a:t>s</a:t>
            </a:r>
            <a:endParaRPr sz="2400">
              <a:latin typeface="Calibri"/>
              <a:cs typeface="Calibri"/>
            </a:endParaRPr>
          </a:p>
          <a:p>
            <a:pPr marL="12700" marR="45720">
              <a:lnSpc>
                <a:spcPct val="101725"/>
              </a:lnSpc>
            </a:pPr>
            <a:r>
              <a:rPr sz="2400" spc="0" dirty="0" smtClean="0">
                <a:latin typeface="Calibri"/>
                <a:cs typeface="Calibri"/>
              </a:rPr>
              <a:t>Na</a:t>
            </a:r>
            <a:r>
              <a:rPr sz="2400" spc="-4" dirty="0" smtClean="0">
                <a:latin typeface="Calibri"/>
                <a:cs typeface="Calibri"/>
              </a:rPr>
              <a:t>t</a:t>
            </a:r>
            <a:r>
              <a:rPr sz="2400" spc="0" dirty="0" smtClean="0">
                <a:latin typeface="Calibri"/>
                <a:cs typeface="Calibri"/>
              </a:rPr>
              <a:t>i</a:t>
            </a:r>
            <a:r>
              <a:rPr sz="2400" spc="-4" dirty="0" smtClean="0">
                <a:latin typeface="Calibri"/>
                <a:cs typeface="Calibri"/>
              </a:rPr>
              <a:t>o</a:t>
            </a:r>
            <a:r>
              <a:rPr sz="2400" spc="0" dirty="0" smtClean="0">
                <a:latin typeface="Calibri"/>
                <a:cs typeface="Calibri"/>
              </a:rPr>
              <a:t>nal</a:t>
            </a:r>
            <a:r>
              <a:rPr sz="2400" spc="-34" dirty="0" smtClean="0">
                <a:latin typeface="Calibri"/>
                <a:cs typeface="Calibri"/>
              </a:rPr>
              <a:t> </a:t>
            </a:r>
            <a:r>
              <a:rPr sz="2400" spc="0" dirty="0" smtClean="0">
                <a:latin typeface="Calibri"/>
                <a:cs typeface="Calibri"/>
              </a:rPr>
              <a:t>Edu</a:t>
            </a:r>
            <a:r>
              <a:rPr sz="2400" spc="4" dirty="0" smtClean="0">
                <a:latin typeface="Calibri"/>
                <a:cs typeface="Calibri"/>
              </a:rPr>
              <a:t>c</a:t>
            </a:r>
            <a:r>
              <a:rPr sz="2400" spc="9" dirty="0" smtClean="0">
                <a:latin typeface="Calibri"/>
                <a:cs typeface="Calibri"/>
              </a:rPr>
              <a:t>a</a:t>
            </a:r>
            <a:r>
              <a:rPr sz="2400" spc="-4" dirty="0" smtClean="0">
                <a:latin typeface="Calibri"/>
                <a:cs typeface="Calibri"/>
              </a:rPr>
              <a:t>t</a:t>
            </a:r>
            <a:r>
              <a:rPr sz="2400" spc="0" dirty="0" smtClean="0">
                <a:latin typeface="Calibri"/>
                <a:cs typeface="Calibri"/>
              </a:rPr>
              <a:t>i</a:t>
            </a:r>
            <a:r>
              <a:rPr sz="2400" spc="-4" dirty="0" smtClean="0">
                <a:latin typeface="Calibri"/>
                <a:cs typeface="Calibri"/>
              </a:rPr>
              <a:t>o</a:t>
            </a:r>
            <a:r>
              <a:rPr sz="2400" spc="0" dirty="0" smtClean="0">
                <a:latin typeface="Calibri"/>
                <a:cs typeface="Calibri"/>
              </a:rPr>
              <a:t>n</a:t>
            </a:r>
            <a:r>
              <a:rPr sz="2400" spc="-8" dirty="0" smtClean="0">
                <a:latin typeface="Calibri"/>
                <a:cs typeface="Calibri"/>
              </a:rPr>
              <a:t> </a:t>
            </a:r>
            <a:r>
              <a:rPr sz="2400" spc="9" dirty="0" smtClean="0">
                <a:latin typeface="Calibri"/>
                <a:cs typeface="Calibri"/>
              </a:rPr>
              <a:t>A</a:t>
            </a:r>
            <a:r>
              <a:rPr sz="2400" spc="-4" dirty="0" smtClean="0">
                <a:latin typeface="Calibri"/>
                <a:cs typeface="Calibri"/>
              </a:rPr>
              <a:t>s</a:t>
            </a:r>
            <a:r>
              <a:rPr sz="2400" spc="0" dirty="0" smtClean="0">
                <a:latin typeface="Calibri"/>
                <a:cs typeface="Calibri"/>
              </a:rPr>
              <a:t>s</a:t>
            </a:r>
            <a:r>
              <a:rPr sz="2400" spc="-14" dirty="0" smtClean="0">
                <a:latin typeface="Calibri"/>
                <a:cs typeface="Calibri"/>
              </a:rPr>
              <a:t>o</a:t>
            </a:r>
            <a:r>
              <a:rPr sz="2400" spc="4" dirty="0" smtClean="0">
                <a:latin typeface="Calibri"/>
                <a:cs typeface="Calibri"/>
              </a:rPr>
              <a:t>c</a:t>
            </a:r>
            <a:r>
              <a:rPr sz="2400" spc="9" dirty="0" smtClean="0">
                <a:latin typeface="Calibri"/>
                <a:cs typeface="Calibri"/>
              </a:rPr>
              <a:t>i</a:t>
            </a:r>
            <a:r>
              <a:rPr sz="2400" spc="0" dirty="0" smtClean="0">
                <a:latin typeface="Calibri"/>
                <a:cs typeface="Calibri"/>
              </a:rPr>
              <a:t>a</a:t>
            </a:r>
            <a:r>
              <a:rPr sz="2400" spc="-4" dirty="0" smtClean="0">
                <a:latin typeface="Calibri"/>
                <a:cs typeface="Calibri"/>
              </a:rPr>
              <a:t>t</a:t>
            </a:r>
            <a:r>
              <a:rPr sz="2400" spc="9" dirty="0" smtClean="0">
                <a:latin typeface="Calibri"/>
                <a:cs typeface="Calibri"/>
              </a:rPr>
              <a:t>i</a:t>
            </a:r>
            <a:r>
              <a:rPr sz="2400" spc="-14" dirty="0" smtClean="0">
                <a:latin typeface="Calibri"/>
                <a:cs typeface="Calibri"/>
              </a:rPr>
              <a:t>o</a:t>
            </a:r>
            <a:r>
              <a:rPr sz="2400" spc="9" dirty="0" smtClean="0">
                <a:latin typeface="Calibri"/>
                <a:cs typeface="Calibri"/>
              </a:rPr>
              <a:t>n</a:t>
            </a:r>
            <a:r>
              <a:rPr sz="2400" spc="0" dirty="0" smtClean="0">
                <a:latin typeface="Calibri"/>
                <a:cs typeface="Calibri"/>
              </a:rPr>
              <a:t>.</a:t>
            </a:r>
            <a:endParaRPr sz="2400">
              <a:latin typeface="Calibri"/>
              <a:cs typeface="Calibri"/>
            </a:endParaRPr>
          </a:p>
        </p:txBody>
      </p:sp>
      <p:sp>
        <p:nvSpPr>
          <p:cNvPr id="8" name="object 8"/>
          <p:cNvSpPr txBox="1"/>
          <p:nvPr/>
        </p:nvSpPr>
        <p:spPr>
          <a:xfrm>
            <a:off x="6710833" y="2509520"/>
            <a:ext cx="819591" cy="330200"/>
          </a:xfrm>
          <a:prstGeom prst="rect">
            <a:avLst/>
          </a:prstGeom>
        </p:spPr>
        <p:txBody>
          <a:bodyPr wrap="square" lIns="0" tIns="0" rIns="0" bIns="0" rtlCol="0">
            <a:noAutofit/>
          </a:bodyPr>
          <a:lstStyle/>
          <a:p>
            <a:pPr marL="12700">
              <a:lnSpc>
                <a:spcPts val="2545"/>
              </a:lnSpc>
              <a:spcBef>
                <a:spcPts val="127"/>
              </a:spcBef>
            </a:pPr>
            <a:r>
              <a:rPr sz="3600" spc="-4" baseline="3413" dirty="0" smtClean="0">
                <a:latin typeface="Calibri"/>
                <a:cs typeface="Calibri"/>
              </a:rPr>
              <a:t>o</a:t>
            </a:r>
            <a:r>
              <a:rPr sz="3600" spc="0" baseline="3413" dirty="0" smtClean="0">
                <a:latin typeface="Calibri"/>
                <a:cs typeface="Calibri"/>
              </a:rPr>
              <a:t>f </a:t>
            </a:r>
            <a:r>
              <a:rPr sz="3600" spc="-4" baseline="3413" dirty="0" smtClean="0">
                <a:latin typeface="Calibri"/>
                <a:cs typeface="Calibri"/>
              </a:rPr>
              <a:t>t</a:t>
            </a:r>
            <a:r>
              <a:rPr sz="3600" spc="0" baseline="3413" dirty="0" smtClean="0">
                <a:latin typeface="Calibri"/>
                <a:cs typeface="Calibri"/>
              </a:rPr>
              <a:t>he</a:t>
            </a:r>
            <a:endParaRPr sz="2400">
              <a:latin typeface="Calibri"/>
              <a:cs typeface="Calibri"/>
            </a:endParaRPr>
          </a:p>
        </p:txBody>
      </p:sp>
      <p:sp>
        <p:nvSpPr>
          <p:cNvPr id="9" name="object 9"/>
          <p:cNvSpPr txBox="1"/>
          <p:nvPr/>
        </p:nvSpPr>
        <p:spPr>
          <a:xfrm>
            <a:off x="1121410" y="3329940"/>
            <a:ext cx="235624" cy="330200"/>
          </a:xfrm>
          <a:prstGeom prst="rect">
            <a:avLst/>
          </a:prstGeom>
        </p:spPr>
        <p:txBody>
          <a:bodyPr wrap="square" lIns="0" tIns="0" rIns="0" bIns="0" rtlCol="0">
            <a:noAutofit/>
          </a:bodyPr>
          <a:lstStyle/>
          <a:p>
            <a:pPr marL="12700">
              <a:lnSpc>
                <a:spcPts val="2545"/>
              </a:lnSpc>
              <a:spcBef>
                <a:spcPts val="127"/>
              </a:spcBef>
            </a:pPr>
            <a:r>
              <a:rPr sz="3600" spc="0" baseline="3413" dirty="0" smtClean="0">
                <a:latin typeface="Calibri"/>
                <a:cs typeface="Calibri"/>
              </a:rPr>
              <a:t>•</a:t>
            </a:r>
            <a:endParaRPr sz="2400">
              <a:latin typeface="Calibri"/>
              <a:cs typeface="Calibri"/>
            </a:endParaRPr>
          </a:p>
        </p:txBody>
      </p:sp>
      <p:sp>
        <p:nvSpPr>
          <p:cNvPr id="10" name="object 10"/>
          <p:cNvSpPr txBox="1"/>
          <p:nvPr/>
        </p:nvSpPr>
        <p:spPr>
          <a:xfrm>
            <a:off x="1464310" y="3328670"/>
            <a:ext cx="5898289" cy="1597659"/>
          </a:xfrm>
          <a:prstGeom prst="rect">
            <a:avLst/>
          </a:prstGeom>
        </p:spPr>
        <p:txBody>
          <a:bodyPr wrap="square" lIns="0" tIns="0" rIns="0" bIns="0" rtlCol="0">
            <a:noAutofit/>
          </a:bodyPr>
          <a:lstStyle/>
          <a:p>
            <a:pPr marL="12700">
              <a:lnSpc>
                <a:spcPts val="2545"/>
              </a:lnSpc>
              <a:spcBef>
                <a:spcPts val="127"/>
              </a:spcBef>
            </a:pPr>
            <a:r>
              <a:rPr sz="3600" spc="-4" baseline="3413" dirty="0" smtClean="0">
                <a:latin typeface="Calibri"/>
                <a:cs typeface="Calibri"/>
              </a:rPr>
              <a:t>1876</a:t>
            </a:r>
            <a:r>
              <a:rPr sz="3600" spc="0" baseline="3413" dirty="0" smtClean="0">
                <a:latin typeface="Calibri"/>
                <a:cs typeface="Calibri"/>
              </a:rPr>
              <a:t>.</a:t>
            </a:r>
            <a:r>
              <a:rPr sz="3600" spc="-58" baseline="3413" dirty="0" smtClean="0">
                <a:latin typeface="Calibri"/>
                <a:cs typeface="Calibri"/>
              </a:rPr>
              <a:t> </a:t>
            </a:r>
            <a:r>
              <a:rPr sz="3600" spc="0" baseline="3413" dirty="0" smtClean="0">
                <a:latin typeface="Calibri"/>
                <a:cs typeface="Calibri"/>
              </a:rPr>
              <a:t>A</a:t>
            </a:r>
            <a:r>
              <a:rPr sz="3600" spc="-3" baseline="3413" dirty="0" smtClean="0">
                <a:latin typeface="Calibri"/>
                <a:cs typeface="Calibri"/>
              </a:rPr>
              <a:t> </a:t>
            </a:r>
            <a:r>
              <a:rPr sz="3600" spc="4" baseline="3413" dirty="0" smtClean="0">
                <a:latin typeface="Calibri"/>
                <a:cs typeface="Calibri"/>
              </a:rPr>
              <a:t>c</a:t>
            </a:r>
            <a:r>
              <a:rPr sz="3600" spc="-4" baseline="3413" dirty="0" smtClean="0">
                <a:latin typeface="Calibri"/>
                <a:cs typeface="Calibri"/>
              </a:rPr>
              <a:t>o</a:t>
            </a:r>
            <a:r>
              <a:rPr sz="3600" spc="0" baseline="3413" dirty="0" smtClean="0">
                <a:latin typeface="Calibri"/>
                <a:cs typeface="Calibri"/>
              </a:rPr>
              <a:t>ur</a:t>
            </a:r>
            <a:r>
              <a:rPr sz="3600" spc="-4" baseline="3413" dirty="0" smtClean="0">
                <a:latin typeface="Calibri"/>
                <a:cs typeface="Calibri"/>
              </a:rPr>
              <a:t>s</a:t>
            </a:r>
            <a:r>
              <a:rPr sz="3600" spc="0" baseline="3413" dirty="0" smtClean="0">
                <a:latin typeface="Calibri"/>
                <a:cs typeface="Calibri"/>
              </a:rPr>
              <a:t>e</a:t>
            </a:r>
            <a:r>
              <a:rPr sz="3600" spc="-22" baseline="3413" dirty="0" smtClean="0">
                <a:latin typeface="Calibri"/>
                <a:cs typeface="Calibri"/>
              </a:rPr>
              <a:t> </a:t>
            </a:r>
            <a:r>
              <a:rPr sz="3600" spc="-4" baseline="3413" dirty="0" smtClean="0">
                <a:latin typeface="Calibri"/>
                <a:cs typeface="Calibri"/>
              </a:rPr>
              <a:t>o</a:t>
            </a:r>
            <a:r>
              <a:rPr sz="3600" spc="0" baseline="3413" dirty="0" smtClean="0">
                <a:latin typeface="Calibri"/>
                <a:cs typeface="Calibri"/>
              </a:rPr>
              <a:t>f s</a:t>
            </a:r>
            <a:r>
              <a:rPr sz="3600" spc="-4" baseline="3413" dirty="0" smtClean="0">
                <a:latin typeface="Calibri"/>
                <a:cs typeface="Calibri"/>
              </a:rPr>
              <a:t>t</a:t>
            </a:r>
            <a:r>
              <a:rPr sz="3600" spc="9" baseline="3413" dirty="0" smtClean="0">
                <a:latin typeface="Calibri"/>
                <a:cs typeface="Calibri"/>
              </a:rPr>
              <a:t>u</a:t>
            </a:r>
            <a:r>
              <a:rPr sz="3600" spc="-9" baseline="3413" dirty="0" smtClean="0">
                <a:latin typeface="Calibri"/>
                <a:cs typeface="Calibri"/>
              </a:rPr>
              <a:t>d</a:t>
            </a:r>
            <a:r>
              <a:rPr sz="3600" spc="0" baseline="3413" dirty="0" smtClean="0">
                <a:latin typeface="Calibri"/>
                <a:cs typeface="Calibri"/>
              </a:rPr>
              <a:t>y</a:t>
            </a:r>
            <a:r>
              <a:rPr sz="3600" spc="-8" baseline="3413" dirty="0" smtClean="0">
                <a:latin typeface="Calibri"/>
                <a:cs typeface="Calibri"/>
              </a:rPr>
              <a:t> </a:t>
            </a:r>
            <a:r>
              <a:rPr sz="3600" spc="-4" baseline="3413" dirty="0" smtClean="0">
                <a:latin typeface="Calibri"/>
                <a:cs typeface="Calibri"/>
              </a:rPr>
              <a:t>f</a:t>
            </a:r>
            <a:r>
              <a:rPr sz="3600" spc="4" baseline="3413" dirty="0" smtClean="0">
                <a:latin typeface="Calibri"/>
                <a:cs typeface="Calibri"/>
              </a:rPr>
              <a:t>r</a:t>
            </a:r>
            <a:r>
              <a:rPr sz="3600" spc="-4" baseline="3413" dirty="0" smtClean="0">
                <a:latin typeface="Calibri"/>
                <a:cs typeface="Calibri"/>
              </a:rPr>
              <a:t>o</a:t>
            </a:r>
            <a:r>
              <a:rPr sz="3600" spc="0" baseline="3413" dirty="0" smtClean="0">
                <a:latin typeface="Calibri"/>
                <a:cs typeface="Calibri"/>
              </a:rPr>
              <a:t>m</a:t>
            </a:r>
            <a:r>
              <a:rPr sz="3600" spc="-27" baseline="3413" dirty="0" smtClean="0">
                <a:latin typeface="Calibri"/>
                <a:cs typeface="Calibri"/>
              </a:rPr>
              <a:t> </a:t>
            </a:r>
            <a:r>
              <a:rPr sz="3600" spc="0" baseline="3413" dirty="0" smtClean="0">
                <a:latin typeface="Calibri"/>
                <a:cs typeface="Calibri"/>
              </a:rPr>
              <a:t>prima</a:t>
            </a:r>
            <a:r>
              <a:rPr sz="3600" spc="14" baseline="3413" dirty="0" smtClean="0">
                <a:latin typeface="Calibri"/>
                <a:cs typeface="Calibri"/>
              </a:rPr>
              <a:t>r</a:t>
            </a:r>
            <a:r>
              <a:rPr sz="3600" spc="0" baseline="3413" dirty="0" smtClean="0">
                <a:latin typeface="Calibri"/>
                <a:cs typeface="Calibri"/>
              </a:rPr>
              <a:t>y</a:t>
            </a:r>
            <a:r>
              <a:rPr sz="3600" spc="-40" baseline="3413" dirty="0" smtClean="0">
                <a:latin typeface="Calibri"/>
                <a:cs typeface="Calibri"/>
              </a:rPr>
              <a:t> </a:t>
            </a:r>
            <a:r>
              <a:rPr sz="3600" spc="0" baseline="3413" dirty="0" smtClean="0">
                <a:latin typeface="Calibri"/>
                <a:cs typeface="Calibri"/>
              </a:rPr>
              <a:t>s</a:t>
            </a:r>
            <a:r>
              <a:rPr sz="3600" spc="4" baseline="3413" dirty="0" smtClean="0">
                <a:latin typeface="Calibri"/>
                <a:cs typeface="Calibri"/>
              </a:rPr>
              <a:t>c</a:t>
            </a:r>
            <a:r>
              <a:rPr sz="3600" spc="0" baseline="3413" dirty="0" smtClean="0">
                <a:latin typeface="Calibri"/>
                <a:cs typeface="Calibri"/>
              </a:rPr>
              <a:t>h</a:t>
            </a:r>
            <a:r>
              <a:rPr sz="3600" spc="-4" baseline="3413" dirty="0" smtClean="0">
                <a:latin typeface="Calibri"/>
                <a:cs typeface="Calibri"/>
              </a:rPr>
              <a:t>oo</a:t>
            </a:r>
            <a:r>
              <a:rPr sz="3600" spc="0" baseline="3413" dirty="0" smtClean="0">
                <a:latin typeface="Calibri"/>
                <a:cs typeface="Calibri"/>
              </a:rPr>
              <a:t>l</a:t>
            </a:r>
            <a:r>
              <a:rPr sz="3600" spc="-10" baseline="3413" dirty="0" smtClean="0">
                <a:latin typeface="Calibri"/>
                <a:cs typeface="Calibri"/>
              </a:rPr>
              <a:t> </a:t>
            </a:r>
            <a:r>
              <a:rPr sz="3600" spc="4" baseline="3413" dirty="0" smtClean="0">
                <a:latin typeface="Calibri"/>
                <a:cs typeface="Calibri"/>
              </a:rPr>
              <a:t>t</a:t>
            </a:r>
            <a:r>
              <a:rPr sz="3600" spc="0" baseline="3413" dirty="0" smtClean="0">
                <a:latin typeface="Calibri"/>
                <a:cs typeface="Calibri"/>
              </a:rPr>
              <a:t>o</a:t>
            </a:r>
            <a:endParaRPr sz="2400">
              <a:latin typeface="Calibri"/>
              <a:cs typeface="Calibri"/>
            </a:endParaRPr>
          </a:p>
          <a:p>
            <a:pPr marL="12700" marR="45720">
              <a:lnSpc>
                <a:spcPct val="101725"/>
              </a:lnSpc>
            </a:pPr>
            <a:r>
              <a:rPr sz="2400" spc="0" dirty="0" smtClean="0">
                <a:latin typeface="Calibri"/>
                <a:cs typeface="Calibri"/>
              </a:rPr>
              <a:t>uni</a:t>
            </a:r>
            <a:r>
              <a:rPr sz="2400" spc="-4" dirty="0" smtClean="0">
                <a:latin typeface="Calibri"/>
                <a:cs typeface="Calibri"/>
              </a:rPr>
              <a:t>v</a:t>
            </a:r>
            <a:r>
              <a:rPr sz="2400" spc="4" dirty="0" smtClean="0">
                <a:latin typeface="Calibri"/>
                <a:cs typeface="Calibri"/>
              </a:rPr>
              <a:t>er</a:t>
            </a:r>
            <a:r>
              <a:rPr sz="2400" spc="0" dirty="0" smtClean="0">
                <a:latin typeface="Calibri"/>
                <a:cs typeface="Calibri"/>
              </a:rPr>
              <a:t>si</a:t>
            </a:r>
            <a:r>
              <a:rPr sz="2400" spc="-4" dirty="0" smtClean="0">
                <a:latin typeface="Calibri"/>
                <a:cs typeface="Calibri"/>
              </a:rPr>
              <a:t>t</a:t>
            </a:r>
            <a:r>
              <a:rPr sz="2400" spc="4" dirty="0" smtClean="0">
                <a:latin typeface="Calibri"/>
                <a:cs typeface="Calibri"/>
              </a:rPr>
              <a:t>y</a:t>
            </a:r>
            <a:r>
              <a:rPr sz="2400" spc="0" dirty="0" smtClean="0">
                <a:latin typeface="Calibri"/>
                <a:cs typeface="Calibri"/>
              </a:rPr>
              <a:t>.</a:t>
            </a:r>
            <a:endParaRPr sz="2400">
              <a:latin typeface="Calibri"/>
              <a:cs typeface="Calibri"/>
            </a:endParaRPr>
          </a:p>
          <a:p>
            <a:pPr marL="12700" marR="45720">
              <a:lnSpc>
                <a:spcPct val="101725"/>
              </a:lnSpc>
              <a:spcBef>
                <a:spcPts val="600"/>
              </a:spcBef>
            </a:pPr>
            <a:r>
              <a:rPr sz="2400" spc="-4" dirty="0" smtClean="0">
                <a:latin typeface="Calibri"/>
                <a:cs typeface="Calibri"/>
              </a:rPr>
              <a:t>1893</a:t>
            </a:r>
            <a:r>
              <a:rPr sz="2400" spc="0" dirty="0" smtClean="0">
                <a:latin typeface="Calibri"/>
                <a:cs typeface="Calibri"/>
              </a:rPr>
              <a:t>.</a:t>
            </a:r>
            <a:r>
              <a:rPr sz="2400" spc="-58" dirty="0" smtClean="0">
                <a:latin typeface="Calibri"/>
                <a:cs typeface="Calibri"/>
              </a:rPr>
              <a:t> </a:t>
            </a:r>
            <a:r>
              <a:rPr sz="2400" spc="0" dirty="0" smtClean="0">
                <a:latin typeface="Calibri"/>
                <a:cs typeface="Calibri"/>
              </a:rPr>
              <a:t>The</a:t>
            </a:r>
            <a:r>
              <a:rPr sz="2400" spc="-24" dirty="0" smtClean="0">
                <a:latin typeface="Calibri"/>
                <a:cs typeface="Calibri"/>
              </a:rPr>
              <a:t> </a:t>
            </a:r>
            <a:r>
              <a:rPr sz="2400" spc="0" dirty="0" smtClean="0">
                <a:latin typeface="Calibri"/>
                <a:cs typeface="Calibri"/>
              </a:rPr>
              <a:t>C</a:t>
            </a:r>
            <a:r>
              <a:rPr sz="2400" spc="-4" dirty="0" smtClean="0">
                <a:latin typeface="Calibri"/>
                <a:cs typeface="Calibri"/>
              </a:rPr>
              <a:t>o</a:t>
            </a:r>
            <a:r>
              <a:rPr sz="2400" spc="4" dirty="0" smtClean="0">
                <a:latin typeface="Calibri"/>
                <a:cs typeface="Calibri"/>
              </a:rPr>
              <a:t>m</a:t>
            </a:r>
            <a:r>
              <a:rPr sz="2400" spc="9" dirty="0" smtClean="0">
                <a:latin typeface="Calibri"/>
                <a:cs typeface="Calibri"/>
              </a:rPr>
              <a:t>m</a:t>
            </a:r>
            <a:r>
              <a:rPr sz="2400" spc="-9" dirty="0" smtClean="0">
                <a:latin typeface="Calibri"/>
                <a:cs typeface="Calibri"/>
              </a:rPr>
              <a:t>i</a:t>
            </a:r>
            <a:r>
              <a:rPr sz="2400" spc="4" dirty="0" smtClean="0">
                <a:latin typeface="Calibri"/>
                <a:cs typeface="Calibri"/>
              </a:rPr>
              <a:t>tt</a:t>
            </a:r>
            <a:r>
              <a:rPr sz="2400" spc="-4" dirty="0" smtClean="0">
                <a:latin typeface="Calibri"/>
                <a:cs typeface="Calibri"/>
              </a:rPr>
              <a:t>e</a:t>
            </a:r>
            <a:r>
              <a:rPr sz="2400" spc="0" dirty="0" smtClean="0">
                <a:latin typeface="Calibri"/>
                <a:cs typeface="Calibri"/>
              </a:rPr>
              <a:t>e</a:t>
            </a:r>
            <a:r>
              <a:rPr sz="2400" spc="-78" dirty="0" smtClean="0">
                <a:latin typeface="Calibri"/>
                <a:cs typeface="Calibri"/>
              </a:rPr>
              <a:t> </a:t>
            </a:r>
            <a:r>
              <a:rPr sz="2400" spc="-4" dirty="0" smtClean="0">
                <a:latin typeface="Calibri"/>
                <a:cs typeface="Calibri"/>
              </a:rPr>
              <a:t>o</a:t>
            </a:r>
            <a:r>
              <a:rPr sz="2400" spc="0" dirty="0" smtClean="0">
                <a:latin typeface="Calibri"/>
                <a:cs typeface="Calibri"/>
              </a:rPr>
              <a:t>f </a:t>
            </a:r>
            <a:r>
              <a:rPr sz="2400" spc="-9" dirty="0" smtClean="0">
                <a:latin typeface="Calibri"/>
                <a:cs typeface="Calibri"/>
              </a:rPr>
              <a:t>T</a:t>
            </a:r>
            <a:r>
              <a:rPr sz="2400" spc="4" dirty="0" smtClean="0">
                <a:latin typeface="Calibri"/>
                <a:cs typeface="Calibri"/>
              </a:rPr>
              <a:t>e</a:t>
            </a:r>
            <a:r>
              <a:rPr sz="2400" spc="0" dirty="0" smtClean="0">
                <a:latin typeface="Calibri"/>
                <a:cs typeface="Calibri"/>
              </a:rPr>
              <a:t>n</a:t>
            </a:r>
            <a:endParaRPr sz="2400">
              <a:latin typeface="Calibri"/>
              <a:cs typeface="Calibri"/>
            </a:endParaRPr>
          </a:p>
          <a:p>
            <a:pPr marL="12700" marR="45720">
              <a:lnSpc>
                <a:spcPct val="101725"/>
              </a:lnSpc>
              <a:spcBef>
                <a:spcPts val="590"/>
              </a:spcBef>
              <a:tabLst>
                <a:tab pos="838200" algn="l"/>
              </a:tabLst>
            </a:pPr>
            <a:r>
              <a:rPr sz="2400" spc="-4" dirty="0" smtClean="0">
                <a:latin typeface="Calibri"/>
                <a:cs typeface="Calibri"/>
              </a:rPr>
              <a:t>1895</a:t>
            </a:r>
            <a:r>
              <a:rPr sz="2400" spc="0" dirty="0" smtClean="0">
                <a:latin typeface="Calibri"/>
                <a:cs typeface="Calibri"/>
              </a:rPr>
              <a:t>.	</a:t>
            </a:r>
            <a:r>
              <a:rPr sz="2400" spc="-9" dirty="0" smtClean="0">
                <a:latin typeface="Calibri"/>
                <a:cs typeface="Calibri"/>
              </a:rPr>
              <a:t>T</a:t>
            </a:r>
            <a:r>
              <a:rPr sz="2400" spc="0" dirty="0" smtClean="0">
                <a:latin typeface="Calibri"/>
                <a:cs typeface="Calibri"/>
              </a:rPr>
              <a:t>he</a:t>
            </a:r>
            <a:r>
              <a:rPr sz="2400" spc="-24" dirty="0" smtClean="0">
                <a:latin typeface="Calibri"/>
                <a:cs typeface="Calibri"/>
              </a:rPr>
              <a:t> </a:t>
            </a:r>
            <a:r>
              <a:rPr sz="2400" spc="0" dirty="0" smtClean="0">
                <a:latin typeface="Calibri"/>
                <a:cs typeface="Calibri"/>
              </a:rPr>
              <a:t>C</a:t>
            </a:r>
            <a:r>
              <a:rPr sz="2400" spc="-4" dirty="0" smtClean="0">
                <a:latin typeface="Calibri"/>
                <a:cs typeface="Calibri"/>
              </a:rPr>
              <a:t>o</a:t>
            </a:r>
            <a:r>
              <a:rPr sz="2400" spc="4" dirty="0" smtClean="0">
                <a:latin typeface="Calibri"/>
                <a:cs typeface="Calibri"/>
              </a:rPr>
              <a:t>mm</a:t>
            </a:r>
            <a:r>
              <a:rPr sz="2400" spc="9" dirty="0" smtClean="0">
                <a:latin typeface="Calibri"/>
                <a:cs typeface="Calibri"/>
              </a:rPr>
              <a:t>i</a:t>
            </a:r>
            <a:r>
              <a:rPr sz="2400" spc="-4" dirty="0" smtClean="0">
                <a:latin typeface="Calibri"/>
                <a:cs typeface="Calibri"/>
              </a:rPr>
              <a:t>tt</a:t>
            </a:r>
            <a:r>
              <a:rPr sz="2400" spc="4" dirty="0" smtClean="0">
                <a:latin typeface="Calibri"/>
                <a:cs typeface="Calibri"/>
              </a:rPr>
              <a:t>e</a:t>
            </a:r>
            <a:r>
              <a:rPr sz="2400" spc="0" dirty="0" smtClean="0">
                <a:latin typeface="Calibri"/>
                <a:cs typeface="Calibri"/>
              </a:rPr>
              <a:t>e</a:t>
            </a:r>
            <a:r>
              <a:rPr sz="2400" spc="-78" dirty="0" smtClean="0">
                <a:latin typeface="Calibri"/>
                <a:cs typeface="Calibri"/>
              </a:rPr>
              <a:t> </a:t>
            </a:r>
            <a:r>
              <a:rPr sz="2400" spc="-4" dirty="0" smtClean="0">
                <a:latin typeface="Calibri"/>
                <a:cs typeface="Calibri"/>
              </a:rPr>
              <a:t>o</a:t>
            </a:r>
            <a:r>
              <a:rPr sz="2400" spc="0" dirty="0" smtClean="0">
                <a:latin typeface="Calibri"/>
                <a:cs typeface="Calibri"/>
              </a:rPr>
              <a:t>f </a:t>
            </a:r>
            <a:r>
              <a:rPr sz="2400" spc="4" dirty="0" smtClean="0">
                <a:latin typeface="Calibri"/>
                <a:cs typeface="Calibri"/>
              </a:rPr>
              <a:t>1</a:t>
            </a:r>
            <a:r>
              <a:rPr sz="2400" spc="0" dirty="0" smtClean="0">
                <a:latin typeface="Calibri"/>
                <a:cs typeface="Calibri"/>
              </a:rPr>
              <a:t>5</a:t>
            </a:r>
            <a:endParaRPr sz="2400">
              <a:latin typeface="Calibri"/>
              <a:cs typeface="Calibri"/>
            </a:endParaRPr>
          </a:p>
        </p:txBody>
      </p:sp>
      <p:sp>
        <p:nvSpPr>
          <p:cNvPr id="11" name="object 11"/>
          <p:cNvSpPr txBox="1"/>
          <p:nvPr/>
        </p:nvSpPr>
        <p:spPr>
          <a:xfrm>
            <a:off x="1121410" y="4149090"/>
            <a:ext cx="235624" cy="778510"/>
          </a:xfrm>
          <a:prstGeom prst="rect">
            <a:avLst/>
          </a:prstGeom>
        </p:spPr>
        <p:txBody>
          <a:bodyPr wrap="square" lIns="0" tIns="0" rIns="0" bIns="0" rtlCol="0">
            <a:noAutofit/>
          </a:bodyPr>
          <a:lstStyle/>
          <a:p>
            <a:pPr marL="12700">
              <a:lnSpc>
                <a:spcPts val="2545"/>
              </a:lnSpc>
              <a:spcBef>
                <a:spcPts val="127"/>
              </a:spcBef>
            </a:pPr>
            <a:r>
              <a:rPr sz="3600" spc="0" baseline="3413" dirty="0" smtClean="0">
                <a:latin typeface="Calibri"/>
                <a:cs typeface="Calibri"/>
              </a:rPr>
              <a:t>•</a:t>
            </a:r>
            <a:endParaRPr sz="2400">
              <a:latin typeface="Calibri"/>
              <a:cs typeface="Calibri"/>
            </a:endParaRPr>
          </a:p>
          <a:p>
            <a:pPr marL="12700">
              <a:lnSpc>
                <a:spcPct val="101725"/>
              </a:lnSpc>
              <a:spcBef>
                <a:spcPts val="473"/>
              </a:spcBef>
            </a:pPr>
            <a:r>
              <a:rPr sz="2400" spc="0" dirty="0" smtClean="0">
                <a:latin typeface="Calibri"/>
                <a:cs typeface="Calibri"/>
              </a:rPr>
              <a:t>•</a:t>
            </a:r>
            <a:endParaRPr sz="2400">
              <a:latin typeface="Calibri"/>
              <a:cs typeface="Calibri"/>
            </a:endParaRPr>
          </a:p>
        </p:txBody>
      </p:sp>
    </p:spTree>
    <p:extLst>
      <p:ext uri="{BB962C8B-B14F-4D97-AF65-F5344CB8AC3E}">
        <p14:creationId xmlns:p14="http://schemas.microsoft.com/office/powerpoint/2010/main" val="8705792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noAutofit/>
          </a:bodyPr>
          <a:lstStyle/>
          <a:p>
            <a:endParaRPr/>
          </a:p>
        </p:txBody>
      </p:sp>
      <p:sp>
        <p:nvSpPr>
          <p:cNvPr id="3" name="object 3"/>
          <p:cNvSpPr txBox="1"/>
          <p:nvPr/>
        </p:nvSpPr>
        <p:spPr>
          <a:xfrm>
            <a:off x="2943860" y="756236"/>
            <a:ext cx="1049885" cy="584200"/>
          </a:xfrm>
          <a:prstGeom prst="rect">
            <a:avLst/>
          </a:prstGeom>
        </p:spPr>
        <p:txBody>
          <a:bodyPr wrap="square" lIns="0" tIns="0" rIns="0" bIns="0" rtlCol="0">
            <a:noAutofit/>
          </a:bodyPr>
          <a:lstStyle/>
          <a:p>
            <a:pPr marL="12700">
              <a:lnSpc>
                <a:spcPts val="4590"/>
              </a:lnSpc>
              <a:spcBef>
                <a:spcPts val="229"/>
              </a:spcBef>
            </a:pPr>
            <a:r>
              <a:rPr sz="4400" b="1" spc="4" dirty="0" smtClean="0">
                <a:latin typeface="Arial"/>
                <a:cs typeface="Arial"/>
              </a:rPr>
              <a:t>2</a:t>
            </a:r>
            <a:r>
              <a:rPr sz="4400" b="1" spc="0" dirty="0" smtClean="0">
                <a:latin typeface="Arial"/>
                <a:cs typeface="Arial"/>
              </a:rPr>
              <a:t>0</a:t>
            </a:r>
            <a:r>
              <a:rPr sz="3825" b="1" spc="0" baseline="29556" dirty="0" smtClean="0">
                <a:latin typeface="Arial"/>
                <a:cs typeface="Arial"/>
              </a:rPr>
              <a:t>th</a:t>
            </a:r>
            <a:endParaRPr sz="2550">
              <a:latin typeface="Arial"/>
              <a:cs typeface="Arial"/>
            </a:endParaRPr>
          </a:p>
        </p:txBody>
      </p:sp>
      <p:sp>
        <p:nvSpPr>
          <p:cNvPr id="4" name="object 4"/>
          <p:cNvSpPr txBox="1"/>
          <p:nvPr/>
        </p:nvSpPr>
        <p:spPr>
          <a:xfrm>
            <a:off x="4028694" y="756236"/>
            <a:ext cx="2233710" cy="584200"/>
          </a:xfrm>
          <a:prstGeom prst="rect">
            <a:avLst/>
          </a:prstGeom>
        </p:spPr>
        <p:txBody>
          <a:bodyPr wrap="square" lIns="0" tIns="0" rIns="0" bIns="0" rtlCol="0">
            <a:noAutofit/>
          </a:bodyPr>
          <a:lstStyle/>
          <a:p>
            <a:pPr marL="12700">
              <a:lnSpc>
                <a:spcPts val="4600"/>
              </a:lnSpc>
              <a:spcBef>
                <a:spcPts val="230"/>
              </a:spcBef>
            </a:pPr>
            <a:r>
              <a:rPr sz="4400" b="1" spc="4" dirty="0" smtClean="0">
                <a:latin typeface="Arial"/>
                <a:cs typeface="Arial"/>
              </a:rPr>
              <a:t>C</a:t>
            </a:r>
            <a:r>
              <a:rPr sz="4400" b="1" spc="-4" dirty="0" smtClean="0">
                <a:latin typeface="Arial"/>
                <a:cs typeface="Arial"/>
              </a:rPr>
              <a:t>e</a:t>
            </a:r>
            <a:r>
              <a:rPr sz="4400" b="1" spc="0" dirty="0" smtClean="0">
                <a:latin typeface="Arial"/>
                <a:cs typeface="Arial"/>
              </a:rPr>
              <a:t>n</a:t>
            </a:r>
            <a:r>
              <a:rPr sz="4400" b="1" spc="4" dirty="0" smtClean="0">
                <a:latin typeface="Arial"/>
                <a:cs typeface="Arial"/>
              </a:rPr>
              <a:t>t</a:t>
            </a:r>
            <a:r>
              <a:rPr sz="4400" b="1" spc="-9" dirty="0" smtClean="0">
                <a:latin typeface="Arial"/>
                <a:cs typeface="Arial"/>
              </a:rPr>
              <a:t>u</a:t>
            </a:r>
            <a:r>
              <a:rPr sz="4400" b="1" spc="9" dirty="0" smtClean="0">
                <a:latin typeface="Arial"/>
                <a:cs typeface="Arial"/>
              </a:rPr>
              <a:t>r</a:t>
            </a:r>
            <a:r>
              <a:rPr sz="4400" b="1" spc="0" dirty="0" smtClean="0">
                <a:latin typeface="Arial"/>
                <a:cs typeface="Arial"/>
              </a:rPr>
              <a:t>y</a:t>
            </a:r>
            <a:endParaRPr sz="4400">
              <a:latin typeface="Arial"/>
              <a:cs typeface="Arial"/>
            </a:endParaRPr>
          </a:p>
        </p:txBody>
      </p:sp>
      <p:sp>
        <p:nvSpPr>
          <p:cNvPr id="5" name="object 5"/>
          <p:cNvSpPr txBox="1"/>
          <p:nvPr/>
        </p:nvSpPr>
        <p:spPr>
          <a:xfrm>
            <a:off x="1186180" y="1966626"/>
            <a:ext cx="5108450" cy="330200"/>
          </a:xfrm>
          <a:prstGeom prst="rect">
            <a:avLst/>
          </a:prstGeom>
        </p:spPr>
        <p:txBody>
          <a:bodyPr wrap="square" lIns="0" tIns="0" rIns="0" bIns="0" rtlCol="0">
            <a:noAutofit/>
          </a:bodyPr>
          <a:lstStyle/>
          <a:p>
            <a:pPr marL="12700">
              <a:lnSpc>
                <a:spcPts val="2555"/>
              </a:lnSpc>
              <a:spcBef>
                <a:spcPts val="127"/>
              </a:spcBef>
            </a:pPr>
            <a:r>
              <a:rPr sz="2400" spc="-4" dirty="0" smtClean="0">
                <a:latin typeface="Arial"/>
                <a:cs typeface="Arial"/>
              </a:rPr>
              <a:t>Th</a:t>
            </a:r>
            <a:r>
              <a:rPr sz="2400" spc="0" dirty="0" smtClean="0">
                <a:latin typeface="Arial"/>
                <a:cs typeface="Arial"/>
              </a:rPr>
              <a:t>e</a:t>
            </a:r>
            <a:r>
              <a:rPr sz="2400" spc="-9" dirty="0" smtClean="0">
                <a:latin typeface="Arial"/>
                <a:cs typeface="Arial"/>
              </a:rPr>
              <a:t> </a:t>
            </a:r>
            <a:r>
              <a:rPr sz="2400" spc="-4" dirty="0" smtClean="0">
                <a:latin typeface="Arial"/>
                <a:cs typeface="Arial"/>
              </a:rPr>
              <a:t>Ca</a:t>
            </a:r>
            <a:r>
              <a:rPr sz="2400" spc="0" dirty="0" smtClean="0">
                <a:latin typeface="Arial"/>
                <a:cs typeface="Arial"/>
              </a:rPr>
              <a:t>r</a:t>
            </a:r>
            <a:r>
              <a:rPr sz="2400" spc="-4" dirty="0" smtClean="0">
                <a:latin typeface="Arial"/>
                <a:cs typeface="Arial"/>
              </a:rPr>
              <a:t>di</a:t>
            </a:r>
            <a:r>
              <a:rPr sz="2400" spc="4" dirty="0" smtClean="0">
                <a:latin typeface="Arial"/>
                <a:cs typeface="Arial"/>
              </a:rPr>
              <a:t>n</a:t>
            </a:r>
            <a:r>
              <a:rPr sz="2400" spc="-4" dirty="0" smtClean="0">
                <a:latin typeface="Arial"/>
                <a:cs typeface="Arial"/>
              </a:rPr>
              <a:t>a</a:t>
            </a:r>
            <a:r>
              <a:rPr sz="2400" spc="0" dirty="0" smtClean="0">
                <a:latin typeface="Arial"/>
                <a:cs typeface="Arial"/>
              </a:rPr>
              <a:t>l </a:t>
            </a:r>
            <a:r>
              <a:rPr sz="2400" spc="-9" dirty="0" smtClean="0">
                <a:latin typeface="Arial"/>
                <a:cs typeface="Arial"/>
              </a:rPr>
              <a:t>P</a:t>
            </a:r>
            <a:r>
              <a:rPr sz="2400" spc="9" dirty="0" smtClean="0">
                <a:latin typeface="Arial"/>
                <a:cs typeface="Arial"/>
              </a:rPr>
              <a:t>r</a:t>
            </a:r>
            <a:r>
              <a:rPr sz="2400" spc="-4" dirty="0" smtClean="0">
                <a:latin typeface="Arial"/>
                <a:cs typeface="Arial"/>
              </a:rPr>
              <a:t>in</a:t>
            </a:r>
            <a:r>
              <a:rPr sz="2400" spc="0" dirty="0" smtClean="0">
                <a:latin typeface="Arial"/>
                <a:cs typeface="Arial"/>
              </a:rPr>
              <a:t>c</a:t>
            </a:r>
            <a:r>
              <a:rPr sz="2400" spc="-9" dirty="0" smtClean="0">
                <a:latin typeface="Arial"/>
                <a:cs typeface="Arial"/>
              </a:rPr>
              <a:t>i</a:t>
            </a:r>
            <a:r>
              <a:rPr sz="2400" spc="4" dirty="0" smtClean="0">
                <a:latin typeface="Arial"/>
                <a:cs typeface="Arial"/>
              </a:rPr>
              <a:t>p</a:t>
            </a:r>
            <a:r>
              <a:rPr sz="2400" spc="-4" dirty="0" smtClean="0">
                <a:latin typeface="Arial"/>
                <a:cs typeface="Arial"/>
              </a:rPr>
              <a:t>al</a:t>
            </a:r>
            <a:r>
              <a:rPr sz="2400" spc="0" dirty="0" smtClean="0">
                <a:latin typeface="Arial"/>
                <a:cs typeface="Arial"/>
              </a:rPr>
              <a:t>s</a:t>
            </a:r>
            <a:r>
              <a:rPr sz="2400" spc="-15" dirty="0" smtClean="0">
                <a:latin typeface="Arial"/>
                <a:cs typeface="Arial"/>
              </a:rPr>
              <a:t> </a:t>
            </a:r>
            <a:r>
              <a:rPr sz="2400" spc="-4" dirty="0" smtClean="0">
                <a:latin typeface="Arial"/>
                <a:cs typeface="Arial"/>
              </a:rPr>
              <a:t>o</a:t>
            </a:r>
            <a:r>
              <a:rPr sz="2400" spc="0" dirty="0" smtClean="0">
                <a:latin typeface="Arial"/>
                <a:cs typeface="Arial"/>
              </a:rPr>
              <a:t>f</a:t>
            </a:r>
            <a:r>
              <a:rPr sz="2400" spc="8" dirty="0" smtClean="0">
                <a:latin typeface="Arial"/>
                <a:cs typeface="Arial"/>
              </a:rPr>
              <a:t> </a:t>
            </a:r>
            <a:r>
              <a:rPr sz="2400" spc="-9" dirty="0" smtClean="0">
                <a:latin typeface="Arial"/>
                <a:cs typeface="Arial"/>
              </a:rPr>
              <a:t>S</a:t>
            </a:r>
            <a:r>
              <a:rPr sz="2400" spc="-4" dirty="0" smtClean="0">
                <a:latin typeface="Arial"/>
                <a:cs typeface="Arial"/>
              </a:rPr>
              <a:t>e</a:t>
            </a:r>
            <a:r>
              <a:rPr sz="2400" spc="0" dirty="0" smtClean="0">
                <a:latin typeface="Arial"/>
                <a:cs typeface="Arial"/>
              </a:rPr>
              <a:t>c</a:t>
            </a:r>
            <a:r>
              <a:rPr sz="2400" spc="4" dirty="0" smtClean="0">
                <a:latin typeface="Arial"/>
                <a:cs typeface="Arial"/>
              </a:rPr>
              <a:t>o</a:t>
            </a:r>
            <a:r>
              <a:rPr sz="2400" spc="-4" dirty="0" smtClean="0">
                <a:latin typeface="Arial"/>
                <a:cs typeface="Arial"/>
              </a:rPr>
              <a:t>nda</a:t>
            </a:r>
            <a:r>
              <a:rPr sz="2400" spc="0" dirty="0" smtClean="0">
                <a:latin typeface="Arial"/>
                <a:cs typeface="Arial"/>
              </a:rPr>
              <a:t>ry</a:t>
            </a:r>
            <a:endParaRPr sz="2400">
              <a:latin typeface="Arial"/>
              <a:cs typeface="Arial"/>
            </a:endParaRPr>
          </a:p>
        </p:txBody>
      </p:sp>
      <p:sp>
        <p:nvSpPr>
          <p:cNvPr id="6" name="object 6"/>
          <p:cNvSpPr txBox="1"/>
          <p:nvPr/>
        </p:nvSpPr>
        <p:spPr>
          <a:xfrm>
            <a:off x="6297066" y="1966626"/>
            <a:ext cx="1436873" cy="330200"/>
          </a:xfrm>
          <a:prstGeom prst="rect">
            <a:avLst/>
          </a:prstGeom>
        </p:spPr>
        <p:txBody>
          <a:bodyPr wrap="square" lIns="0" tIns="0" rIns="0" bIns="0" rtlCol="0">
            <a:noAutofit/>
          </a:bodyPr>
          <a:lstStyle/>
          <a:p>
            <a:pPr marL="12700">
              <a:lnSpc>
                <a:spcPts val="2555"/>
              </a:lnSpc>
              <a:spcBef>
                <a:spcPts val="127"/>
              </a:spcBef>
            </a:pPr>
            <a:r>
              <a:rPr sz="2400" spc="-9" dirty="0" smtClean="0">
                <a:latin typeface="Arial"/>
                <a:cs typeface="Arial"/>
              </a:rPr>
              <a:t>E</a:t>
            </a:r>
            <a:r>
              <a:rPr sz="2400" spc="4" dirty="0" smtClean="0">
                <a:latin typeface="Arial"/>
                <a:cs typeface="Arial"/>
              </a:rPr>
              <a:t>d</a:t>
            </a:r>
            <a:r>
              <a:rPr sz="2400" spc="-4" dirty="0" smtClean="0">
                <a:latin typeface="Arial"/>
                <a:cs typeface="Arial"/>
              </a:rPr>
              <a:t>u</a:t>
            </a:r>
            <a:r>
              <a:rPr sz="2400" spc="0" dirty="0" smtClean="0">
                <a:latin typeface="Arial"/>
                <a:cs typeface="Arial"/>
              </a:rPr>
              <a:t>c</a:t>
            </a:r>
            <a:r>
              <a:rPr sz="2400" spc="-4" dirty="0" smtClean="0">
                <a:latin typeface="Arial"/>
                <a:cs typeface="Arial"/>
              </a:rPr>
              <a:t>a</a:t>
            </a:r>
            <a:r>
              <a:rPr sz="2400" spc="4" dirty="0" smtClean="0">
                <a:latin typeface="Arial"/>
                <a:cs typeface="Arial"/>
              </a:rPr>
              <a:t>t</a:t>
            </a:r>
            <a:r>
              <a:rPr sz="2400" spc="-4" dirty="0" smtClean="0">
                <a:latin typeface="Arial"/>
                <a:cs typeface="Arial"/>
              </a:rPr>
              <a:t>io</a:t>
            </a:r>
            <a:r>
              <a:rPr sz="2400" spc="0" dirty="0" smtClean="0">
                <a:latin typeface="Arial"/>
                <a:cs typeface="Arial"/>
              </a:rPr>
              <a:t>n</a:t>
            </a:r>
            <a:endParaRPr sz="2400">
              <a:latin typeface="Arial"/>
              <a:cs typeface="Arial"/>
            </a:endParaRPr>
          </a:p>
        </p:txBody>
      </p:sp>
      <p:sp>
        <p:nvSpPr>
          <p:cNvPr id="7" name="object 7"/>
          <p:cNvSpPr txBox="1"/>
          <p:nvPr/>
        </p:nvSpPr>
        <p:spPr>
          <a:xfrm>
            <a:off x="1121410" y="2662586"/>
            <a:ext cx="2538018" cy="330200"/>
          </a:xfrm>
          <a:prstGeom prst="rect">
            <a:avLst/>
          </a:prstGeom>
        </p:spPr>
        <p:txBody>
          <a:bodyPr wrap="square" lIns="0" tIns="0" rIns="0" bIns="0" rtlCol="0">
            <a:noAutofit/>
          </a:bodyPr>
          <a:lstStyle/>
          <a:p>
            <a:pPr marL="12700">
              <a:lnSpc>
                <a:spcPts val="2555"/>
              </a:lnSpc>
              <a:spcBef>
                <a:spcPts val="127"/>
              </a:spcBef>
            </a:pPr>
            <a:r>
              <a:rPr sz="2400" spc="0" dirty="0" smtClean="0">
                <a:latin typeface="Arial"/>
                <a:cs typeface="Arial"/>
              </a:rPr>
              <a:t>S</a:t>
            </a:r>
            <a:r>
              <a:rPr sz="2400" spc="-4" dirty="0" smtClean="0">
                <a:latin typeface="Arial"/>
                <a:cs typeface="Arial"/>
              </a:rPr>
              <a:t>e</a:t>
            </a:r>
            <a:r>
              <a:rPr sz="2400" spc="0" dirty="0" smtClean="0">
                <a:latin typeface="Arial"/>
                <a:cs typeface="Arial"/>
              </a:rPr>
              <a:t>v</a:t>
            </a:r>
            <a:r>
              <a:rPr sz="2400" spc="-4" dirty="0" smtClean="0">
                <a:latin typeface="Arial"/>
                <a:cs typeface="Arial"/>
              </a:rPr>
              <a:t>e</a:t>
            </a:r>
            <a:r>
              <a:rPr sz="2400" spc="0" dirty="0" smtClean="0">
                <a:latin typeface="Arial"/>
                <a:cs typeface="Arial"/>
              </a:rPr>
              <a:t>n</a:t>
            </a:r>
            <a:r>
              <a:rPr sz="2400" spc="-15" dirty="0" smtClean="0">
                <a:latin typeface="Arial"/>
                <a:cs typeface="Arial"/>
              </a:rPr>
              <a:t> </a:t>
            </a:r>
            <a:r>
              <a:rPr sz="2400" spc="9" dirty="0" smtClean="0">
                <a:latin typeface="Arial"/>
                <a:cs typeface="Arial"/>
              </a:rPr>
              <a:t>O</a:t>
            </a:r>
            <a:r>
              <a:rPr sz="2400" spc="-4" dirty="0" smtClean="0">
                <a:latin typeface="Arial"/>
                <a:cs typeface="Arial"/>
              </a:rPr>
              <a:t>bje</a:t>
            </a:r>
            <a:r>
              <a:rPr sz="2400" spc="0" dirty="0" smtClean="0">
                <a:latin typeface="Arial"/>
                <a:cs typeface="Arial"/>
              </a:rPr>
              <a:t>c</a:t>
            </a:r>
            <a:r>
              <a:rPr sz="2400" spc="4" dirty="0" smtClean="0">
                <a:latin typeface="Arial"/>
                <a:cs typeface="Arial"/>
              </a:rPr>
              <a:t>t</a:t>
            </a:r>
            <a:r>
              <a:rPr sz="2400" spc="-4" dirty="0" smtClean="0">
                <a:latin typeface="Arial"/>
                <a:cs typeface="Arial"/>
              </a:rPr>
              <a:t>i</a:t>
            </a:r>
            <a:r>
              <a:rPr sz="2400" spc="0" dirty="0" smtClean="0">
                <a:latin typeface="Arial"/>
                <a:cs typeface="Arial"/>
              </a:rPr>
              <a:t>v</a:t>
            </a:r>
            <a:r>
              <a:rPr sz="2400" spc="-4" dirty="0" smtClean="0">
                <a:latin typeface="Arial"/>
                <a:cs typeface="Arial"/>
              </a:rPr>
              <a:t>e</a:t>
            </a:r>
            <a:r>
              <a:rPr sz="2400" spc="0" dirty="0" smtClean="0">
                <a:latin typeface="Arial"/>
                <a:cs typeface="Arial"/>
              </a:rPr>
              <a:t>s:</a:t>
            </a:r>
            <a:endParaRPr sz="2400">
              <a:latin typeface="Arial"/>
              <a:cs typeface="Arial"/>
            </a:endParaRPr>
          </a:p>
        </p:txBody>
      </p:sp>
      <p:sp>
        <p:nvSpPr>
          <p:cNvPr id="8" name="object 8"/>
          <p:cNvSpPr txBox="1"/>
          <p:nvPr/>
        </p:nvSpPr>
        <p:spPr>
          <a:xfrm>
            <a:off x="1121410" y="3009296"/>
            <a:ext cx="190529" cy="2416810"/>
          </a:xfrm>
          <a:prstGeom prst="rect">
            <a:avLst/>
          </a:prstGeom>
        </p:spPr>
        <p:txBody>
          <a:bodyPr wrap="square" lIns="0" tIns="0" rIns="0" bIns="0" rtlCol="0">
            <a:noAutofit/>
          </a:bodyPr>
          <a:lstStyle/>
          <a:p>
            <a:pPr marL="12700">
              <a:lnSpc>
                <a:spcPts val="2555"/>
              </a:lnSpc>
              <a:spcBef>
                <a:spcPts val="127"/>
              </a:spcBef>
            </a:pPr>
            <a:r>
              <a:rPr sz="2400" spc="0" dirty="0" smtClean="0">
                <a:latin typeface="Arial"/>
                <a:cs typeface="Arial"/>
              </a:rPr>
              <a:t>•</a:t>
            </a:r>
            <a:endParaRPr sz="2400">
              <a:latin typeface="Arial"/>
              <a:cs typeface="Arial"/>
            </a:endParaRPr>
          </a:p>
          <a:p>
            <a:pPr marL="12700">
              <a:lnSpc>
                <a:spcPts val="2740"/>
              </a:lnSpc>
              <a:spcBef>
                <a:spcPts val="9"/>
              </a:spcBef>
            </a:pPr>
            <a:r>
              <a:rPr sz="3600" spc="0" baseline="-1207" dirty="0" smtClean="0">
                <a:latin typeface="Arial"/>
                <a:cs typeface="Arial"/>
              </a:rPr>
              <a:t>•</a:t>
            </a:r>
            <a:endParaRPr sz="2400">
              <a:latin typeface="Arial"/>
              <a:cs typeface="Arial"/>
            </a:endParaRPr>
          </a:p>
          <a:p>
            <a:pPr marL="12700">
              <a:lnSpc>
                <a:spcPts val="2740"/>
              </a:lnSpc>
            </a:pPr>
            <a:r>
              <a:rPr sz="3600" spc="0" baseline="-1207" dirty="0" smtClean="0">
                <a:latin typeface="Arial"/>
                <a:cs typeface="Arial"/>
              </a:rPr>
              <a:t>•</a:t>
            </a:r>
            <a:endParaRPr sz="2400">
              <a:latin typeface="Arial"/>
              <a:cs typeface="Arial"/>
            </a:endParaRPr>
          </a:p>
          <a:p>
            <a:pPr marL="12700">
              <a:lnSpc>
                <a:spcPts val="2730"/>
              </a:lnSpc>
            </a:pPr>
            <a:r>
              <a:rPr sz="3600" spc="0" baseline="-1207" dirty="0" smtClean="0">
                <a:latin typeface="Arial"/>
                <a:cs typeface="Arial"/>
              </a:rPr>
              <a:t>•</a:t>
            </a:r>
            <a:endParaRPr sz="2400">
              <a:latin typeface="Arial"/>
              <a:cs typeface="Arial"/>
            </a:endParaRPr>
          </a:p>
          <a:p>
            <a:pPr marL="12700">
              <a:lnSpc>
                <a:spcPts val="2740"/>
              </a:lnSpc>
              <a:spcBef>
                <a:spcPts val="0"/>
              </a:spcBef>
            </a:pPr>
            <a:r>
              <a:rPr sz="3600" spc="0" baseline="-1207" dirty="0" smtClean="0">
                <a:latin typeface="Arial"/>
                <a:cs typeface="Arial"/>
              </a:rPr>
              <a:t>•</a:t>
            </a:r>
            <a:endParaRPr sz="2400">
              <a:latin typeface="Arial"/>
              <a:cs typeface="Arial"/>
            </a:endParaRPr>
          </a:p>
          <a:p>
            <a:pPr marL="12700">
              <a:lnSpc>
                <a:spcPts val="2740"/>
              </a:lnSpc>
            </a:pPr>
            <a:r>
              <a:rPr sz="3600" spc="0" baseline="-1207" dirty="0" smtClean="0">
                <a:latin typeface="Arial"/>
                <a:cs typeface="Arial"/>
              </a:rPr>
              <a:t>•</a:t>
            </a:r>
            <a:endParaRPr sz="2400">
              <a:latin typeface="Arial"/>
              <a:cs typeface="Arial"/>
            </a:endParaRPr>
          </a:p>
          <a:p>
            <a:pPr marL="12700">
              <a:lnSpc>
                <a:spcPts val="2740"/>
              </a:lnSpc>
            </a:pPr>
            <a:r>
              <a:rPr sz="3600" spc="0" baseline="-1207" dirty="0" smtClean="0">
                <a:latin typeface="Arial"/>
                <a:cs typeface="Arial"/>
              </a:rPr>
              <a:t>•</a:t>
            </a:r>
            <a:endParaRPr sz="2400">
              <a:latin typeface="Arial"/>
              <a:cs typeface="Arial"/>
            </a:endParaRPr>
          </a:p>
        </p:txBody>
      </p:sp>
      <p:sp>
        <p:nvSpPr>
          <p:cNvPr id="9" name="object 9"/>
          <p:cNvSpPr txBox="1"/>
          <p:nvPr/>
        </p:nvSpPr>
        <p:spPr>
          <a:xfrm>
            <a:off x="1464310" y="3010566"/>
            <a:ext cx="4735012" cy="2416809"/>
          </a:xfrm>
          <a:prstGeom prst="rect">
            <a:avLst/>
          </a:prstGeom>
        </p:spPr>
        <p:txBody>
          <a:bodyPr wrap="square" lIns="0" tIns="0" rIns="0" bIns="0" rtlCol="0">
            <a:noAutofit/>
          </a:bodyPr>
          <a:lstStyle/>
          <a:p>
            <a:pPr marL="12700" marR="39873">
              <a:lnSpc>
                <a:spcPts val="2555"/>
              </a:lnSpc>
              <a:spcBef>
                <a:spcPts val="127"/>
              </a:spcBef>
            </a:pPr>
            <a:r>
              <a:rPr sz="2400" spc="-4" dirty="0" smtClean="0">
                <a:latin typeface="Arial"/>
                <a:cs typeface="Arial"/>
              </a:rPr>
              <a:t>Heal</a:t>
            </a:r>
            <a:r>
              <a:rPr sz="2400" spc="4" dirty="0" smtClean="0">
                <a:latin typeface="Arial"/>
                <a:cs typeface="Arial"/>
              </a:rPr>
              <a:t>t</a:t>
            </a:r>
            <a:r>
              <a:rPr sz="2400" spc="0" dirty="0" smtClean="0">
                <a:latin typeface="Arial"/>
                <a:cs typeface="Arial"/>
              </a:rPr>
              <a:t>h</a:t>
            </a:r>
            <a:endParaRPr sz="2400">
              <a:latin typeface="Arial"/>
              <a:cs typeface="Arial"/>
            </a:endParaRPr>
          </a:p>
          <a:p>
            <a:pPr marL="12700">
              <a:lnSpc>
                <a:spcPct val="94962"/>
              </a:lnSpc>
            </a:pPr>
            <a:r>
              <a:rPr sz="2400" spc="-4" dirty="0" smtClean="0">
                <a:latin typeface="Arial"/>
                <a:cs typeface="Arial"/>
              </a:rPr>
              <a:t>Co</a:t>
            </a:r>
            <a:r>
              <a:rPr sz="2400" spc="0" dirty="0" smtClean="0">
                <a:latin typeface="Arial"/>
                <a:cs typeface="Arial"/>
              </a:rPr>
              <a:t>mm</a:t>
            </a:r>
            <a:r>
              <a:rPr sz="2400" spc="4" dirty="0" smtClean="0">
                <a:latin typeface="Arial"/>
                <a:cs typeface="Arial"/>
              </a:rPr>
              <a:t>a</a:t>
            </a:r>
            <a:r>
              <a:rPr sz="2400" spc="-4" dirty="0" smtClean="0">
                <a:latin typeface="Arial"/>
                <a:cs typeface="Arial"/>
              </a:rPr>
              <a:t>n</a:t>
            </a:r>
            <a:r>
              <a:rPr sz="2400" spc="0" dirty="0" smtClean="0">
                <a:latin typeface="Arial"/>
                <a:cs typeface="Arial"/>
              </a:rPr>
              <a:t>d </a:t>
            </a:r>
            <a:r>
              <a:rPr sz="2400" spc="4" dirty="0" smtClean="0">
                <a:latin typeface="Arial"/>
                <a:cs typeface="Arial"/>
              </a:rPr>
              <a:t>o</a:t>
            </a:r>
            <a:r>
              <a:rPr sz="2400" spc="0" dirty="0" smtClean="0">
                <a:latin typeface="Arial"/>
                <a:cs typeface="Arial"/>
              </a:rPr>
              <a:t>f</a:t>
            </a:r>
            <a:r>
              <a:rPr sz="2400" spc="-6" dirty="0" smtClean="0">
                <a:latin typeface="Arial"/>
                <a:cs typeface="Arial"/>
              </a:rPr>
              <a:t> </a:t>
            </a:r>
            <a:r>
              <a:rPr sz="2400" spc="4" dirty="0" smtClean="0">
                <a:latin typeface="Arial"/>
                <a:cs typeface="Arial"/>
              </a:rPr>
              <a:t>f</a:t>
            </a:r>
            <a:r>
              <a:rPr sz="2400" spc="-4" dirty="0" smtClean="0">
                <a:latin typeface="Arial"/>
                <a:cs typeface="Arial"/>
              </a:rPr>
              <a:t>u</a:t>
            </a:r>
            <a:r>
              <a:rPr sz="2400" spc="4" dirty="0" smtClean="0">
                <a:latin typeface="Arial"/>
                <a:cs typeface="Arial"/>
              </a:rPr>
              <a:t>n</a:t>
            </a:r>
            <a:r>
              <a:rPr sz="2400" spc="-4" dirty="0" smtClean="0">
                <a:latin typeface="Arial"/>
                <a:cs typeface="Arial"/>
              </a:rPr>
              <a:t>da</a:t>
            </a:r>
            <a:r>
              <a:rPr sz="2400" spc="0" dirty="0" smtClean="0">
                <a:latin typeface="Arial"/>
                <a:cs typeface="Arial"/>
              </a:rPr>
              <a:t>m</a:t>
            </a:r>
            <a:r>
              <a:rPr sz="2400" spc="4" dirty="0" smtClean="0">
                <a:latin typeface="Arial"/>
                <a:cs typeface="Arial"/>
              </a:rPr>
              <a:t>e</a:t>
            </a:r>
            <a:r>
              <a:rPr sz="2400" spc="-4" dirty="0" smtClean="0">
                <a:latin typeface="Arial"/>
                <a:cs typeface="Arial"/>
              </a:rPr>
              <a:t>n</a:t>
            </a:r>
            <a:r>
              <a:rPr sz="2400" spc="4" dirty="0" smtClean="0">
                <a:latin typeface="Arial"/>
                <a:cs typeface="Arial"/>
              </a:rPr>
              <a:t>t</a:t>
            </a:r>
            <a:r>
              <a:rPr sz="2400" spc="-4" dirty="0" smtClean="0">
                <a:latin typeface="Arial"/>
                <a:cs typeface="Arial"/>
              </a:rPr>
              <a:t>a</a:t>
            </a:r>
            <a:r>
              <a:rPr sz="2400" spc="0" dirty="0" smtClean="0">
                <a:latin typeface="Arial"/>
                <a:cs typeface="Arial"/>
              </a:rPr>
              <a:t>l</a:t>
            </a:r>
            <a:r>
              <a:rPr sz="2400" spc="-13" dirty="0" smtClean="0">
                <a:latin typeface="Arial"/>
                <a:cs typeface="Arial"/>
              </a:rPr>
              <a:t> </a:t>
            </a:r>
            <a:r>
              <a:rPr sz="2400" spc="-4" dirty="0" smtClean="0">
                <a:latin typeface="Arial"/>
                <a:cs typeface="Arial"/>
              </a:rPr>
              <a:t>p</a:t>
            </a:r>
            <a:r>
              <a:rPr sz="2400" spc="9" dirty="0" smtClean="0">
                <a:latin typeface="Arial"/>
                <a:cs typeface="Arial"/>
              </a:rPr>
              <a:t>r</a:t>
            </a:r>
            <a:r>
              <a:rPr sz="2400" spc="-4" dirty="0" smtClean="0">
                <a:latin typeface="Arial"/>
                <a:cs typeface="Arial"/>
              </a:rPr>
              <a:t>o</a:t>
            </a:r>
            <a:r>
              <a:rPr sz="2400" spc="0" dirty="0" smtClean="0">
                <a:latin typeface="Arial"/>
                <a:cs typeface="Arial"/>
              </a:rPr>
              <a:t>c</a:t>
            </a:r>
            <a:r>
              <a:rPr sz="2400" spc="-4" dirty="0" smtClean="0">
                <a:latin typeface="Arial"/>
                <a:cs typeface="Arial"/>
              </a:rPr>
              <a:t>e</a:t>
            </a:r>
            <a:r>
              <a:rPr sz="2400" spc="0" dirty="0" smtClean="0">
                <a:latin typeface="Arial"/>
                <a:cs typeface="Arial"/>
              </a:rPr>
              <a:t>ss </a:t>
            </a:r>
            <a:r>
              <a:rPr sz="2400" spc="4" dirty="0" smtClean="0">
                <a:latin typeface="Arial"/>
                <a:cs typeface="Arial"/>
              </a:rPr>
              <a:t>W</a:t>
            </a:r>
            <a:r>
              <a:rPr sz="2400" spc="-4" dirty="0" smtClean="0">
                <a:latin typeface="Arial"/>
                <a:cs typeface="Arial"/>
              </a:rPr>
              <a:t>o</a:t>
            </a:r>
            <a:r>
              <a:rPr sz="2400" spc="0" dirty="0" smtClean="0">
                <a:latin typeface="Arial"/>
                <a:cs typeface="Arial"/>
              </a:rPr>
              <a:t>r</a:t>
            </a:r>
            <a:r>
              <a:rPr sz="2400" spc="4" dirty="0" smtClean="0">
                <a:latin typeface="Arial"/>
                <a:cs typeface="Arial"/>
              </a:rPr>
              <a:t>th</a:t>
            </a:r>
            <a:r>
              <a:rPr sz="2400" spc="0" dirty="0" smtClean="0">
                <a:latin typeface="Arial"/>
                <a:cs typeface="Arial"/>
              </a:rPr>
              <a:t>y</a:t>
            </a:r>
            <a:r>
              <a:rPr sz="2400" spc="-37" dirty="0" smtClean="0">
                <a:latin typeface="Arial"/>
                <a:cs typeface="Arial"/>
              </a:rPr>
              <a:t> </a:t>
            </a:r>
            <a:r>
              <a:rPr sz="2400" spc="-4" dirty="0" smtClean="0">
                <a:latin typeface="Arial"/>
                <a:cs typeface="Arial"/>
              </a:rPr>
              <a:t>Ho</a:t>
            </a:r>
            <a:r>
              <a:rPr sz="2400" spc="0" dirty="0" smtClean="0">
                <a:latin typeface="Arial"/>
                <a:cs typeface="Arial"/>
              </a:rPr>
              <a:t>me </a:t>
            </a:r>
            <a:r>
              <a:rPr sz="2400" spc="9" dirty="0" smtClean="0">
                <a:latin typeface="Arial"/>
                <a:cs typeface="Arial"/>
              </a:rPr>
              <a:t>M</a:t>
            </a:r>
            <a:r>
              <a:rPr sz="2400" spc="-4" dirty="0" smtClean="0">
                <a:latin typeface="Arial"/>
                <a:cs typeface="Arial"/>
              </a:rPr>
              <a:t>e</a:t>
            </a:r>
            <a:r>
              <a:rPr sz="2400" spc="0" dirty="0" smtClean="0">
                <a:latin typeface="Arial"/>
                <a:cs typeface="Arial"/>
              </a:rPr>
              <a:t>m</a:t>
            </a:r>
            <a:r>
              <a:rPr sz="2400" spc="4" dirty="0" smtClean="0">
                <a:latin typeface="Arial"/>
                <a:cs typeface="Arial"/>
              </a:rPr>
              <a:t>b</a:t>
            </a:r>
            <a:r>
              <a:rPr sz="2400" spc="-4" dirty="0" smtClean="0">
                <a:latin typeface="Arial"/>
                <a:cs typeface="Arial"/>
              </a:rPr>
              <a:t>e</a:t>
            </a:r>
            <a:r>
              <a:rPr sz="2400" spc="0" dirty="0" smtClean="0">
                <a:latin typeface="Arial"/>
                <a:cs typeface="Arial"/>
              </a:rPr>
              <a:t>rs</a:t>
            </a:r>
            <a:r>
              <a:rPr sz="2400" spc="4" dirty="0" smtClean="0">
                <a:latin typeface="Arial"/>
                <a:cs typeface="Arial"/>
              </a:rPr>
              <a:t>h</a:t>
            </a:r>
            <a:r>
              <a:rPr sz="2400" spc="-9" dirty="0" smtClean="0">
                <a:latin typeface="Arial"/>
                <a:cs typeface="Arial"/>
              </a:rPr>
              <a:t>i</a:t>
            </a:r>
            <a:r>
              <a:rPr sz="2400" spc="0" dirty="0" smtClean="0">
                <a:latin typeface="Arial"/>
                <a:cs typeface="Arial"/>
              </a:rPr>
              <a:t>p </a:t>
            </a:r>
            <a:r>
              <a:rPr sz="2400" spc="-9" dirty="0" smtClean="0">
                <a:latin typeface="Arial"/>
                <a:cs typeface="Arial"/>
              </a:rPr>
              <a:t>V</a:t>
            </a:r>
            <a:r>
              <a:rPr sz="2400" spc="4" dirty="0" smtClean="0">
                <a:latin typeface="Arial"/>
                <a:cs typeface="Arial"/>
              </a:rPr>
              <a:t>a</a:t>
            </a:r>
            <a:r>
              <a:rPr sz="2400" spc="-9" dirty="0" smtClean="0">
                <a:latin typeface="Arial"/>
                <a:cs typeface="Arial"/>
              </a:rPr>
              <a:t>c</a:t>
            </a:r>
            <a:r>
              <a:rPr sz="2400" spc="4" dirty="0" smtClean="0">
                <a:latin typeface="Arial"/>
                <a:cs typeface="Arial"/>
              </a:rPr>
              <a:t>at</a:t>
            </a:r>
            <a:r>
              <a:rPr sz="2400" spc="-4" dirty="0" smtClean="0">
                <a:latin typeface="Arial"/>
                <a:cs typeface="Arial"/>
              </a:rPr>
              <a:t>io</a:t>
            </a:r>
            <a:r>
              <a:rPr sz="2400" spc="0" dirty="0" smtClean="0">
                <a:latin typeface="Arial"/>
                <a:cs typeface="Arial"/>
              </a:rPr>
              <a:t>n</a:t>
            </a:r>
            <a:endParaRPr sz="2400">
              <a:latin typeface="Arial"/>
              <a:cs typeface="Arial"/>
            </a:endParaRPr>
          </a:p>
          <a:p>
            <a:pPr marL="12700" marR="39873">
              <a:lnSpc>
                <a:spcPts val="2745"/>
              </a:lnSpc>
              <a:spcBef>
                <a:spcPts val="137"/>
              </a:spcBef>
            </a:pPr>
            <a:r>
              <a:rPr sz="3600" spc="-4" baseline="-1207" dirty="0" smtClean="0">
                <a:latin typeface="Arial"/>
                <a:cs typeface="Arial"/>
              </a:rPr>
              <a:t>C</a:t>
            </a:r>
            <a:r>
              <a:rPr sz="3600" spc="-9" baseline="-1207" dirty="0" smtClean="0">
                <a:latin typeface="Arial"/>
                <a:cs typeface="Arial"/>
              </a:rPr>
              <a:t>i</a:t>
            </a:r>
            <a:r>
              <a:rPr sz="3600" spc="9" baseline="-1207" dirty="0" smtClean="0">
                <a:latin typeface="Arial"/>
                <a:cs typeface="Arial"/>
              </a:rPr>
              <a:t>t</a:t>
            </a:r>
            <a:r>
              <a:rPr sz="3600" spc="-9" baseline="-1207" dirty="0" smtClean="0">
                <a:latin typeface="Arial"/>
                <a:cs typeface="Arial"/>
              </a:rPr>
              <a:t>i</a:t>
            </a:r>
            <a:r>
              <a:rPr sz="3600" spc="9" baseline="-1207" dirty="0" smtClean="0">
                <a:latin typeface="Arial"/>
                <a:cs typeface="Arial"/>
              </a:rPr>
              <a:t>z</a:t>
            </a:r>
            <a:r>
              <a:rPr sz="3600" spc="-14" baseline="-1207" dirty="0" smtClean="0">
                <a:latin typeface="Arial"/>
                <a:cs typeface="Arial"/>
              </a:rPr>
              <a:t>e</a:t>
            </a:r>
            <a:r>
              <a:rPr sz="3600" spc="4" baseline="-1207" dirty="0" smtClean="0">
                <a:latin typeface="Arial"/>
                <a:cs typeface="Arial"/>
              </a:rPr>
              <a:t>n</a:t>
            </a:r>
            <a:r>
              <a:rPr sz="3600" spc="0" baseline="-1207" dirty="0" smtClean="0">
                <a:latin typeface="Arial"/>
                <a:cs typeface="Arial"/>
              </a:rPr>
              <a:t>s</a:t>
            </a:r>
            <a:r>
              <a:rPr sz="3600" spc="-4" baseline="-1207" dirty="0" smtClean="0">
                <a:latin typeface="Arial"/>
                <a:cs typeface="Arial"/>
              </a:rPr>
              <a:t>hi</a:t>
            </a:r>
            <a:r>
              <a:rPr sz="3600" spc="0" baseline="-1207" dirty="0" smtClean="0">
                <a:latin typeface="Arial"/>
                <a:cs typeface="Arial"/>
              </a:rPr>
              <a:t>p</a:t>
            </a:r>
            <a:endParaRPr sz="2400">
              <a:latin typeface="Arial"/>
              <a:cs typeface="Arial"/>
            </a:endParaRPr>
          </a:p>
          <a:p>
            <a:pPr marL="12700" marR="39873">
              <a:lnSpc>
                <a:spcPts val="2740"/>
              </a:lnSpc>
            </a:pPr>
            <a:r>
              <a:rPr sz="3600" spc="4" baseline="-1207" dirty="0" smtClean="0">
                <a:latin typeface="Arial"/>
                <a:cs typeface="Arial"/>
              </a:rPr>
              <a:t>W</a:t>
            </a:r>
            <a:r>
              <a:rPr sz="3600" spc="-4" baseline="-1207" dirty="0" smtClean="0">
                <a:latin typeface="Arial"/>
                <a:cs typeface="Arial"/>
              </a:rPr>
              <a:t>o</a:t>
            </a:r>
            <a:r>
              <a:rPr sz="3600" spc="0" baseline="-1207" dirty="0" smtClean="0">
                <a:latin typeface="Arial"/>
                <a:cs typeface="Arial"/>
              </a:rPr>
              <a:t>r</a:t>
            </a:r>
            <a:r>
              <a:rPr sz="3600" spc="4" baseline="-1207" dirty="0" smtClean="0">
                <a:latin typeface="Arial"/>
                <a:cs typeface="Arial"/>
              </a:rPr>
              <a:t>th</a:t>
            </a:r>
            <a:r>
              <a:rPr sz="3600" spc="0" baseline="-1207" dirty="0" smtClean="0">
                <a:latin typeface="Arial"/>
                <a:cs typeface="Arial"/>
              </a:rPr>
              <a:t>y</a:t>
            </a:r>
            <a:r>
              <a:rPr sz="3600" spc="-37" baseline="-1207" dirty="0" smtClean="0">
                <a:latin typeface="Arial"/>
                <a:cs typeface="Arial"/>
              </a:rPr>
              <a:t> </a:t>
            </a:r>
            <a:r>
              <a:rPr sz="3600" spc="-4" baseline="-1207" dirty="0" smtClean="0">
                <a:latin typeface="Arial"/>
                <a:cs typeface="Arial"/>
              </a:rPr>
              <a:t>u</a:t>
            </a:r>
            <a:r>
              <a:rPr sz="3600" spc="0" baseline="-1207" dirty="0" smtClean="0">
                <a:latin typeface="Arial"/>
                <a:cs typeface="Arial"/>
              </a:rPr>
              <a:t>se </a:t>
            </a:r>
            <a:r>
              <a:rPr sz="3600" spc="4" baseline="-1207" dirty="0" smtClean="0">
                <a:latin typeface="Arial"/>
                <a:cs typeface="Arial"/>
              </a:rPr>
              <a:t>o</a:t>
            </a:r>
            <a:r>
              <a:rPr sz="3600" spc="0" baseline="-1207" dirty="0" smtClean="0">
                <a:latin typeface="Arial"/>
                <a:cs typeface="Arial"/>
              </a:rPr>
              <a:t>f</a:t>
            </a:r>
            <a:r>
              <a:rPr sz="3600" spc="-6" baseline="-1207" dirty="0" smtClean="0">
                <a:latin typeface="Arial"/>
                <a:cs typeface="Arial"/>
              </a:rPr>
              <a:t> </a:t>
            </a:r>
            <a:r>
              <a:rPr sz="3600" spc="-4" baseline="-1207" dirty="0" smtClean="0">
                <a:latin typeface="Arial"/>
                <a:cs typeface="Arial"/>
              </a:rPr>
              <a:t>lei</a:t>
            </a:r>
            <a:r>
              <a:rPr sz="3600" spc="0" baseline="-1207" dirty="0" smtClean="0">
                <a:latin typeface="Arial"/>
                <a:cs typeface="Arial"/>
              </a:rPr>
              <a:t>s</a:t>
            </a:r>
            <a:r>
              <a:rPr sz="3600" spc="-4" baseline="-1207" dirty="0" smtClean="0">
                <a:latin typeface="Arial"/>
                <a:cs typeface="Arial"/>
              </a:rPr>
              <a:t>u</a:t>
            </a:r>
            <a:r>
              <a:rPr sz="3600" spc="9" baseline="-1207" dirty="0" smtClean="0">
                <a:latin typeface="Arial"/>
                <a:cs typeface="Arial"/>
              </a:rPr>
              <a:t>r</a:t>
            </a:r>
            <a:r>
              <a:rPr sz="3600" spc="0" baseline="-1207" dirty="0" smtClean="0">
                <a:latin typeface="Arial"/>
                <a:cs typeface="Arial"/>
              </a:rPr>
              <a:t>e</a:t>
            </a:r>
            <a:endParaRPr sz="2400">
              <a:latin typeface="Arial"/>
              <a:cs typeface="Arial"/>
            </a:endParaRPr>
          </a:p>
          <a:p>
            <a:pPr marL="12700" marR="39873">
              <a:lnSpc>
                <a:spcPts val="2740"/>
              </a:lnSpc>
            </a:pPr>
            <a:r>
              <a:rPr sz="3600" spc="-9" baseline="-1207" dirty="0" smtClean="0">
                <a:latin typeface="Arial"/>
                <a:cs typeface="Arial"/>
              </a:rPr>
              <a:t>E</a:t>
            </a:r>
            <a:r>
              <a:rPr sz="3600" spc="9" baseline="-1207" dirty="0" smtClean="0">
                <a:latin typeface="Arial"/>
                <a:cs typeface="Arial"/>
              </a:rPr>
              <a:t>t</a:t>
            </a:r>
            <a:r>
              <a:rPr sz="3600" spc="-4" baseline="-1207" dirty="0" smtClean="0">
                <a:latin typeface="Arial"/>
                <a:cs typeface="Arial"/>
              </a:rPr>
              <a:t>h</a:t>
            </a:r>
            <a:r>
              <a:rPr sz="3600" spc="-9" baseline="-1207" dirty="0" smtClean="0">
                <a:latin typeface="Arial"/>
                <a:cs typeface="Arial"/>
              </a:rPr>
              <a:t>i</a:t>
            </a:r>
            <a:r>
              <a:rPr sz="3600" spc="9" baseline="-1207" dirty="0" smtClean="0">
                <a:latin typeface="Arial"/>
                <a:cs typeface="Arial"/>
              </a:rPr>
              <a:t>c</a:t>
            </a:r>
            <a:r>
              <a:rPr sz="3600" spc="-4" baseline="-1207" dirty="0" smtClean="0">
                <a:latin typeface="Arial"/>
                <a:cs typeface="Arial"/>
              </a:rPr>
              <a:t>a</a:t>
            </a:r>
            <a:r>
              <a:rPr sz="3600" spc="0" baseline="-1207" dirty="0" smtClean="0">
                <a:latin typeface="Arial"/>
                <a:cs typeface="Arial"/>
              </a:rPr>
              <a:t>l</a:t>
            </a:r>
            <a:r>
              <a:rPr sz="3600" spc="-22" baseline="-1207" dirty="0" smtClean="0">
                <a:latin typeface="Arial"/>
                <a:cs typeface="Arial"/>
              </a:rPr>
              <a:t> </a:t>
            </a:r>
            <a:r>
              <a:rPr sz="3600" spc="-9" baseline="-1207" dirty="0" smtClean="0">
                <a:latin typeface="Arial"/>
                <a:cs typeface="Arial"/>
              </a:rPr>
              <a:t>C</a:t>
            </a:r>
            <a:r>
              <a:rPr sz="3600" spc="4" baseline="-1207" dirty="0" smtClean="0">
                <a:latin typeface="Arial"/>
                <a:cs typeface="Arial"/>
              </a:rPr>
              <a:t>h</a:t>
            </a:r>
            <a:r>
              <a:rPr sz="3600" spc="-4" baseline="-1207" dirty="0" smtClean="0">
                <a:latin typeface="Arial"/>
                <a:cs typeface="Arial"/>
              </a:rPr>
              <a:t>a</a:t>
            </a:r>
            <a:r>
              <a:rPr sz="3600" spc="0" baseline="-1207" dirty="0" smtClean="0">
                <a:latin typeface="Arial"/>
                <a:cs typeface="Arial"/>
              </a:rPr>
              <a:t>r</a:t>
            </a:r>
            <a:r>
              <a:rPr sz="3600" spc="4" baseline="-1207" dirty="0" smtClean="0">
                <a:latin typeface="Arial"/>
                <a:cs typeface="Arial"/>
              </a:rPr>
              <a:t>a</a:t>
            </a:r>
            <a:r>
              <a:rPr sz="3600" spc="0" baseline="-1207" dirty="0" smtClean="0">
                <a:latin typeface="Arial"/>
                <a:cs typeface="Arial"/>
              </a:rPr>
              <a:t>c</a:t>
            </a:r>
            <a:r>
              <a:rPr sz="3600" spc="4" baseline="-1207" dirty="0" smtClean="0">
                <a:latin typeface="Arial"/>
                <a:cs typeface="Arial"/>
              </a:rPr>
              <a:t>t</a:t>
            </a:r>
            <a:r>
              <a:rPr sz="3600" spc="-4" baseline="-1207" dirty="0" smtClean="0">
                <a:latin typeface="Arial"/>
                <a:cs typeface="Arial"/>
              </a:rPr>
              <a:t>e</a:t>
            </a:r>
            <a:r>
              <a:rPr sz="3600" spc="0" baseline="-1207" dirty="0" smtClean="0">
                <a:latin typeface="Arial"/>
                <a:cs typeface="Arial"/>
              </a:rPr>
              <a:t>r</a:t>
            </a:r>
            <a:endParaRPr sz="2400">
              <a:latin typeface="Arial"/>
              <a:cs typeface="Arial"/>
            </a:endParaRPr>
          </a:p>
        </p:txBody>
      </p:sp>
    </p:spTree>
    <p:extLst>
      <p:ext uri="{BB962C8B-B14F-4D97-AF65-F5344CB8AC3E}">
        <p14:creationId xmlns:p14="http://schemas.microsoft.com/office/powerpoint/2010/main" val="34976304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noAutofit/>
          </a:bodyPr>
          <a:lstStyle/>
          <a:p>
            <a:endParaRPr/>
          </a:p>
        </p:txBody>
      </p:sp>
      <p:sp>
        <p:nvSpPr>
          <p:cNvPr id="3" name="object 3"/>
          <p:cNvSpPr txBox="1"/>
          <p:nvPr/>
        </p:nvSpPr>
        <p:spPr>
          <a:xfrm>
            <a:off x="1738629" y="458310"/>
            <a:ext cx="5103445" cy="1101089"/>
          </a:xfrm>
          <a:prstGeom prst="rect">
            <a:avLst/>
          </a:prstGeom>
        </p:spPr>
        <p:txBody>
          <a:bodyPr wrap="square" lIns="0" tIns="0" rIns="0" bIns="0" rtlCol="0">
            <a:noAutofit/>
          </a:bodyPr>
          <a:lstStyle/>
          <a:p>
            <a:pPr marL="12700">
              <a:lnSpc>
                <a:spcPts val="4190"/>
              </a:lnSpc>
              <a:spcBef>
                <a:spcPts val="209"/>
              </a:spcBef>
              <a:tabLst>
                <a:tab pos="431800" algn="l"/>
                <a:tab pos="2768600" algn="l"/>
              </a:tabLst>
            </a:pPr>
            <a:r>
              <a:rPr sz="4000" b="1" spc="0" dirty="0" smtClean="0">
                <a:latin typeface="Arial"/>
                <a:cs typeface="Arial"/>
              </a:rPr>
              <a:t>7	</a:t>
            </a:r>
            <a:r>
              <a:rPr sz="4000" b="1" spc="-9" dirty="0" smtClean="0">
                <a:latin typeface="Arial"/>
                <a:cs typeface="Arial"/>
              </a:rPr>
              <a:t>Co</a:t>
            </a:r>
            <a:r>
              <a:rPr sz="4000" b="1" spc="4" dirty="0" smtClean="0">
                <a:latin typeface="Arial"/>
                <a:cs typeface="Arial"/>
              </a:rPr>
              <a:t>m</a:t>
            </a:r>
            <a:r>
              <a:rPr sz="4000" b="1" spc="-4" dirty="0" smtClean="0">
                <a:latin typeface="Arial"/>
                <a:cs typeface="Arial"/>
              </a:rPr>
              <a:t>m</a:t>
            </a:r>
            <a:r>
              <a:rPr sz="4000" b="1" spc="0" dirty="0" smtClean="0">
                <a:latin typeface="Arial"/>
                <a:cs typeface="Arial"/>
              </a:rPr>
              <a:t>on	</a:t>
            </a:r>
            <a:r>
              <a:rPr sz="4000" b="1" spc="-4" dirty="0" smtClean="0">
                <a:latin typeface="Arial"/>
                <a:cs typeface="Arial"/>
              </a:rPr>
              <a:t>c</a:t>
            </a:r>
            <a:r>
              <a:rPr sz="4000" b="1" spc="-9" dirty="0" smtClean="0">
                <a:latin typeface="Arial"/>
                <a:cs typeface="Arial"/>
              </a:rPr>
              <a:t>o</a:t>
            </a:r>
            <a:r>
              <a:rPr sz="4000" b="1" spc="0" dirty="0" smtClean="0">
                <a:latin typeface="Arial"/>
                <a:cs typeface="Arial"/>
              </a:rPr>
              <a:t>n</a:t>
            </a:r>
            <a:r>
              <a:rPr sz="4000" b="1" spc="-9" dirty="0" smtClean="0">
                <a:latin typeface="Arial"/>
                <a:cs typeface="Arial"/>
              </a:rPr>
              <a:t>c</a:t>
            </a:r>
            <a:r>
              <a:rPr sz="4000" b="1" spc="-4" dirty="0" smtClean="0">
                <a:latin typeface="Arial"/>
                <a:cs typeface="Arial"/>
              </a:rPr>
              <a:t>e</a:t>
            </a:r>
            <a:r>
              <a:rPr sz="4000" b="1" spc="-9" dirty="0" smtClean="0">
                <a:latin typeface="Arial"/>
                <a:cs typeface="Arial"/>
              </a:rPr>
              <a:t>p</a:t>
            </a:r>
            <a:r>
              <a:rPr sz="4000" b="1" spc="9" dirty="0" smtClean="0">
                <a:latin typeface="Arial"/>
                <a:cs typeface="Arial"/>
              </a:rPr>
              <a:t>t</a:t>
            </a:r>
            <a:r>
              <a:rPr sz="4000" b="1" spc="0" dirty="0" smtClean="0">
                <a:latin typeface="Arial"/>
                <a:cs typeface="Arial"/>
              </a:rPr>
              <a:t>s</a:t>
            </a:r>
            <a:endParaRPr sz="4000">
              <a:latin typeface="Arial"/>
              <a:cs typeface="Arial"/>
            </a:endParaRPr>
          </a:p>
          <a:p>
            <a:pPr marL="1504950" marR="76200">
              <a:lnSpc>
                <a:spcPts val="4470"/>
              </a:lnSpc>
              <a:spcBef>
                <a:spcPts val="14"/>
              </a:spcBef>
            </a:pPr>
            <a:r>
              <a:rPr sz="4000" b="1" spc="-4" dirty="0" smtClean="0">
                <a:latin typeface="Arial"/>
                <a:cs typeface="Arial"/>
              </a:rPr>
              <a:t>c</a:t>
            </a:r>
            <a:r>
              <a:rPr sz="4000" b="1" spc="0" dirty="0" smtClean="0">
                <a:latin typeface="Arial"/>
                <a:cs typeface="Arial"/>
              </a:rPr>
              <a:t>ur</a:t>
            </a:r>
            <a:r>
              <a:rPr sz="4000" b="1" spc="4" dirty="0" smtClean="0">
                <a:latin typeface="Arial"/>
                <a:cs typeface="Arial"/>
              </a:rPr>
              <a:t>r</a:t>
            </a:r>
            <a:r>
              <a:rPr sz="4000" b="1" spc="0" dirty="0" smtClean="0">
                <a:latin typeface="Arial"/>
                <a:cs typeface="Arial"/>
              </a:rPr>
              <a:t>i</a:t>
            </a:r>
            <a:r>
              <a:rPr sz="4000" b="1" spc="-4" dirty="0" smtClean="0">
                <a:latin typeface="Arial"/>
                <a:cs typeface="Arial"/>
              </a:rPr>
              <a:t>c</a:t>
            </a:r>
            <a:r>
              <a:rPr sz="4000" b="1" spc="0" dirty="0" smtClean="0">
                <a:latin typeface="Arial"/>
                <a:cs typeface="Arial"/>
              </a:rPr>
              <a:t>u</a:t>
            </a:r>
            <a:r>
              <a:rPr sz="4000" b="1" spc="-4" dirty="0" smtClean="0">
                <a:latin typeface="Arial"/>
                <a:cs typeface="Arial"/>
              </a:rPr>
              <a:t>l</a:t>
            </a:r>
            <a:r>
              <a:rPr sz="4000" b="1" spc="0" dirty="0" smtClean="0">
                <a:latin typeface="Arial"/>
                <a:cs typeface="Arial"/>
              </a:rPr>
              <a:t>um</a:t>
            </a:r>
            <a:endParaRPr sz="4000">
              <a:latin typeface="Arial"/>
              <a:cs typeface="Arial"/>
            </a:endParaRPr>
          </a:p>
        </p:txBody>
      </p:sp>
      <p:sp>
        <p:nvSpPr>
          <p:cNvPr id="4" name="object 4"/>
          <p:cNvSpPr txBox="1"/>
          <p:nvPr/>
        </p:nvSpPr>
        <p:spPr>
          <a:xfrm>
            <a:off x="6868414" y="458310"/>
            <a:ext cx="593774" cy="533400"/>
          </a:xfrm>
          <a:prstGeom prst="rect">
            <a:avLst/>
          </a:prstGeom>
        </p:spPr>
        <p:txBody>
          <a:bodyPr wrap="square" lIns="0" tIns="0" rIns="0" bIns="0" rtlCol="0">
            <a:noAutofit/>
          </a:bodyPr>
          <a:lstStyle/>
          <a:p>
            <a:pPr marL="12700">
              <a:lnSpc>
                <a:spcPts val="4190"/>
              </a:lnSpc>
              <a:spcBef>
                <a:spcPts val="209"/>
              </a:spcBef>
            </a:pPr>
            <a:r>
              <a:rPr sz="4000" b="1" spc="0" dirty="0" smtClean="0">
                <a:latin typeface="Arial"/>
                <a:cs typeface="Arial"/>
              </a:rPr>
              <a:t>of</a:t>
            </a:r>
            <a:endParaRPr sz="4000">
              <a:latin typeface="Arial"/>
              <a:cs typeface="Arial"/>
            </a:endParaRPr>
          </a:p>
        </p:txBody>
      </p:sp>
      <p:sp>
        <p:nvSpPr>
          <p:cNvPr id="5" name="object 5"/>
          <p:cNvSpPr txBox="1"/>
          <p:nvPr/>
        </p:nvSpPr>
        <p:spPr>
          <a:xfrm>
            <a:off x="1121410" y="2129408"/>
            <a:ext cx="437991" cy="3501389"/>
          </a:xfrm>
          <a:prstGeom prst="rect">
            <a:avLst/>
          </a:prstGeom>
        </p:spPr>
        <p:txBody>
          <a:bodyPr wrap="square" lIns="0" tIns="0" rIns="0" bIns="0" rtlCol="0">
            <a:noAutofit/>
          </a:bodyPr>
          <a:lstStyle/>
          <a:p>
            <a:pPr marL="12700">
              <a:lnSpc>
                <a:spcPts val="3370"/>
              </a:lnSpc>
              <a:spcBef>
                <a:spcPts val="168"/>
              </a:spcBef>
            </a:pPr>
            <a:r>
              <a:rPr sz="3200" spc="0" dirty="0" smtClean="0">
                <a:latin typeface="Arial"/>
                <a:cs typeface="Arial"/>
              </a:rPr>
              <a:t>1.</a:t>
            </a:r>
            <a:endParaRPr sz="3200">
              <a:latin typeface="Arial"/>
              <a:cs typeface="Arial"/>
            </a:endParaRPr>
          </a:p>
          <a:p>
            <a:pPr marL="12700">
              <a:lnSpc>
                <a:spcPct val="95825"/>
              </a:lnSpc>
              <a:spcBef>
                <a:spcPts val="181"/>
              </a:spcBef>
            </a:pPr>
            <a:r>
              <a:rPr sz="3200" spc="0" dirty="0" smtClean="0">
                <a:latin typeface="Arial"/>
                <a:cs typeface="Arial"/>
              </a:rPr>
              <a:t>2.</a:t>
            </a:r>
            <a:endParaRPr sz="3200">
              <a:latin typeface="Arial"/>
              <a:cs typeface="Arial"/>
            </a:endParaRPr>
          </a:p>
          <a:p>
            <a:pPr marL="12700">
              <a:lnSpc>
                <a:spcPct val="95825"/>
              </a:lnSpc>
              <a:spcBef>
                <a:spcPts val="350"/>
              </a:spcBef>
            </a:pPr>
            <a:r>
              <a:rPr sz="3200" spc="0" dirty="0" smtClean="0">
                <a:latin typeface="Arial"/>
                <a:cs typeface="Arial"/>
              </a:rPr>
              <a:t>3.</a:t>
            </a:r>
            <a:endParaRPr sz="3200">
              <a:latin typeface="Arial"/>
              <a:cs typeface="Arial"/>
            </a:endParaRPr>
          </a:p>
          <a:p>
            <a:pPr marL="12700">
              <a:lnSpc>
                <a:spcPct val="95825"/>
              </a:lnSpc>
              <a:spcBef>
                <a:spcPts val="350"/>
              </a:spcBef>
            </a:pPr>
            <a:r>
              <a:rPr sz="3200" spc="0" dirty="0" smtClean="0">
                <a:latin typeface="Arial"/>
                <a:cs typeface="Arial"/>
              </a:rPr>
              <a:t>4.</a:t>
            </a:r>
            <a:endParaRPr sz="3200">
              <a:latin typeface="Arial"/>
              <a:cs typeface="Arial"/>
            </a:endParaRPr>
          </a:p>
          <a:p>
            <a:pPr marL="12700">
              <a:lnSpc>
                <a:spcPct val="95825"/>
              </a:lnSpc>
              <a:spcBef>
                <a:spcPts val="340"/>
              </a:spcBef>
            </a:pPr>
            <a:r>
              <a:rPr sz="3200" spc="0" dirty="0" smtClean="0">
                <a:latin typeface="Arial"/>
                <a:cs typeface="Arial"/>
              </a:rPr>
              <a:t>5.</a:t>
            </a:r>
            <a:endParaRPr sz="3200">
              <a:latin typeface="Arial"/>
              <a:cs typeface="Arial"/>
            </a:endParaRPr>
          </a:p>
          <a:p>
            <a:pPr marL="12700">
              <a:lnSpc>
                <a:spcPct val="95825"/>
              </a:lnSpc>
              <a:spcBef>
                <a:spcPts val="350"/>
              </a:spcBef>
            </a:pPr>
            <a:r>
              <a:rPr sz="3200" spc="0" dirty="0" smtClean="0">
                <a:latin typeface="Arial"/>
                <a:cs typeface="Arial"/>
              </a:rPr>
              <a:t>6.</a:t>
            </a:r>
            <a:endParaRPr sz="3200">
              <a:latin typeface="Arial"/>
              <a:cs typeface="Arial"/>
            </a:endParaRPr>
          </a:p>
          <a:p>
            <a:pPr marL="12700">
              <a:lnSpc>
                <a:spcPct val="95825"/>
              </a:lnSpc>
              <a:spcBef>
                <a:spcPts val="350"/>
              </a:spcBef>
            </a:pPr>
            <a:r>
              <a:rPr sz="3200" spc="0" dirty="0" smtClean="0">
                <a:latin typeface="Arial"/>
                <a:cs typeface="Arial"/>
              </a:rPr>
              <a:t>7.</a:t>
            </a:r>
            <a:endParaRPr sz="3200">
              <a:latin typeface="Arial"/>
              <a:cs typeface="Arial"/>
            </a:endParaRPr>
          </a:p>
        </p:txBody>
      </p:sp>
      <p:sp>
        <p:nvSpPr>
          <p:cNvPr id="6" name="object 6"/>
          <p:cNvSpPr txBox="1"/>
          <p:nvPr/>
        </p:nvSpPr>
        <p:spPr>
          <a:xfrm>
            <a:off x="1635760" y="2129408"/>
            <a:ext cx="3997717" cy="3501389"/>
          </a:xfrm>
          <a:prstGeom prst="rect">
            <a:avLst/>
          </a:prstGeom>
        </p:spPr>
        <p:txBody>
          <a:bodyPr wrap="square" lIns="0" tIns="0" rIns="0" bIns="0" rtlCol="0">
            <a:noAutofit/>
          </a:bodyPr>
          <a:lstStyle/>
          <a:p>
            <a:pPr marL="12700">
              <a:lnSpc>
                <a:spcPts val="3370"/>
              </a:lnSpc>
              <a:spcBef>
                <a:spcPts val="168"/>
              </a:spcBef>
            </a:pPr>
            <a:r>
              <a:rPr sz="3200" spc="0" dirty="0" smtClean="0">
                <a:latin typeface="Arial"/>
                <a:cs typeface="Arial"/>
              </a:rPr>
              <a:t>S</a:t>
            </a:r>
            <a:r>
              <a:rPr sz="3200" spc="4" dirty="0" smtClean="0">
                <a:latin typeface="Arial"/>
                <a:cs typeface="Arial"/>
              </a:rPr>
              <a:t>c</a:t>
            </a:r>
            <a:r>
              <a:rPr sz="3200" spc="9" dirty="0" smtClean="0">
                <a:latin typeface="Arial"/>
                <a:cs typeface="Arial"/>
              </a:rPr>
              <a:t>op</a:t>
            </a:r>
            <a:r>
              <a:rPr sz="3200" spc="0" dirty="0" smtClean="0">
                <a:latin typeface="Arial"/>
                <a:cs typeface="Arial"/>
              </a:rPr>
              <a:t>e</a:t>
            </a:r>
            <a:r>
              <a:rPr sz="3200" spc="-37" dirty="0" smtClean="0">
                <a:latin typeface="Arial"/>
                <a:cs typeface="Arial"/>
              </a:rPr>
              <a:t> </a:t>
            </a:r>
            <a:r>
              <a:rPr sz="3200" spc="9" dirty="0" smtClean="0">
                <a:latin typeface="Arial"/>
                <a:cs typeface="Arial"/>
              </a:rPr>
              <a:t>an</a:t>
            </a:r>
            <a:r>
              <a:rPr sz="3200" spc="0" dirty="0" smtClean="0">
                <a:latin typeface="Arial"/>
                <a:cs typeface="Arial"/>
              </a:rPr>
              <a:t>d</a:t>
            </a:r>
            <a:r>
              <a:rPr sz="3200" spc="9" dirty="0" smtClean="0">
                <a:latin typeface="Arial"/>
                <a:cs typeface="Arial"/>
              </a:rPr>
              <a:t> </a:t>
            </a:r>
            <a:r>
              <a:rPr sz="3200" spc="0" dirty="0" smtClean="0">
                <a:latin typeface="Arial"/>
                <a:cs typeface="Arial"/>
              </a:rPr>
              <a:t>S</a:t>
            </a:r>
            <a:r>
              <a:rPr sz="3200" spc="4" dirty="0" smtClean="0">
                <a:latin typeface="Arial"/>
                <a:cs typeface="Arial"/>
              </a:rPr>
              <a:t>e</a:t>
            </a:r>
            <a:r>
              <a:rPr sz="3200" spc="9" dirty="0" smtClean="0">
                <a:latin typeface="Arial"/>
                <a:cs typeface="Arial"/>
              </a:rPr>
              <a:t>qu</a:t>
            </a:r>
            <a:r>
              <a:rPr sz="3200" spc="0" dirty="0" smtClean="0">
                <a:latin typeface="Arial"/>
                <a:cs typeface="Arial"/>
              </a:rPr>
              <a:t>e</a:t>
            </a:r>
            <a:r>
              <a:rPr sz="3200" spc="9" dirty="0" smtClean="0">
                <a:latin typeface="Arial"/>
                <a:cs typeface="Arial"/>
              </a:rPr>
              <a:t>nc</a:t>
            </a:r>
            <a:r>
              <a:rPr sz="3200" spc="0" dirty="0" smtClean="0">
                <a:latin typeface="Arial"/>
                <a:cs typeface="Arial"/>
              </a:rPr>
              <a:t>e</a:t>
            </a:r>
            <a:endParaRPr sz="3200">
              <a:latin typeface="Arial"/>
              <a:cs typeface="Arial"/>
            </a:endParaRPr>
          </a:p>
          <a:p>
            <a:pPr marL="12700" marR="982173">
              <a:lnSpc>
                <a:spcPts val="3679"/>
              </a:lnSpc>
              <a:spcBef>
                <a:spcPts val="181"/>
              </a:spcBef>
            </a:pPr>
            <a:r>
              <a:rPr sz="3200" spc="-21" dirty="0" smtClean="0">
                <a:latin typeface="Arial"/>
                <a:cs typeface="Arial"/>
              </a:rPr>
              <a:t>S</a:t>
            </a:r>
            <a:r>
              <a:rPr sz="3200" spc="-10" dirty="0" smtClean="0">
                <a:latin typeface="Arial"/>
                <a:cs typeface="Arial"/>
              </a:rPr>
              <a:t>y</a:t>
            </a:r>
            <a:r>
              <a:rPr sz="3200" spc="0" dirty="0" smtClean="0">
                <a:latin typeface="Arial"/>
                <a:cs typeface="Arial"/>
              </a:rPr>
              <a:t>lla</a:t>
            </a:r>
            <a:r>
              <a:rPr sz="3200" spc="9" dirty="0" smtClean="0">
                <a:latin typeface="Arial"/>
                <a:cs typeface="Arial"/>
              </a:rPr>
              <a:t>bu</a:t>
            </a:r>
            <a:r>
              <a:rPr sz="3200" spc="0" dirty="0" smtClean="0">
                <a:latin typeface="Arial"/>
                <a:cs typeface="Arial"/>
              </a:rPr>
              <a:t>s </a:t>
            </a:r>
            <a:endParaRPr sz="3200">
              <a:latin typeface="Arial"/>
              <a:cs typeface="Arial"/>
            </a:endParaRPr>
          </a:p>
          <a:p>
            <a:pPr marL="12700" marR="982173">
              <a:lnSpc>
                <a:spcPts val="3679"/>
              </a:lnSpc>
              <a:spcBef>
                <a:spcPts val="349"/>
              </a:spcBef>
            </a:pPr>
            <a:r>
              <a:rPr sz="3200" spc="0" dirty="0" smtClean="0">
                <a:latin typeface="Arial"/>
                <a:cs typeface="Arial"/>
              </a:rPr>
              <a:t>C</a:t>
            </a:r>
            <a:r>
              <a:rPr sz="3200" spc="9" dirty="0" smtClean="0">
                <a:latin typeface="Arial"/>
                <a:cs typeface="Arial"/>
              </a:rPr>
              <a:t>on</a:t>
            </a:r>
            <a:r>
              <a:rPr sz="3200" spc="-8" dirty="0" smtClean="0">
                <a:latin typeface="Arial"/>
                <a:cs typeface="Arial"/>
              </a:rPr>
              <a:t>t</a:t>
            </a:r>
            <a:r>
              <a:rPr sz="3200" spc="9" dirty="0" smtClean="0">
                <a:latin typeface="Arial"/>
                <a:cs typeface="Arial"/>
              </a:rPr>
              <a:t>e</a:t>
            </a:r>
            <a:r>
              <a:rPr sz="3200" spc="-13" dirty="0" smtClean="0">
                <a:latin typeface="Arial"/>
                <a:cs typeface="Arial"/>
              </a:rPr>
              <a:t>nt O</a:t>
            </a:r>
            <a:r>
              <a:rPr sz="3200" spc="9" dirty="0" smtClean="0">
                <a:latin typeface="Arial"/>
                <a:cs typeface="Arial"/>
              </a:rPr>
              <a:t>u</a:t>
            </a:r>
            <a:r>
              <a:rPr sz="3200" spc="0" dirty="0" smtClean="0">
                <a:latin typeface="Arial"/>
                <a:cs typeface="Arial"/>
              </a:rPr>
              <a:t>tli</a:t>
            </a:r>
            <a:r>
              <a:rPr sz="3200" spc="9" dirty="0" smtClean="0">
                <a:latin typeface="Arial"/>
                <a:cs typeface="Arial"/>
              </a:rPr>
              <a:t>n</a:t>
            </a:r>
            <a:r>
              <a:rPr sz="3200" spc="0" dirty="0" smtClean="0">
                <a:latin typeface="Arial"/>
                <a:cs typeface="Arial"/>
              </a:rPr>
              <a:t>e </a:t>
            </a:r>
            <a:endParaRPr sz="3200">
              <a:latin typeface="Arial"/>
              <a:cs typeface="Arial"/>
            </a:endParaRPr>
          </a:p>
          <a:p>
            <a:pPr marL="12700" marR="982173">
              <a:lnSpc>
                <a:spcPts val="3679"/>
              </a:lnSpc>
              <a:spcBef>
                <a:spcPts val="349"/>
              </a:spcBef>
            </a:pPr>
            <a:r>
              <a:rPr sz="3200" spc="0" dirty="0" smtClean="0">
                <a:latin typeface="Arial"/>
                <a:cs typeface="Arial"/>
              </a:rPr>
              <a:t>S</a:t>
            </a:r>
            <a:r>
              <a:rPr sz="3200" spc="-4" dirty="0" smtClean="0">
                <a:latin typeface="Arial"/>
                <a:cs typeface="Arial"/>
              </a:rPr>
              <a:t>t</a:t>
            </a:r>
            <a:r>
              <a:rPr sz="3200" spc="9" dirty="0" smtClean="0">
                <a:latin typeface="Arial"/>
                <a:cs typeface="Arial"/>
              </a:rPr>
              <a:t>an</a:t>
            </a:r>
            <a:r>
              <a:rPr sz="3200" spc="0" dirty="0" smtClean="0">
                <a:latin typeface="Arial"/>
                <a:cs typeface="Arial"/>
              </a:rPr>
              <a:t>d</a:t>
            </a:r>
            <a:r>
              <a:rPr sz="3200" spc="9" dirty="0" smtClean="0">
                <a:latin typeface="Arial"/>
                <a:cs typeface="Arial"/>
              </a:rPr>
              <a:t>e</a:t>
            </a:r>
            <a:r>
              <a:rPr sz="3200" spc="4" dirty="0" smtClean="0">
                <a:latin typeface="Arial"/>
                <a:cs typeface="Arial"/>
              </a:rPr>
              <a:t>r</a:t>
            </a:r>
            <a:r>
              <a:rPr sz="3200" spc="0" dirty="0" smtClean="0">
                <a:latin typeface="Arial"/>
                <a:cs typeface="Arial"/>
              </a:rPr>
              <a:t>s </a:t>
            </a:r>
            <a:endParaRPr sz="3200">
              <a:latin typeface="Arial"/>
              <a:cs typeface="Arial"/>
            </a:endParaRPr>
          </a:p>
          <a:p>
            <a:pPr marL="12700" marR="982173">
              <a:lnSpc>
                <a:spcPts val="3679"/>
              </a:lnSpc>
              <a:spcBef>
                <a:spcPts val="349"/>
              </a:spcBef>
            </a:pPr>
            <a:r>
              <a:rPr sz="3200" spc="-4" dirty="0" smtClean="0">
                <a:latin typeface="Arial"/>
                <a:cs typeface="Arial"/>
              </a:rPr>
              <a:t>T</a:t>
            </a:r>
            <a:r>
              <a:rPr sz="3200" spc="9" dirty="0" smtClean="0">
                <a:latin typeface="Arial"/>
                <a:cs typeface="Arial"/>
              </a:rPr>
              <a:t>ex</a:t>
            </a:r>
            <a:r>
              <a:rPr sz="3200" spc="0" dirty="0" smtClean="0">
                <a:latin typeface="Arial"/>
                <a:cs typeface="Arial"/>
              </a:rPr>
              <a:t>tb</a:t>
            </a:r>
            <a:r>
              <a:rPr sz="3200" spc="9" dirty="0" smtClean="0">
                <a:latin typeface="Arial"/>
                <a:cs typeface="Arial"/>
              </a:rPr>
              <a:t>ook</a:t>
            </a:r>
            <a:r>
              <a:rPr sz="3200" spc="0" dirty="0" smtClean="0">
                <a:latin typeface="Arial"/>
                <a:cs typeface="Arial"/>
              </a:rPr>
              <a:t>s </a:t>
            </a:r>
            <a:endParaRPr sz="3200">
              <a:latin typeface="Arial"/>
              <a:cs typeface="Arial"/>
            </a:endParaRPr>
          </a:p>
          <a:p>
            <a:pPr marL="12700" marR="982173">
              <a:lnSpc>
                <a:spcPts val="3679"/>
              </a:lnSpc>
              <a:spcBef>
                <a:spcPts val="349"/>
              </a:spcBef>
            </a:pPr>
            <a:r>
              <a:rPr sz="3200" spc="0" dirty="0" smtClean="0">
                <a:latin typeface="Arial"/>
                <a:cs typeface="Arial"/>
              </a:rPr>
              <a:t>C</a:t>
            </a:r>
            <a:r>
              <a:rPr sz="3200" spc="9" dirty="0" smtClean="0">
                <a:latin typeface="Arial"/>
                <a:cs typeface="Arial"/>
              </a:rPr>
              <a:t>ou</a:t>
            </a:r>
            <a:r>
              <a:rPr sz="3200" spc="4" dirty="0" smtClean="0">
                <a:latin typeface="Arial"/>
                <a:cs typeface="Arial"/>
              </a:rPr>
              <a:t>r</a:t>
            </a:r>
            <a:r>
              <a:rPr sz="3200" spc="9" dirty="0" smtClean="0">
                <a:latin typeface="Arial"/>
                <a:cs typeface="Arial"/>
              </a:rPr>
              <a:t>s</a:t>
            </a:r>
            <a:r>
              <a:rPr sz="3200" spc="0" dirty="0" smtClean="0">
                <a:latin typeface="Arial"/>
                <a:cs typeface="Arial"/>
              </a:rPr>
              <a:t>e </a:t>
            </a:r>
            <a:r>
              <a:rPr sz="3200" spc="9" dirty="0" smtClean="0">
                <a:latin typeface="Arial"/>
                <a:cs typeface="Arial"/>
              </a:rPr>
              <a:t>o</a:t>
            </a:r>
            <a:r>
              <a:rPr sz="3200" spc="0" dirty="0" smtClean="0">
                <a:latin typeface="Arial"/>
                <a:cs typeface="Arial"/>
              </a:rPr>
              <a:t>f</a:t>
            </a:r>
            <a:r>
              <a:rPr sz="3200" spc="-8" dirty="0" smtClean="0">
                <a:latin typeface="Arial"/>
                <a:cs typeface="Arial"/>
              </a:rPr>
              <a:t> </a:t>
            </a:r>
            <a:r>
              <a:rPr sz="3200" spc="0" dirty="0" smtClean="0">
                <a:latin typeface="Arial"/>
                <a:cs typeface="Arial"/>
              </a:rPr>
              <a:t>S</a:t>
            </a:r>
            <a:r>
              <a:rPr sz="3200" spc="-4" dirty="0" smtClean="0">
                <a:latin typeface="Arial"/>
                <a:cs typeface="Arial"/>
              </a:rPr>
              <a:t>t</a:t>
            </a:r>
            <a:r>
              <a:rPr sz="3200" spc="9" dirty="0" smtClean="0">
                <a:latin typeface="Arial"/>
                <a:cs typeface="Arial"/>
              </a:rPr>
              <a:t>u</a:t>
            </a:r>
            <a:r>
              <a:rPr sz="3200" spc="0" dirty="0" smtClean="0">
                <a:latin typeface="Arial"/>
                <a:cs typeface="Arial"/>
              </a:rPr>
              <a:t>dy</a:t>
            </a:r>
            <a:endParaRPr sz="3200">
              <a:latin typeface="Arial"/>
              <a:cs typeface="Arial"/>
            </a:endParaRPr>
          </a:p>
          <a:p>
            <a:pPr marL="12700" marR="46797">
              <a:lnSpc>
                <a:spcPct val="95825"/>
              </a:lnSpc>
              <a:spcBef>
                <a:spcPts val="359"/>
              </a:spcBef>
            </a:pPr>
            <a:r>
              <a:rPr sz="3200" spc="0" dirty="0" smtClean="0">
                <a:latin typeface="Arial"/>
                <a:cs typeface="Arial"/>
              </a:rPr>
              <a:t>Pl</a:t>
            </a:r>
            <a:r>
              <a:rPr sz="3200" spc="4" dirty="0" smtClean="0">
                <a:latin typeface="Arial"/>
                <a:cs typeface="Arial"/>
              </a:rPr>
              <a:t>a</a:t>
            </a:r>
            <a:r>
              <a:rPr sz="3200" spc="9" dirty="0" smtClean="0">
                <a:latin typeface="Arial"/>
                <a:cs typeface="Arial"/>
              </a:rPr>
              <a:t>nn</a:t>
            </a:r>
            <a:r>
              <a:rPr sz="3200" spc="0" dirty="0" smtClean="0">
                <a:latin typeface="Arial"/>
                <a:cs typeface="Arial"/>
              </a:rPr>
              <a:t>ed </a:t>
            </a:r>
            <a:r>
              <a:rPr sz="3200" spc="4" dirty="0" smtClean="0">
                <a:latin typeface="Arial"/>
                <a:cs typeface="Arial"/>
              </a:rPr>
              <a:t>E</a:t>
            </a:r>
            <a:r>
              <a:rPr sz="3200" spc="0" dirty="0" smtClean="0">
                <a:latin typeface="Arial"/>
                <a:cs typeface="Arial"/>
              </a:rPr>
              <a:t>x</a:t>
            </a:r>
            <a:r>
              <a:rPr sz="3200" spc="9" dirty="0" smtClean="0">
                <a:latin typeface="Arial"/>
                <a:cs typeface="Arial"/>
              </a:rPr>
              <a:t>pe</a:t>
            </a:r>
            <a:r>
              <a:rPr sz="3200" spc="4" dirty="0" smtClean="0">
                <a:latin typeface="Arial"/>
                <a:cs typeface="Arial"/>
              </a:rPr>
              <a:t>r</a:t>
            </a:r>
            <a:r>
              <a:rPr sz="3200" spc="-9" dirty="0" smtClean="0">
                <a:latin typeface="Arial"/>
                <a:cs typeface="Arial"/>
              </a:rPr>
              <a:t>i</a:t>
            </a:r>
            <a:r>
              <a:rPr sz="3200" spc="9" dirty="0" smtClean="0">
                <a:latin typeface="Arial"/>
                <a:cs typeface="Arial"/>
              </a:rPr>
              <a:t>ence</a:t>
            </a:r>
            <a:r>
              <a:rPr sz="3200" spc="0" dirty="0" smtClean="0">
                <a:latin typeface="Arial"/>
                <a:cs typeface="Arial"/>
              </a:rPr>
              <a:t>s</a:t>
            </a:r>
            <a:endParaRPr sz="3200">
              <a:latin typeface="Arial"/>
              <a:cs typeface="Arial"/>
            </a:endParaRPr>
          </a:p>
        </p:txBody>
      </p:sp>
    </p:spTree>
    <p:extLst>
      <p:ext uri="{BB962C8B-B14F-4D97-AF65-F5344CB8AC3E}">
        <p14:creationId xmlns:p14="http://schemas.microsoft.com/office/powerpoint/2010/main" val="16506764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noAutofit/>
          </a:bodyPr>
          <a:lstStyle/>
          <a:p>
            <a:endParaRPr/>
          </a:p>
        </p:txBody>
      </p:sp>
      <p:sp>
        <p:nvSpPr>
          <p:cNvPr id="3" name="object 3"/>
          <p:cNvSpPr txBox="1"/>
          <p:nvPr/>
        </p:nvSpPr>
        <p:spPr>
          <a:xfrm>
            <a:off x="2410460" y="156210"/>
            <a:ext cx="4342376" cy="1153160"/>
          </a:xfrm>
          <a:prstGeom prst="rect">
            <a:avLst/>
          </a:prstGeom>
        </p:spPr>
        <p:txBody>
          <a:bodyPr wrap="square" lIns="0" tIns="0" rIns="0" bIns="0" rtlCol="0">
            <a:noAutofit/>
          </a:bodyPr>
          <a:lstStyle/>
          <a:p>
            <a:pPr algn="ctr">
              <a:lnSpc>
                <a:spcPts val="4175"/>
              </a:lnSpc>
              <a:spcBef>
                <a:spcPts val="208"/>
              </a:spcBef>
            </a:pPr>
            <a:r>
              <a:rPr sz="6000" b="1" spc="0" baseline="3413" dirty="0" smtClean="0">
                <a:latin typeface="Calibri"/>
                <a:cs typeface="Calibri"/>
              </a:rPr>
              <a:t>B</a:t>
            </a:r>
            <a:r>
              <a:rPr sz="6000" b="1" spc="4" baseline="3413" dirty="0" smtClean="0">
                <a:latin typeface="Calibri"/>
                <a:cs typeface="Calibri"/>
              </a:rPr>
              <a:t>A</a:t>
            </a:r>
            <a:r>
              <a:rPr sz="6000" b="1" spc="-9" baseline="3413" dirty="0" smtClean="0">
                <a:latin typeface="Calibri"/>
                <a:cs typeface="Calibri"/>
              </a:rPr>
              <a:t>S</a:t>
            </a:r>
            <a:r>
              <a:rPr sz="6000" b="1" spc="4" baseline="3413" dirty="0" smtClean="0">
                <a:latin typeface="Calibri"/>
                <a:cs typeface="Calibri"/>
              </a:rPr>
              <a:t>I</a:t>
            </a:r>
            <a:r>
              <a:rPr sz="6000" b="1" spc="0" baseline="3413" dirty="0" smtClean="0">
                <a:latin typeface="Calibri"/>
                <a:cs typeface="Calibri"/>
              </a:rPr>
              <a:t>C</a:t>
            </a:r>
            <a:r>
              <a:rPr sz="6000" b="1" spc="-86" baseline="3413" dirty="0" smtClean="0">
                <a:latin typeface="Calibri"/>
                <a:cs typeface="Calibri"/>
              </a:rPr>
              <a:t> </a:t>
            </a:r>
            <a:r>
              <a:rPr sz="6000" b="1" spc="-9" baseline="3413" dirty="0" smtClean="0">
                <a:latin typeface="Calibri"/>
                <a:cs typeface="Calibri"/>
              </a:rPr>
              <a:t>E</a:t>
            </a:r>
            <a:r>
              <a:rPr sz="6000" b="1" spc="0" baseline="3413" dirty="0" smtClean="0">
                <a:latin typeface="Calibri"/>
                <a:cs typeface="Calibri"/>
              </a:rPr>
              <a:t>LE</a:t>
            </a:r>
            <a:r>
              <a:rPr sz="6000" b="1" spc="-4" baseline="3413" dirty="0" smtClean="0">
                <a:latin typeface="Calibri"/>
                <a:cs typeface="Calibri"/>
              </a:rPr>
              <a:t>M</a:t>
            </a:r>
            <a:r>
              <a:rPr sz="6000" b="1" spc="0" baseline="3413" dirty="0" smtClean="0">
                <a:latin typeface="Calibri"/>
                <a:cs typeface="Calibri"/>
              </a:rPr>
              <a:t>E</a:t>
            </a:r>
            <a:r>
              <a:rPr sz="6000" b="1" spc="-14" baseline="3413" dirty="0" smtClean="0">
                <a:latin typeface="Calibri"/>
                <a:cs typeface="Calibri"/>
              </a:rPr>
              <a:t>N</a:t>
            </a:r>
            <a:r>
              <a:rPr sz="6000" b="1" spc="0" baseline="3413" dirty="0" smtClean="0">
                <a:latin typeface="Calibri"/>
                <a:cs typeface="Calibri"/>
              </a:rPr>
              <a:t>TS</a:t>
            </a:r>
            <a:r>
              <a:rPr sz="6000" b="1" spc="-140" baseline="3413" dirty="0" smtClean="0">
                <a:latin typeface="Calibri"/>
                <a:cs typeface="Calibri"/>
              </a:rPr>
              <a:t> </a:t>
            </a:r>
            <a:r>
              <a:rPr sz="6000" b="1" spc="-4" baseline="3413" dirty="0" smtClean="0">
                <a:latin typeface="Calibri"/>
                <a:cs typeface="Calibri"/>
              </a:rPr>
              <a:t>O</a:t>
            </a:r>
            <a:r>
              <a:rPr sz="6000" b="1" spc="-18" baseline="3413" dirty="0" smtClean="0">
                <a:latin typeface="Calibri"/>
                <a:cs typeface="Calibri"/>
              </a:rPr>
              <a:t>F</a:t>
            </a:r>
            <a:endParaRPr sz="4000">
              <a:latin typeface="Calibri"/>
              <a:cs typeface="Calibri"/>
            </a:endParaRPr>
          </a:p>
          <a:p>
            <a:pPr marL="647699" marR="686796" algn="ctr">
              <a:lnSpc>
                <a:spcPts val="4880"/>
              </a:lnSpc>
              <a:spcBef>
                <a:spcPts val="35"/>
              </a:spcBef>
            </a:pPr>
            <a:r>
              <a:rPr sz="6000" b="1" spc="-4" baseline="1365" dirty="0" smtClean="0">
                <a:latin typeface="Calibri"/>
                <a:cs typeface="Calibri"/>
              </a:rPr>
              <a:t>C</a:t>
            </a:r>
            <a:r>
              <a:rPr sz="6000" b="1" spc="-36" baseline="1365" dirty="0" smtClean="0">
                <a:latin typeface="Calibri"/>
                <a:cs typeface="Calibri"/>
              </a:rPr>
              <a:t>U</a:t>
            </a:r>
            <a:r>
              <a:rPr sz="6000" b="1" spc="-22" baseline="1365" dirty="0" smtClean="0">
                <a:latin typeface="Calibri"/>
                <a:cs typeface="Calibri"/>
              </a:rPr>
              <a:t>R</a:t>
            </a:r>
            <a:r>
              <a:rPr sz="6000" b="1" spc="-32" baseline="1365" dirty="0" smtClean="0">
                <a:latin typeface="Calibri"/>
                <a:cs typeface="Calibri"/>
              </a:rPr>
              <a:t>R</a:t>
            </a:r>
            <a:r>
              <a:rPr sz="6000" b="1" spc="-5" baseline="1365" dirty="0" smtClean="0">
                <a:latin typeface="Calibri"/>
                <a:cs typeface="Calibri"/>
              </a:rPr>
              <a:t>I</a:t>
            </a:r>
            <a:r>
              <a:rPr sz="6000" b="1" spc="-4" baseline="1365" dirty="0" smtClean="0">
                <a:latin typeface="Calibri"/>
                <a:cs typeface="Calibri"/>
              </a:rPr>
              <a:t>C</a:t>
            </a:r>
            <a:r>
              <a:rPr sz="6000" b="1" spc="-36" baseline="1365" dirty="0" smtClean="0">
                <a:latin typeface="Calibri"/>
                <a:cs typeface="Calibri"/>
              </a:rPr>
              <a:t>U</a:t>
            </a:r>
            <a:r>
              <a:rPr sz="6000" b="1" spc="-6" baseline="1365" dirty="0" smtClean="0">
                <a:latin typeface="Calibri"/>
                <a:cs typeface="Calibri"/>
              </a:rPr>
              <a:t>L</a:t>
            </a:r>
            <a:r>
              <a:rPr sz="6000" b="1" spc="-36" baseline="1365" dirty="0" smtClean="0">
                <a:latin typeface="Calibri"/>
                <a:cs typeface="Calibri"/>
              </a:rPr>
              <a:t>U</a:t>
            </a:r>
            <a:r>
              <a:rPr sz="6000" b="1" spc="0" baseline="1365" dirty="0" smtClean="0">
                <a:latin typeface="Calibri"/>
                <a:cs typeface="Calibri"/>
              </a:rPr>
              <a:t>M</a:t>
            </a:r>
            <a:endParaRPr sz="4000">
              <a:latin typeface="Calibri"/>
              <a:cs typeface="Calibri"/>
            </a:endParaRPr>
          </a:p>
        </p:txBody>
      </p:sp>
      <p:sp>
        <p:nvSpPr>
          <p:cNvPr id="4" name="object 4"/>
          <p:cNvSpPr txBox="1"/>
          <p:nvPr/>
        </p:nvSpPr>
        <p:spPr>
          <a:xfrm>
            <a:off x="1450339" y="1852929"/>
            <a:ext cx="252085" cy="355600"/>
          </a:xfrm>
          <a:prstGeom prst="rect">
            <a:avLst/>
          </a:prstGeom>
        </p:spPr>
        <p:txBody>
          <a:bodyPr wrap="square" lIns="0" tIns="0" rIns="0" bIns="0" rtlCol="0">
            <a:noAutofit/>
          </a:bodyPr>
          <a:lstStyle/>
          <a:p>
            <a:pPr marL="12700">
              <a:lnSpc>
                <a:spcPts val="2750"/>
              </a:lnSpc>
              <a:spcBef>
                <a:spcPts val="137"/>
              </a:spcBef>
            </a:pPr>
            <a:r>
              <a:rPr sz="3900" spc="0" baseline="3150" dirty="0" smtClean="0">
                <a:latin typeface="Calibri"/>
                <a:cs typeface="Calibri"/>
              </a:rPr>
              <a:t>•</a:t>
            </a:r>
            <a:endParaRPr sz="2600">
              <a:latin typeface="Calibri"/>
              <a:cs typeface="Calibri"/>
            </a:endParaRPr>
          </a:p>
        </p:txBody>
      </p:sp>
      <p:sp>
        <p:nvSpPr>
          <p:cNvPr id="5" name="object 5"/>
          <p:cNvSpPr txBox="1"/>
          <p:nvPr/>
        </p:nvSpPr>
        <p:spPr>
          <a:xfrm>
            <a:off x="1793239" y="1852929"/>
            <a:ext cx="2609304" cy="355600"/>
          </a:xfrm>
          <a:prstGeom prst="rect">
            <a:avLst/>
          </a:prstGeom>
        </p:spPr>
        <p:txBody>
          <a:bodyPr wrap="square" lIns="0" tIns="0" rIns="0" bIns="0" rtlCol="0">
            <a:noAutofit/>
          </a:bodyPr>
          <a:lstStyle/>
          <a:p>
            <a:pPr marL="12700">
              <a:lnSpc>
                <a:spcPts val="2750"/>
              </a:lnSpc>
              <a:spcBef>
                <a:spcPts val="137"/>
              </a:spcBef>
            </a:pPr>
            <a:r>
              <a:rPr sz="3900" b="1" spc="0" baseline="3150" dirty="0" smtClean="0">
                <a:latin typeface="Calibri"/>
                <a:cs typeface="Calibri"/>
              </a:rPr>
              <a:t>S</a:t>
            </a:r>
            <a:r>
              <a:rPr sz="3900" b="1" spc="14" baseline="3150" dirty="0" smtClean="0">
                <a:latin typeface="Calibri"/>
                <a:cs typeface="Calibri"/>
              </a:rPr>
              <a:t>U</a:t>
            </a:r>
            <a:r>
              <a:rPr sz="3900" b="1" spc="4" baseline="3150" dirty="0" smtClean="0">
                <a:latin typeface="Calibri"/>
                <a:cs typeface="Calibri"/>
              </a:rPr>
              <a:t>B</a:t>
            </a:r>
            <a:r>
              <a:rPr sz="3900" b="1" spc="9" baseline="3150" dirty="0" smtClean="0">
                <a:latin typeface="Calibri"/>
                <a:cs typeface="Calibri"/>
              </a:rPr>
              <a:t>J</a:t>
            </a:r>
            <a:r>
              <a:rPr sz="3900" b="1" spc="0" baseline="3150" dirty="0" smtClean="0">
                <a:latin typeface="Calibri"/>
                <a:cs typeface="Calibri"/>
              </a:rPr>
              <a:t>E</a:t>
            </a:r>
            <a:r>
              <a:rPr sz="3900" b="1" spc="4" baseline="3150" dirty="0" smtClean="0">
                <a:latin typeface="Calibri"/>
                <a:cs typeface="Calibri"/>
              </a:rPr>
              <a:t>C</a:t>
            </a:r>
            <a:r>
              <a:rPr sz="3900" b="1" spc="-9" baseline="3150" dirty="0" smtClean="0">
                <a:latin typeface="Calibri"/>
                <a:cs typeface="Calibri"/>
              </a:rPr>
              <a:t>T</a:t>
            </a:r>
            <a:r>
              <a:rPr sz="3900" b="1" spc="-4" baseline="3150" dirty="0" smtClean="0">
                <a:latin typeface="Calibri"/>
                <a:cs typeface="Calibri"/>
              </a:rPr>
              <a:t>-</a:t>
            </a:r>
            <a:r>
              <a:rPr sz="3900" b="1" spc="19" baseline="3150" dirty="0" smtClean="0">
                <a:latin typeface="Calibri"/>
                <a:cs typeface="Calibri"/>
              </a:rPr>
              <a:t>M</a:t>
            </a:r>
            <a:r>
              <a:rPr sz="3900" b="1" spc="4" baseline="3150" dirty="0" smtClean="0">
                <a:latin typeface="Calibri"/>
                <a:cs typeface="Calibri"/>
              </a:rPr>
              <a:t>A</a:t>
            </a:r>
            <a:r>
              <a:rPr sz="3900" b="1" spc="-9" baseline="3150" dirty="0" smtClean="0">
                <a:latin typeface="Calibri"/>
                <a:cs typeface="Calibri"/>
              </a:rPr>
              <a:t>T</a:t>
            </a:r>
            <a:r>
              <a:rPr sz="3900" b="1" spc="0" baseline="3150" dirty="0" smtClean="0">
                <a:latin typeface="Calibri"/>
                <a:cs typeface="Calibri"/>
              </a:rPr>
              <a:t>TE</a:t>
            </a:r>
            <a:r>
              <a:rPr sz="3900" b="1" spc="-4" baseline="3150" dirty="0" smtClean="0">
                <a:latin typeface="Calibri"/>
                <a:cs typeface="Calibri"/>
              </a:rPr>
              <a:t>R</a:t>
            </a:r>
            <a:r>
              <a:rPr sz="3900" spc="0" baseline="3150" dirty="0" smtClean="0">
                <a:latin typeface="Calibri"/>
                <a:cs typeface="Calibri"/>
              </a:rPr>
              <a:t>:</a:t>
            </a:r>
            <a:endParaRPr sz="2600">
              <a:latin typeface="Calibri"/>
              <a:cs typeface="Calibri"/>
            </a:endParaRPr>
          </a:p>
        </p:txBody>
      </p:sp>
      <p:sp>
        <p:nvSpPr>
          <p:cNvPr id="6" name="object 6"/>
          <p:cNvSpPr txBox="1"/>
          <p:nvPr/>
        </p:nvSpPr>
        <p:spPr>
          <a:xfrm>
            <a:off x="1935479" y="2258060"/>
            <a:ext cx="5124009" cy="355600"/>
          </a:xfrm>
          <a:prstGeom prst="rect">
            <a:avLst/>
          </a:prstGeom>
        </p:spPr>
        <p:txBody>
          <a:bodyPr wrap="square" lIns="0" tIns="0" rIns="0" bIns="0" rtlCol="0">
            <a:noAutofit/>
          </a:bodyPr>
          <a:lstStyle/>
          <a:p>
            <a:pPr marL="12700">
              <a:lnSpc>
                <a:spcPts val="2750"/>
              </a:lnSpc>
              <a:spcBef>
                <a:spcPts val="137"/>
              </a:spcBef>
            </a:pPr>
            <a:r>
              <a:rPr sz="3900" spc="9" baseline="3150" dirty="0" smtClean="0">
                <a:latin typeface="Calibri"/>
                <a:cs typeface="Calibri"/>
              </a:rPr>
              <a:t>D</a:t>
            </a:r>
            <a:r>
              <a:rPr sz="3900" spc="-4" baseline="3150" dirty="0" smtClean="0">
                <a:latin typeface="Calibri"/>
                <a:cs typeface="Calibri"/>
              </a:rPr>
              <a:t>e</a:t>
            </a:r>
            <a:r>
              <a:rPr sz="3900" spc="0" baseline="3150" dirty="0" smtClean="0">
                <a:latin typeface="Calibri"/>
                <a:cs typeface="Calibri"/>
              </a:rPr>
              <a:t>s</a:t>
            </a:r>
            <a:r>
              <a:rPr sz="3900" spc="4" baseline="3150" dirty="0" smtClean="0">
                <a:latin typeface="Calibri"/>
                <a:cs typeface="Calibri"/>
              </a:rPr>
              <a:t>ig</a:t>
            </a:r>
            <a:r>
              <a:rPr sz="3900" spc="-4" baseline="3150" dirty="0" smtClean="0">
                <a:latin typeface="Calibri"/>
                <a:cs typeface="Calibri"/>
              </a:rPr>
              <a:t>n</a:t>
            </a:r>
            <a:r>
              <a:rPr sz="3900" spc="4" baseline="3150" dirty="0" smtClean="0">
                <a:latin typeface="Calibri"/>
                <a:cs typeface="Calibri"/>
              </a:rPr>
              <a:t>a</a:t>
            </a:r>
            <a:r>
              <a:rPr sz="3900" spc="9" baseline="3150" dirty="0" smtClean="0">
                <a:latin typeface="Calibri"/>
                <a:cs typeface="Calibri"/>
              </a:rPr>
              <a:t>t</a:t>
            </a:r>
            <a:r>
              <a:rPr sz="3900" spc="4" baseline="3150" dirty="0" smtClean="0">
                <a:latin typeface="Calibri"/>
                <a:cs typeface="Calibri"/>
              </a:rPr>
              <a:t>i</a:t>
            </a:r>
            <a:r>
              <a:rPr sz="3900" spc="0" baseline="3150" dirty="0" smtClean="0">
                <a:latin typeface="Calibri"/>
                <a:cs typeface="Calibri"/>
              </a:rPr>
              <a:t>on</a:t>
            </a:r>
            <a:r>
              <a:rPr sz="3900" spc="141" baseline="3150" dirty="0" smtClean="0">
                <a:latin typeface="Calibri"/>
                <a:cs typeface="Calibri"/>
              </a:rPr>
              <a:t> </a:t>
            </a:r>
            <a:r>
              <a:rPr sz="3900" spc="0" baseline="3150" dirty="0" smtClean="0">
                <a:latin typeface="Calibri"/>
                <a:cs typeface="Calibri"/>
              </a:rPr>
              <a:t>of</a:t>
            </a:r>
            <a:r>
              <a:rPr sz="3900" spc="169" baseline="3150" dirty="0" smtClean="0">
                <a:latin typeface="Calibri"/>
                <a:cs typeface="Calibri"/>
              </a:rPr>
              <a:t> </a:t>
            </a:r>
            <a:r>
              <a:rPr sz="3900" spc="0" baseline="3150" dirty="0" smtClean="0">
                <a:latin typeface="Calibri"/>
                <a:cs typeface="Calibri"/>
              </a:rPr>
              <a:t>w</a:t>
            </a:r>
            <a:r>
              <a:rPr sz="3900" spc="4" baseline="3150" dirty="0" smtClean="0">
                <a:latin typeface="Calibri"/>
                <a:cs typeface="Calibri"/>
              </a:rPr>
              <a:t>h</a:t>
            </a:r>
            <a:r>
              <a:rPr sz="3900" spc="-4" baseline="3150" dirty="0" smtClean="0">
                <a:latin typeface="Calibri"/>
                <a:cs typeface="Calibri"/>
              </a:rPr>
              <a:t>a</a:t>
            </a:r>
            <a:r>
              <a:rPr sz="3900" spc="0" baseline="3150" dirty="0" smtClean="0">
                <a:latin typeface="Calibri"/>
                <a:cs typeface="Calibri"/>
              </a:rPr>
              <a:t>t</a:t>
            </a:r>
            <a:r>
              <a:rPr sz="3900" spc="152" baseline="3150" dirty="0" smtClean="0">
                <a:latin typeface="Calibri"/>
                <a:cs typeface="Calibri"/>
              </a:rPr>
              <a:t> </a:t>
            </a:r>
            <a:r>
              <a:rPr sz="3900" spc="4" baseline="3150" dirty="0" smtClean="0">
                <a:latin typeface="Calibri"/>
                <a:cs typeface="Calibri"/>
              </a:rPr>
              <a:t>are</a:t>
            </a:r>
            <a:r>
              <a:rPr sz="3900" spc="0" baseline="3150" dirty="0" smtClean="0">
                <a:latin typeface="Calibri"/>
                <a:cs typeface="Calibri"/>
              </a:rPr>
              <a:t>a</a:t>
            </a:r>
            <a:r>
              <a:rPr sz="3900" spc="152" baseline="3150" dirty="0" smtClean="0">
                <a:latin typeface="Calibri"/>
                <a:cs typeface="Calibri"/>
              </a:rPr>
              <a:t> </a:t>
            </a:r>
            <a:r>
              <a:rPr sz="3900" spc="-9" baseline="3150" dirty="0" smtClean="0">
                <a:latin typeface="Calibri"/>
                <a:cs typeface="Calibri"/>
              </a:rPr>
              <a:t>o</a:t>
            </a:r>
            <a:r>
              <a:rPr sz="3900" spc="0" baseline="3150" dirty="0" smtClean="0">
                <a:latin typeface="Calibri"/>
                <a:cs typeface="Calibri"/>
              </a:rPr>
              <a:t>f</a:t>
            </a:r>
            <a:r>
              <a:rPr sz="3900" spc="179" baseline="3150" dirty="0" smtClean="0">
                <a:latin typeface="Calibri"/>
                <a:cs typeface="Calibri"/>
              </a:rPr>
              <a:t> </a:t>
            </a:r>
            <a:r>
              <a:rPr sz="3900" spc="0" baseline="3150" dirty="0" smtClean="0">
                <a:latin typeface="Calibri"/>
                <a:cs typeface="Calibri"/>
              </a:rPr>
              <a:t>co</a:t>
            </a:r>
            <a:r>
              <a:rPr sz="3900" spc="4" baseline="3150" dirty="0" smtClean="0">
                <a:latin typeface="Calibri"/>
                <a:cs typeface="Calibri"/>
              </a:rPr>
              <a:t>n</a:t>
            </a:r>
            <a:r>
              <a:rPr sz="3900" spc="0" baseline="3150" dirty="0" smtClean="0">
                <a:latin typeface="Calibri"/>
                <a:cs typeface="Calibri"/>
              </a:rPr>
              <a:t>t</a:t>
            </a:r>
            <a:r>
              <a:rPr sz="3900" spc="4" baseline="3150" dirty="0" smtClean="0">
                <a:latin typeface="Calibri"/>
                <a:cs typeface="Calibri"/>
              </a:rPr>
              <a:t>en</a:t>
            </a:r>
            <a:r>
              <a:rPr sz="3900" spc="0" baseline="3150" dirty="0" smtClean="0">
                <a:latin typeface="Calibri"/>
                <a:cs typeface="Calibri"/>
              </a:rPr>
              <a:t>t,</a:t>
            </a:r>
            <a:endParaRPr sz="2600">
              <a:latin typeface="Calibri"/>
              <a:cs typeface="Calibri"/>
            </a:endParaRPr>
          </a:p>
        </p:txBody>
      </p:sp>
      <p:sp>
        <p:nvSpPr>
          <p:cNvPr id="7" name="object 7"/>
          <p:cNvSpPr txBox="1"/>
          <p:nvPr/>
        </p:nvSpPr>
        <p:spPr>
          <a:xfrm>
            <a:off x="7068439" y="2258060"/>
            <a:ext cx="1678534" cy="355600"/>
          </a:xfrm>
          <a:prstGeom prst="rect">
            <a:avLst/>
          </a:prstGeom>
        </p:spPr>
        <p:txBody>
          <a:bodyPr wrap="square" lIns="0" tIns="0" rIns="0" bIns="0" rtlCol="0">
            <a:noAutofit/>
          </a:bodyPr>
          <a:lstStyle/>
          <a:p>
            <a:pPr marL="12700">
              <a:lnSpc>
                <a:spcPts val="2750"/>
              </a:lnSpc>
              <a:spcBef>
                <a:spcPts val="137"/>
              </a:spcBef>
            </a:pPr>
            <a:r>
              <a:rPr sz="3900" spc="-4" baseline="3150" dirty="0" smtClean="0">
                <a:latin typeface="Calibri"/>
                <a:cs typeface="Calibri"/>
              </a:rPr>
              <a:t>f</a:t>
            </a:r>
            <a:r>
              <a:rPr sz="3900" spc="4" baseline="3150" dirty="0" smtClean="0">
                <a:latin typeface="Calibri"/>
                <a:cs typeface="Calibri"/>
              </a:rPr>
              <a:t>a</a:t>
            </a:r>
            <a:r>
              <a:rPr sz="3900" spc="9" baseline="3150" dirty="0" smtClean="0">
                <a:latin typeface="Calibri"/>
                <a:cs typeface="Calibri"/>
              </a:rPr>
              <a:t>c</a:t>
            </a:r>
            <a:r>
              <a:rPr sz="3900" spc="0" baseline="3150" dirty="0" smtClean="0">
                <a:latin typeface="Calibri"/>
                <a:cs typeface="Calibri"/>
              </a:rPr>
              <a:t>ts,</a:t>
            </a:r>
            <a:r>
              <a:rPr sz="3900" spc="148" baseline="3150" dirty="0" smtClean="0">
                <a:latin typeface="Calibri"/>
                <a:cs typeface="Calibri"/>
              </a:rPr>
              <a:t> </a:t>
            </a:r>
            <a:r>
              <a:rPr sz="3900" spc="4" baseline="3150" dirty="0" smtClean="0">
                <a:latin typeface="Calibri"/>
                <a:cs typeface="Calibri"/>
              </a:rPr>
              <a:t>aren</a:t>
            </a:r>
            <a:r>
              <a:rPr sz="3900" spc="0" baseline="3150" dirty="0" smtClean="0">
                <a:latin typeface="Calibri"/>
                <a:cs typeface="Calibri"/>
              </a:rPr>
              <a:t>a</a:t>
            </a:r>
            <a:endParaRPr sz="2600">
              <a:latin typeface="Calibri"/>
              <a:cs typeface="Calibri"/>
            </a:endParaRPr>
          </a:p>
        </p:txBody>
      </p:sp>
      <p:sp>
        <p:nvSpPr>
          <p:cNvPr id="8" name="object 8"/>
          <p:cNvSpPr txBox="1"/>
          <p:nvPr/>
        </p:nvSpPr>
        <p:spPr>
          <a:xfrm>
            <a:off x="1793239" y="2581910"/>
            <a:ext cx="6952855" cy="355600"/>
          </a:xfrm>
          <a:prstGeom prst="rect">
            <a:avLst/>
          </a:prstGeom>
        </p:spPr>
        <p:txBody>
          <a:bodyPr wrap="square" lIns="0" tIns="0" rIns="0" bIns="0" rtlCol="0">
            <a:noAutofit/>
          </a:bodyPr>
          <a:lstStyle/>
          <a:p>
            <a:pPr marL="12700">
              <a:lnSpc>
                <a:spcPts val="2750"/>
              </a:lnSpc>
              <a:spcBef>
                <a:spcPts val="137"/>
              </a:spcBef>
              <a:tabLst>
                <a:tab pos="6235700" algn="l"/>
              </a:tabLst>
            </a:pPr>
            <a:r>
              <a:rPr sz="3900" spc="0" baseline="3150" dirty="0" smtClean="0">
                <a:latin typeface="Calibri"/>
                <a:cs typeface="Calibri"/>
              </a:rPr>
              <a:t>of</a:t>
            </a:r>
            <a:r>
              <a:rPr sz="3900" spc="179" baseline="3150" dirty="0" smtClean="0">
                <a:latin typeface="Calibri"/>
                <a:cs typeface="Calibri"/>
              </a:rPr>
              <a:t> </a:t>
            </a:r>
            <a:r>
              <a:rPr sz="3900" spc="4" baseline="3150" dirty="0" smtClean="0">
                <a:latin typeface="Calibri"/>
                <a:cs typeface="Calibri"/>
              </a:rPr>
              <a:t>e</a:t>
            </a:r>
            <a:r>
              <a:rPr sz="3900" spc="-4" baseline="3150" dirty="0" smtClean="0">
                <a:latin typeface="Calibri"/>
                <a:cs typeface="Calibri"/>
              </a:rPr>
              <a:t>n</a:t>
            </a:r>
            <a:r>
              <a:rPr sz="3900" spc="4" baseline="3150" dirty="0" smtClean="0">
                <a:latin typeface="Calibri"/>
                <a:cs typeface="Calibri"/>
              </a:rPr>
              <a:t>de</a:t>
            </a:r>
            <a:r>
              <a:rPr sz="3900" spc="-4" baseline="3150" dirty="0" smtClean="0">
                <a:latin typeface="Calibri"/>
                <a:cs typeface="Calibri"/>
              </a:rPr>
              <a:t>a</a:t>
            </a:r>
            <a:r>
              <a:rPr sz="3900" spc="4" baseline="3150" dirty="0" smtClean="0">
                <a:latin typeface="Calibri"/>
                <a:cs typeface="Calibri"/>
              </a:rPr>
              <a:t>v</a:t>
            </a:r>
            <a:r>
              <a:rPr sz="3900" spc="0" baseline="3150" dirty="0" smtClean="0">
                <a:latin typeface="Calibri"/>
                <a:cs typeface="Calibri"/>
              </a:rPr>
              <a:t>o</a:t>
            </a:r>
            <a:r>
              <a:rPr sz="3900" spc="4" baseline="3150" dirty="0" smtClean="0">
                <a:latin typeface="Calibri"/>
                <a:cs typeface="Calibri"/>
              </a:rPr>
              <a:t>r</a:t>
            </a:r>
            <a:r>
              <a:rPr sz="3900" spc="0" baseline="3150" dirty="0" smtClean="0">
                <a:latin typeface="Calibri"/>
                <a:cs typeface="Calibri"/>
              </a:rPr>
              <a:t>,</a:t>
            </a:r>
            <a:r>
              <a:rPr sz="3900" spc="117" baseline="3150" dirty="0" smtClean="0">
                <a:latin typeface="Calibri"/>
                <a:cs typeface="Calibri"/>
              </a:rPr>
              <a:t> </a:t>
            </a:r>
            <a:r>
              <a:rPr sz="3900" spc="0" baseline="3150" dirty="0" smtClean="0">
                <a:latin typeface="Calibri"/>
                <a:cs typeface="Calibri"/>
              </a:rPr>
              <a:t>t</a:t>
            </a:r>
            <a:r>
              <a:rPr sz="3900" spc="4" baseline="3150" dirty="0" smtClean="0">
                <a:latin typeface="Calibri"/>
                <a:cs typeface="Calibri"/>
              </a:rPr>
              <a:t>ha</a:t>
            </a:r>
            <a:r>
              <a:rPr sz="3900" spc="0" baseline="3150" dirty="0" smtClean="0">
                <a:latin typeface="Calibri"/>
                <a:cs typeface="Calibri"/>
              </a:rPr>
              <a:t>t</a:t>
            </a:r>
            <a:r>
              <a:rPr sz="3900" spc="162" baseline="3150" dirty="0" smtClean="0">
                <a:latin typeface="Calibri"/>
                <a:cs typeface="Calibri"/>
              </a:rPr>
              <a:t> </a:t>
            </a:r>
            <a:r>
              <a:rPr sz="3900" spc="9" baseline="3150" dirty="0" smtClean="0">
                <a:latin typeface="Calibri"/>
                <a:cs typeface="Calibri"/>
              </a:rPr>
              <a:t>t</a:t>
            </a:r>
            <a:r>
              <a:rPr sz="3900" spc="-4" baseline="3150" dirty="0" smtClean="0">
                <a:latin typeface="Calibri"/>
                <a:cs typeface="Calibri"/>
              </a:rPr>
              <a:t>h</a:t>
            </a:r>
            <a:r>
              <a:rPr sz="3900" spc="0" baseline="3150" dirty="0" smtClean="0">
                <a:latin typeface="Calibri"/>
                <a:cs typeface="Calibri"/>
              </a:rPr>
              <a:t>e</a:t>
            </a:r>
            <a:r>
              <a:rPr sz="3900" spc="168" baseline="3150" dirty="0" smtClean="0">
                <a:latin typeface="Calibri"/>
                <a:cs typeface="Calibri"/>
              </a:rPr>
              <a:t> </a:t>
            </a:r>
            <a:r>
              <a:rPr sz="3900" spc="0" baseline="3150" dirty="0" smtClean="0">
                <a:latin typeface="Calibri"/>
                <a:cs typeface="Calibri"/>
              </a:rPr>
              <a:t>c</a:t>
            </a:r>
            <a:r>
              <a:rPr sz="3900" spc="4" baseline="3150" dirty="0" smtClean="0">
                <a:latin typeface="Calibri"/>
                <a:cs typeface="Calibri"/>
              </a:rPr>
              <a:t>urri</a:t>
            </a:r>
            <a:r>
              <a:rPr sz="3900" spc="9" baseline="3150" dirty="0" smtClean="0">
                <a:latin typeface="Calibri"/>
                <a:cs typeface="Calibri"/>
              </a:rPr>
              <a:t>c</a:t>
            </a:r>
            <a:r>
              <a:rPr sz="3900" spc="-4" baseline="3150" dirty="0" smtClean="0">
                <a:latin typeface="Calibri"/>
                <a:cs typeface="Calibri"/>
              </a:rPr>
              <a:t>u</a:t>
            </a:r>
            <a:r>
              <a:rPr sz="3900" spc="4" baseline="3150" dirty="0" smtClean="0">
                <a:latin typeface="Calibri"/>
                <a:cs typeface="Calibri"/>
              </a:rPr>
              <a:t>lu</a:t>
            </a:r>
            <a:r>
              <a:rPr sz="3900" spc="0" baseline="3150" dirty="0" smtClean="0">
                <a:latin typeface="Calibri"/>
                <a:cs typeface="Calibri"/>
              </a:rPr>
              <a:t>m</a:t>
            </a:r>
            <a:r>
              <a:rPr sz="3900" spc="124" baseline="3150" dirty="0" smtClean="0">
                <a:latin typeface="Calibri"/>
                <a:cs typeface="Calibri"/>
              </a:rPr>
              <a:t> </a:t>
            </a:r>
            <a:r>
              <a:rPr sz="3900" spc="-4" baseline="3150" dirty="0" smtClean="0">
                <a:latin typeface="Calibri"/>
                <a:cs typeface="Calibri"/>
              </a:rPr>
              <a:t>d</a:t>
            </a:r>
            <a:r>
              <a:rPr sz="3900" spc="4" baseline="3150" dirty="0" smtClean="0">
                <a:latin typeface="Calibri"/>
                <a:cs typeface="Calibri"/>
              </a:rPr>
              <a:t>eal</a:t>
            </a:r>
            <a:r>
              <a:rPr sz="3900" spc="0" baseline="3150" dirty="0" smtClean="0">
                <a:latin typeface="Calibri"/>
                <a:cs typeface="Calibri"/>
              </a:rPr>
              <a:t>s</a:t>
            </a:r>
            <a:r>
              <a:rPr sz="3900" spc="162" baseline="3150" dirty="0" smtClean="0">
                <a:latin typeface="Calibri"/>
                <a:cs typeface="Calibri"/>
              </a:rPr>
              <a:t> </a:t>
            </a:r>
            <a:r>
              <a:rPr sz="3900" spc="0" baseline="3150" dirty="0" smtClean="0">
                <a:latin typeface="Calibri"/>
                <a:cs typeface="Calibri"/>
              </a:rPr>
              <a:t>w</a:t>
            </a:r>
            <a:r>
              <a:rPr sz="3900" spc="4" baseline="3150" dirty="0" smtClean="0">
                <a:latin typeface="Calibri"/>
                <a:cs typeface="Calibri"/>
              </a:rPr>
              <a:t>i</a:t>
            </a:r>
            <a:r>
              <a:rPr sz="3900" spc="9" baseline="3150" dirty="0" smtClean="0">
                <a:latin typeface="Calibri"/>
                <a:cs typeface="Calibri"/>
              </a:rPr>
              <a:t>t</a:t>
            </a:r>
            <a:r>
              <a:rPr sz="3900" spc="4" baseline="3150" dirty="0" smtClean="0">
                <a:latin typeface="Calibri"/>
                <a:cs typeface="Calibri"/>
              </a:rPr>
              <a:t>h</a:t>
            </a:r>
            <a:r>
              <a:rPr sz="3900" spc="0" baseline="3150" dirty="0" smtClean="0">
                <a:latin typeface="Calibri"/>
                <a:cs typeface="Calibri"/>
              </a:rPr>
              <a:t>.	(</a:t>
            </a:r>
            <a:r>
              <a:rPr sz="3900" spc="9" baseline="3150" dirty="0" smtClean="0">
                <a:latin typeface="Calibri"/>
                <a:cs typeface="Calibri"/>
              </a:rPr>
              <a:t>T</a:t>
            </a:r>
            <a:r>
              <a:rPr sz="3900" spc="-4" baseline="3150" dirty="0" smtClean="0">
                <a:latin typeface="Calibri"/>
                <a:cs typeface="Calibri"/>
              </a:rPr>
              <a:t>h</a:t>
            </a:r>
            <a:r>
              <a:rPr sz="3900" spc="4" baseline="3150" dirty="0" smtClean="0">
                <a:latin typeface="Calibri"/>
                <a:cs typeface="Calibri"/>
              </a:rPr>
              <a:t>i</a:t>
            </a:r>
            <a:r>
              <a:rPr sz="3900" spc="0" baseline="3150" dirty="0" smtClean="0">
                <a:latin typeface="Calibri"/>
                <a:cs typeface="Calibri"/>
              </a:rPr>
              <a:t>s</a:t>
            </a:r>
            <a:endParaRPr sz="2600">
              <a:latin typeface="Calibri"/>
              <a:cs typeface="Calibri"/>
            </a:endParaRPr>
          </a:p>
        </p:txBody>
      </p:sp>
      <p:sp>
        <p:nvSpPr>
          <p:cNvPr id="9" name="object 9"/>
          <p:cNvSpPr txBox="1"/>
          <p:nvPr/>
        </p:nvSpPr>
        <p:spPr>
          <a:xfrm>
            <a:off x="1793239" y="2904489"/>
            <a:ext cx="6952943" cy="3103880"/>
          </a:xfrm>
          <a:prstGeom prst="rect">
            <a:avLst/>
          </a:prstGeom>
        </p:spPr>
        <p:txBody>
          <a:bodyPr wrap="square" lIns="0" tIns="0" rIns="0" bIns="0" rtlCol="0">
            <a:noAutofit/>
          </a:bodyPr>
          <a:lstStyle/>
          <a:p>
            <a:pPr marL="12700">
              <a:lnSpc>
                <a:spcPts val="2540"/>
              </a:lnSpc>
              <a:spcBef>
                <a:spcPts val="142"/>
              </a:spcBef>
            </a:pPr>
            <a:r>
              <a:rPr sz="2600" spc="4" dirty="0" smtClean="0">
                <a:latin typeface="Calibri"/>
                <a:cs typeface="Calibri"/>
              </a:rPr>
              <a:t>i</a:t>
            </a:r>
            <a:r>
              <a:rPr sz="2600" spc="0" dirty="0" smtClean="0">
                <a:latin typeface="Calibri"/>
                <a:cs typeface="Calibri"/>
              </a:rPr>
              <a:t>s</a:t>
            </a:r>
            <a:r>
              <a:rPr sz="2600" spc="337" dirty="0" smtClean="0">
                <a:latin typeface="Calibri"/>
                <a:cs typeface="Calibri"/>
              </a:rPr>
              <a:t> </a:t>
            </a:r>
            <a:r>
              <a:rPr sz="2600" spc="0" dirty="0" smtClean="0">
                <a:latin typeface="Calibri"/>
                <a:cs typeface="Calibri"/>
              </a:rPr>
              <a:t>a</a:t>
            </a:r>
            <a:r>
              <a:rPr sz="2600" spc="337" dirty="0" smtClean="0">
                <a:latin typeface="Calibri"/>
                <a:cs typeface="Calibri"/>
              </a:rPr>
              <a:t> </a:t>
            </a:r>
            <a:r>
              <a:rPr sz="2600" spc="-4" dirty="0" smtClean="0">
                <a:latin typeface="Calibri"/>
                <a:cs typeface="Calibri"/>
              </a:rPr>
              <a:t>f</a:t>
            </a:r>
            <a:r>
              <a:rPr sz="2600" spc="4" dirty="0" smtClean="0">
                <a:latin typeface="Calibri"/>
                <a:cs typeface="Calibri"/>
              </a:rPr>
              <a:t>ur</a:t>
            </a:r>
            <a:r>
              <a:rPr sz="2600" spc="0" dirty="0" smtClean="0">
                <a:latin typeface="Calibri"/>
                <a:cs typeface="Calibri"/>
              </a:rPr>
              <a:t>t</a:t>
            </a:r>
            <a:r>
              <a:rPr sz="2600" spc="4" dirty="0" smtClean="0">
                <a:latin typeface="Calibri"/>
                <a:cs typeface="Calibri"/>
              </a:rPr>
              <a:t>he</a:t>
            </a:r>
            <a:r>
              <a:rPr sz="2600" spc="0" dirty="0" smtClean="0">
                <a:latin typeface="Calibri"/>
                <a:cs typeface="Calibri"/>
              </a:rPr>
              <a:t>r</a:t>
            </a:r>
            <a:r>
              <a:rPr sz="2600" spc="297" dirty="0" smtClean="0">
                <a:latin typeface="Calibri"/>
                <a:cs typeface="Calibri"/>
              </a:rPr>
              <a:t> </a:t>
            </a:r>
            <a:r>
              <a:rPr sz="2600" spc="4" dirty="0" smtClean="0">
                <a:latin typeface="Calibri"/>
                <a:cs typeface="Calibri"/>
              </a:rPr>
              <a:t>e</a:t>
            </a:r>
            <a:r>
              <a:rPr sz="2600" spc="-4" dirty="0" smtClean="0">
                <a:latin typeface="Calibri"/>
                <a:cs typeface="Calibri"/>
              </a:rPr>
              <a:t>l</a:t>
            </a:r>
            <a:r>
              <a:rPr sz="2600" spc="4" dirty="0" smtClean="0">
                <a:latin typeface="Calibri"/>
                <a:cs typeface="Calibri"/>
              </a:rPr>
              <a:t>ab</a:t>
            </a:r>
            <a:r>
              <a:rPr sz="2600" spc="0" dirty="0" smtClean="0">
                <a:latin typeface="Calibri"/>
                <a:cs typeface="Calibri"/>
              </a:rPr>
              <a:t>o</a:t>
            </a:r>
            <a:r>
              <a:rPr sz="2600" spc="4" dirty="0" smtClean="0">
                <a:latin typeface="Calibri"/>
                <a:cs typeface="Calibri"/>
              </a:rPr>
              <a:t>ra</a:t>
            </a:r>
            <a:r>
              <a:rPr sz="2600" spc="9" dirty="0" smtClean="0">
                <a:latin typeface="Calibri"/>
                <a:cs typeface="Calibri"/>
              </a:rPr>
              <a:t>t</a:t>
            </a:r>
            <a:r>
              <a:rPr sz="2600" spc="-4" dirty="0" smtClean="0">
                <a:latin typeface="Calibri"/>
                <a:cs typeface="Calibri"/>
              </a:rPr>
              <a:t>i</a:t>
            </a:r>
            <a:r>
              <a:rPr sz="2600" spc="0" dirty="0" smtClean="0">
                <a:latin typeface="Calibri"/>
                <a:cs typeface="Calibri"/>
              </a:rPr>
              <a:t>on</a:t>
            </a:r>
            <a:r>
              <a:rPr sz="2600" spc="293" dirty="0" smtClean="0">
                <a:latin typeface="Calibri"/>
                <a:cs typeface="Calibri"/>
              </a:rPr>
              <a:t> </a:t>
            </a:r>
            <a:r>
              <a:rPr sz="2600" spc="0" dirty="0" smtClean="0">
                <a:latin typeface="Calibri"/>
                <a:cs typeface="Calibri"/>
              </a:rPr>
              <a:t>of</a:t>
            </a:r>
            <a:r>
              <a:rPr sz="2600" spc="327" dirty="0" smtClean="0">
                <a:latin typeface="Calibri"/>
                <a:cs typeface="Calibri"/>
              </a:rPr>
              <a:t> </a:t>
            </a:r>
            <a:r>
              <a:rPr sz="2600" spc="9" dirty="0" smtClean="0">
                <a:latin typeface="Calibri"/>
                <a:cs typeface="Calibri"/>
              </a:rPr>
              <a:t>t</a:t>
            </a:r>
            <a:r>
              <a:rPr sz="2600" spc="-4" dirty="0" smtClean="0">
                <a:latin typeface="Calibri"/>
                <a:cs typeface="Calibri"/>
              </a:rPr>
              <a:t>h</a:t>
            </a:r>
            <a:r>
              <a:rPr sz="2600" spc="0" dirty="0" smtClean="0">
                <a:latin typeface="Calibri"/>
                <a:cs typeface="Calibri"/>
              </a:rPr>
              <a:t>e</a:t>
            </a:r>
            <a:r>
              <a:rPr sz="2600" spc="315" dirty="0" smtClean="0">
                <a:latin typeface="Calibri"/>
                <a:cs typeface="Calibri"/>
              </a:rPr>
              <a:t> </a:t>
            </a:r>
            <a:r>
              <a:rPr sz="2600" spc="0" dirty="0" smtClean="0">
                <a:latin typeface="Calibri"/>
                <a:cs typeface="Calibri"/>
              </a:rPr>
              <a:t>"</a:t>
            </a:r>
            <a:r>
              <a:rPr sz="2600" spc="4" dirty="0" smtClean="0">
                <a:latin typeface="Calibri"/>
                <a:cs typeface="Calibri"/>
              </a:rPr>
              <a:t>t</a:t>
            </a:r>
            <a:r>
              <a:rPr sz="2600" spc="0" dirty="0" smtClean="0">
                <a:latin typeface="Calibri"/>
                <a:cs typeface="Calibri"/>
              </a:rPr>
              <a:t>o</a:t>
            </a:r>
            <a:r>
              <a:rPr sz="2600" spc="4" dirty="0" smtClean="0">
                <a:latin typeface="Calibri"/>
                <a:cs typeface="Calibri"/>
              </a:rPr>
              <a:t>pi</a:t>
            </a:r>
            <a:r>
              <a:rPr sz="2600" spc="0" dirty="0" smtClean="0">
                <a:latin typeface="Calibri"/>
                <a:cs typeface="Calibri"/>
              </a:rPr>
              <a:t>c"</a:t>
            </a:r>
            <a:r>
              <a:rPr sz="2600" spc="291" dirty="0" smtClean="0">
                <a:latin typeface="Calibri"/>
                <a:cs typeface="Calibri"/>
              </a:rPr>
              <a:t> </a:t>
            </a:r>
            <a:r>
              <a:rPr sz="2600" spc="4" dirty="0" smtClean="0">
                <a:latin typeface="Calibri"/>
                <a:cs typeface="Calibri"/>
              </a:rPr>
              <a:t>de</a:t>
            </a:r>
            <a:r>
              <a:rPr sz="2600" spc="0" dirty="0" smtClean="0">
                <a:latin typeface="Calibri"/>
                <a:cs typeface="Calibri"/>
              </a:rPr>
              <a:t>sc</a:t>
            </a:r>
            <a:r>
              <a:rPr sz="2600" spc="4" dirty="0" smtClean="0">
                <a:latin typeface="Calibri"/>
                <a:cs typeface="Calibri"/>
              </a:rPr>
              <a:t>r</a:t>
            </a:r>
            <a:r>
              <a:rPr sz="2600" spc="14" dirty="0" smtClean="0">
                <a:latin typeface="Calibri"/>
                <a:cs typeface="Calibri"/>
              </a:rPr>
              <a:t>i</a:t>
            </a:r>
            <a:r>
              <a:rPr sz="2600" spc="-4" dirty="0" smtClean="0">
                <a:latin typeface="Calibri"/>
                <a:cs typeface="Calibri"/>
              </a:rPr>
              <a:t>p</a:t>
            </a:r>
            <a:r>
              <a:rPr sz="2600" spc="9" dirty="0" smtClean="0">
                <a:latin typeface="Calibri"/>
                <a:cs typeface="Calibri"/>
              </a:rPr>
              <a:t>t</a:t>
            </a:r>
            <a:r>
              <a:rPr sz="2600" spc="4" dirty="0" smtClean="0">
                <a:latin typeface="Calibri"/>
                <a:cs typeface="Calibri"/>
              </a:rPr>
              <a:t>i</a:t>
            </a:r>
            <a:r>
              <a:rPr sz="2600" spc="0" dirty="0" smtClean="0">
                <a:latin typeface="Calibri"/>
                <a:cs typeface="Calibri"/>
              </a:rPr>
              <a:t>on </a:t>
            </a:r>
            <a:r>
              <a:rPr sz="2600" spc="4" dirty="0" smtClean="0">
                <a:latin typeface="Calibri"/>
                <a:cs typeface="Calibri"/>
              </a:rPr>
              <a:t>i</a:t>
            </a:r>
            <a:r>
              <a:rPr sz="2600" spc="0" dirty="0" smtClean="0">
                <a:latin typeface="Calibri"/>
                <a:cs typeface="Calibri"/>
              </a:rPr>
              <a:t>n</a:t>
            </a:r>
            <a:r>
              <a:rPr sz="2600" spc="4" dirty="0" smtClean="0">
                <a:latin typeface="Calibri"/>
                <a:cs typeface="Calibri"/>
              </a:rPr>
              <a:t> </a:t>
            </a:r>
            <a:r>
              <a:rPr sz="2600" spc="0" dirty="0" smtClean="0">
                <a:latin typeface="Calibri"/>
                <a:cs typeface="Calibri"/>
              </a:rPr>
              <a:t>t</a:t>
            </a:r>
            <a:r>
              <a:rPr sz="2600" spc="4" dirty="0" smtClean="0">
                <a:latin typeface="Calibri"/>
                <a:cs typeface="Calibri"/>
              </a:rPr>
              <a:t>h</a:t>
            </a:r>
            <a:r>
              <a:rPr sz="2600" spc="0" dirty="0" smtClean="0">
                <a:latin typeface="Calibri"/>
                <a:cs typeface="Calibri"/>
              </a:rPr>
              <a:t>e</a:t>
            </a:r>
            <a:r>
              <a:rPr sz="2600" spc="-21" dirty="0" smtClean="0">
                <a:latin typeface="Calibri"/>
                <a:cs typeface="Calibri"/>
              </a:rPr>
              <a:t> </a:t>
            </a:r>
            <a:r>
              <a:rPr sz="2600" spc="4" dirty="0" smtClean="0">
                <a:latin typeface="Calibri"/>
                <a:cs typeface="Calibri"/>
              </a:rPr>
              <a:t>Aim.</a:t>
            </a:r>
            <a:r>
              <a:rPr sz="2600" spc="0" dirty="0" smtClean="0">
                <a:latin typeface="Calibri"/>
                <a:cs typeface="Calibri"/>
              </a:rPr>
              <a:t>)</a:t>
            </a:r>
            <a:endParaRPr sz="2600">
              <a:latin typeface="Calibri"/>
              <a:cs typeface="Calibri"/>
            </a:endParaRPr>
          </a:p>
          <a:p>
            <a:pPr marL="12700" marR="47761">
              <a:lnSpc>
                <a:spcPct val="101725"/>
              </a:lnSpc>
              <a:spcBef>
                <a:spcPts val="77"/>
              </a:spcBef>
            </a:pPr>
            <a:r>
              <a:rPr sz="2600" b="1" spc="4" dirty="0" smtClean="0">
                <a:latin typeface="Calibri"/>
                <a:cs typeface="Calibri"/>
              </a:rPr>
              <a:t>I</a:t>
            </a:r>
            <a:r>
              <a:rPr sz="2600" b="1" spc="0" dirty="0" smtClean="0">
                <a:latin typeface="Calibri"/>
                <a:cs typeface="Calibri"/>
              </a:rPr>
              <a:t>N</a:t>
            </a:r>
            <a:r>
              <a:rPr sz="2600" b="1" spc="9" dirty="0" smtClean="0">
                <a:latin typeface="Calibri"/>
                <a:cs typeface="Calibri"/>
              </a:rPr>
              <a:t>S</a:t>
            </a:r>
            <a:r>
              <a:rPr sz="2600" b="1" spc="-9" dirty="0" smtClean="0">
                <a:latin typeface="Calibri"/>
                <a:cs typeface="Calibri"/>
              </a:rPr>
              <a:t>T</a:t>
            </a:r>
            <a:r>
              <a:rPr sz="2600" b="1" spc="0" dirty="0" smtClean="0">
                <a:latin typeface="Calibri"/>
                <a:cs typeface="Calibri"/>
              </a:rPr>
              <a:t>R</a:t>
            </a:r>
            <a:r>
              <a:rPr sz="2600" b="1" spc="9" dirty="0" smtClean="0">
                <a:latin typeface="Calibri"/>
                <a:cs typeface="Calibri"/>
              </a:rPr>
              <a:t>U</a:t>
            </a:r>
            <a:r>
              <a:rPr sz="2600" b="1" spc="4" dirty="0" smtClean="0">
                <a:latin typeface="Calibri"/>
                <a:cs typeface="Calibri"/>
              </a:rPr>
              <a:t>C</a:t>
            </a:r>
            <a:r>
              <a:rPr sz="2600" b="1" spc="-9" dirty="0" smtClean="0">
                <a:latin typeface="Calibri"/>
                <a:cs typeface="Calibri"/>
              </a:rPr>
              <a:t>T</a:t>
            </a:r>
            <a:r>
              <a:rPr sz="2600" b="1" spc="4" dirty="0" smtClean="0">
                <a:latin typeface="Calibri"/>
                <a:cs typeface="Calibri"/>
              </a:rPr>
              <a:t>I</a:t>
            </a:r>
            <a:r>
              <a:rPr sz="2600" b="1" spc="0" dirty="0" smtClean="0">
                <a:latin typeface="Calibri"/>
                <a:cs typeface="Calibri"/>
              </a:rPr>
              <a:t>O</a:t>
            </a:r>
            <a:r>
              <a:rPr sz="2600" b="1" spc="9" dirty="0" smtClean="0">
                <a:latin typeface="Calibri"/>
                <a:cs typeface="Calibri"/>
              </a:rPr>
              <a:t>N</a:t>
            </a:r>
            <a:r>
              <a:rPr sz="2600" b="1" spc="4" dirty="0" smtClean="0">
                <a:latin typeface="Calibri"/>
                <a:cs typeface="Calibri"/>
              </a:rPr>
              <a:t>A</a:t>
            </a:r>
            <a:r>
              <a:rPr sz="2600" b="1" spc="0" dirty="0" smtClean="0">
                <a:latin typeface="Calibri"/>
                <a:cs typeface="Calibri"/>
              </a:rPr>
              <a:t>L</a:t>
            </a:r>
            <a:r>
              <a:rPr sz="2600" b="1" spc="-118" dirty="0" smtClean="0">
                <a:latin typeface="Calibri"/>
                <a:cs typeface="Calibri"/>
              </a:rPr>
              <a:t> </a:t>
            </a:r>
            <a:r>
              <a:rPr sz="2600" b="1" spc="14" dirty="0" smtClean="0">
                <a:latin typeface="Calibri"/>
                <a:cs typeface="Calibri"/>
              </a:rPr>
              <a:t>P</a:t>
            </a:r>
            <a:r>
              <a:rPr sz="2600" b="1" spc="0" dirty="0" smtClean="0">
                <a:latin typeface="Calibri"/>
                <a:cs typeface="Calibri"/>
              </a:rPr>
              <a:t>L</a:t>
            </a:r>
            <a:r>
              <a:rPr sz="2600" b="1" spc="14" dirty="0" smtClean="0">
                <a:latin typeface="Calibri"/>
                <a:cs typeface="Calibri"/>
              </a:rPr>
              <a:t>A</a:t>
            </a:r>
            <a:r>
              <a:rPr sz="2600" b="1" spc="-4" dirty="0" smtClean="0">
                <a:latin typeface="Calibri"/>
                <a:cs typeface="Calibri"/>
              </a:rPr>
              <a:t>N</a:t>
            </a:r>
            <a:r>
              <a:rPr sz="2600" spc="0" dirty="0" smtClean="0">
                <a:latin typeface="Calibri"/>
                <a:cs typeface="Calibri"/>
              </a:rPr>
              <a:t>:</a:t>
            </a:r>
            <a:endParaRPr sz="2600">
              <a:latin typeface="Calibri"/>
              <a:cs typeface="Calibri"/>
            </a:endParaRPr>
          </a:p>
          <a:p>
            <a:pPr marL="12700" marR="585" indent="182880" algn="just">
              <a:lnSpc>
                <a:spcPts val="3173"/>
              </a:lnSpc>
              <a:spcBef>
                <a:spcPts val="518"/>
              </a:spcBef>
            </a:pPr>
            <a:r>
              <a:rPr sz="2600" spc="9" dirty="0" smtClean="0">
                <a:latin typeface="Calibri"/>
                <a:cs typeface="Calibri"/>
              </a:rPr>
              <a:t>D</a:t>
            </a:r>
            <a:r>
              <a:rPr sz="2600" spc="4" dirty="0" smtClean="0">
                <a:latin typeface="Calibri"/>
                <a:cs typeface="Calibri"/>
              </a:rPr>
              <a:t>e</a:t>
            </a:r>
            <a:r>
              <a:rPr sz="2600" spc="0" dirty="0" smtClean="0">
                <a:latin typeface="Calibri"/>
                <a:cs typeface="Calibri"/>
              </a:rPr>
              <a:t>sc</a:t>
            </a:r>
            <a:r>
              <a:rPr sz="2600" spc="14" dirty="0" smtClean="0">
                <a:latin typeface="Calibri"/>
                <a:cs typeface="Calibri"/>
              </a:rPr>
              <a:t>r</a:t>
            </a:r>
            <a:r>
              <a:rPr sz="2600" spc="-4" dirty="0" smtClean="0">
                <a:latin typeface="Calibri"/>
                <a:cs typeface="Calibri"/>
              </a:rPr>
              <a:t>i</a:t>
            </a:r>
            <a:r>
              <a:rPr sz="2600" spc="4" dirty="0" smtClean="0">
                <a:latin typeface="Calibri"/>
                <a:cs typeface="Calibri"/>
              </a:rPr>
              <a:t>be</a:t>
            </a:r>
            <a:r>
              <a:rPr sz="2600" spc="0" dirty="0" smtClean="0">
                <a:latin typeface="Calibri"/>
                <a:cs typeface="Calibri"/>
              </a:rPr>
              <a:t>s</a:t>
            </a:r>
            <a:r>
              <a:rPr sz="2600" spc="7" dirty="0" smtClean="0">
                <a:latin typeface="Calibri"/>
                <a:cs typeface="Calibri"/>
              </a:rPr>
              <a:t> </a:t>
            </a:r>
            <a:r>
              <a:rPr sz="2600" spc="9" dirty="0" smtClean="0">
                <a:latin typeface="Calibri"/>
                <a:cs typeface="Calibri"/>
              </a:rPr>
              <a:t>t</a:t>
            </a:r>
            <a:r>
              <a:rPr sz="2600" spc="4" dirty="0" smtClean="0">
                <a:latin typeface="Calibri"/>
                <a:cs typeface="Calibri"/>
              </a:rPr>
              <a:t>h</a:t>
            </a:r>
            <a:r>
              <a:rPr sz="2600" spc="0" dirty="0" smtClean="0">
                <a:latin typeface="Calibri"/>
                <a:cs typeface="Calibri"/>
              </a:rPr>
              <a:t>e</a:t>
            </a:r>
            <a:r>
              <a:rPr sz="2600" spc="36" dirty="0" smtClean="0">
                <a:latin typeface="Calibri"/>
                <a:cs typeface="Calibri"/>
              </a:rPr>
              <a:t> </a:t>
            </a:r>
            <a:r>
              <a:rPr sz="2600" spc="4" dirty="0" smtClean="0">
                <a:latin typeface="Calibri"/>
                <a:cs typeface="Calibri"/>
              </a:rPr>
              <a:t>a</a:t>
            </a:r>
            <a:r>
              <a:rPr sz="2600" spc="0" dirty="0" smtClean="0">
                <a:latin typeface="Calibri"/>
                <a:cs typeface="Calibri"/>
              </a:rPr>
              <a:t>c</a:t>
            </a:r>
            <a:r>
              <a:rPr sz="2600" spc="9" dirty="0" smtClean="0">
                <a:latin typeface="Calibri"/>
                <a:cs typeface="Calibri"/>
              </a:rPr>
              <a:t>t</a:t>
            </a:r>
            <a:r>
              <a:rPr sz="2600" spc="4" dirty="0" smtClean="0">
                <a:latin typeface="Calibri"/>
                <a:cs typeface="Calibri"/>
              </a:rPr>
              <a:t>iv</a:t>
            </a:r>
            <a:r>
              <a:rPr sz="2600" spc="-4" dirty="0" smtClean="0">
                <a:latin typeface="Calibri"/>
                <a:cs typeface="Calibri"/>
              </a:rPr>
              <a:t>i</a:t>
            </a:r>
            <a:r>
              <a:rPr sz="2600" spc="9" dirty="0" smtClean="0">
                <a:latin typeface="Calibri"/>
                <a:cs typeface="Calibri"/>
              </a:rPr>
              <a:t>t</a:t>
            </a:r>
            <a:r>
              <a:rPr sz="2600" spc="4" dirty="0" smtClean="0">
                <a:latin typeface="Calibri"/>
                <a:cs typeface="Calibri"/>
              </a:rPr>
              <a:t>ie</a:t>
            </a:r>
            <a:r>
              <a:rPr sz="2600" spc="0" dirty="0" smtClean="0">
                <a:latin typeface="Calibri"/>
                <a:cs typeface="Calibri"/>
              </a:rPr>
              <a:t>s </a:t>
            </a:r>
            <a:r>
              <a:rPr sz="2600" spc="9" dirty="0" smtClean="0">
                <a:latin typeface="Calibri"/>
                <a:cs typeface="Calibri"/>
              </a:rPr>
              <a:t>t</a:t>
            </a:r>
            <a:r>
              <a:rPr sz="2600" spc="4" dirty="0" smtClean="0">
                <a:latin typeface="Calibri"/>
                <a:cs typeface="Calibri"/>
              </a:rPr>
              <a:t>h</a:t>
            </a:r>
            <a:r>
              <a:rPr sz="2600" spc="0" dirty="0" smtClean="0">
                <a:latin typeface="Calibri"/>
                <a:cs typeface="Calibri"/>
              </a:rPr>
              <a:t>e</a:t>
            </a:r>
            <a:r>
              <a:rPr sz="2600" spc="36" dirty="0" smtClean="0">
                <a:latin typeface="Calibri"/>
                <a:cs typeface="Calibri"/>
              </a:rPr>
              <a:t> </a:t>
            </a:r>
            <a:r>
              <a:rPr sz="2600" spc="4" dirty="0" smtClean="0">
                <a:latin typeface="Calibri"/>
                <a:cs typeface="Calibri"/>
              </a:rPr>
              <a:t>le</a:t>
            </a:r>
            <a:r>
              <a:rPr sz="2600" spc="-4" dirty="0" smtClean="0">
                <a:latin typeface="Calibri"/>
                <a:cs typeface="Calibri"/>
              </a:rPr>
              <a:t>a</a:t>
            </a:r>
            <a:r>
              <a:rPr sz="2600" spc="14" dirty="0" smtClean="0">
                <a:latin typeface="Calibri"/>
                <a:cs typeface="Calibri"/>
              </a:rPr>
              <a:t>r</a:t>
            </a:r>
            <a:r>
              <a:rPr sz="2600" spc="-4" dirty="0" smtClean="0">
                <a:latin typeface="Calibri"/>
                <a:cs typeface="Calibri"/>
              </a:rPr>
              <a:t>n</a:t>
            </a:r>
            <a:r>
              <a:rPr sz="2600" spc="4" dirty="0" smtClean="0">
                <a:latin typeface="Calibri"/>
                <a:cs typeface="Calibri"/>
              </a:rPr>
              <a:t>er</a:t>
            </a:r>
            <a:r>
              <a:rPr sz="2600" spc="0" dirty="0" smtClean="0">
                <a:latin typeface="Calibri"/>
                <a:cs typeface="Calibri"/>
              </a:rPr>
              <a:t>s</a:t>
            </a:r>
            <a:r>
              <a:rPr sz="2600" spc="18" dirty="0" smtClean="0">
                <a:latin typeface="Calibri"/>
                <a:cs typeface="Calibri"/>
              </a:rPr>
              <a:t> </a:t>
            </a:r>
            <a:r>
              <a:rPr sz="2600" spc="4" dirty="0" smtClean="0">
                <a:latin typeface="Calibri"/>
                <a:cs typeface="Calibri"/>
              </a:rPr>
              <a:t>ar</a:t>
            </a:r>
            <a:r>
              <a:rPr sz="2600" spc="0" dirty="0" smtClean="0">
                <a:latin typeface="Calibri"/>
                <a:cs typeface="Calibri"/>
              </a:rPr>
              <a:t>e</a:t>
            </a:r>
            <a:r>
              <a:rPr sz="2600" spc="36" dirty="0" smtClean="0">
                <a:latin typeface="Calibri"/>
                <a:cs typeface="Calibri"/>
              </a:rPr>
              <a:t> </a:t>
            </a:r>
            <a:r>
              <a:rPr sz="2600" spc="-4" dirty="0" smtClean="0">
                <a:latin typeface="Calibri"/>
                <a:cs typeface="Calibri"/>
              </a:rPr>
              <a:t>g</a:t>
            </a:r>
            <a:r>
              <a:rPr sz="2600" spc="0" dirty="0" smtClean="0">
                <a:latin typeface="Calibri"/>
                <a:cs typeface="Calibri"/>
              </a:rPr>
              <a:t>o</a:t>
            </a:r>
            <a:r>
              <a:rPr sz="2600" spc="4" dirty="0" smtClean="0">
                <a:latin typeface="Calibri"/>
                <a:cs typeface="Calibri"/>
              </a:rPr>
              <a:t>in</a:t>
            </a:r>
            <a:r>
              <a:rPr sz="2600" spc="0" dirty="0" smtClean="0">
                <a:latin typeface="Calibri"/>
                <a:cs typeface="Calibri"/>
              </a:rPr>
              <a:t>g</a:t>
            </a:r>
            <a:r>
              <a:rPr sz="2600" spc="28" dirty="0" smtClean="0">
                <a:latin typeface="Calibri"/>
                <a:cs typeface="Calibri"/>
              </a:rPr>
              <a:t> </a:t>
            </a:r>
            <a:r>
              <a:rPr sz="2600" spc="0" dirty="0" smtClean="0">
                <a:latin typeface="Calibri"/>
                <a:cs typeface="Calibri"/>
              </a:rPr>
              <a:t>to </a:t>
            </a:r>
            <a:endParaRPr sz="2600">
              <a:latin typeface="Calibri"/>
              <a:cs typeface="Calibri"/>
            </a:endParaRPr>
          </a:p>
          <a:p>
            <a:pPr marL="12700" marR="585" algn="just">
              <a:lnSpc>
                <a:spcPts val="2542"/>
              </a:lnSpc>
            </a:pPr>
            <a:r>
              <a:rPr sz="2600" spc="-4" dirty="0" smtClean="0">
                <a:latin typeface="Calibri"/>
                <a:cs typeface="Calibri"/>
              </a:rPr>
              <a:t>e</a:t>
            </a:r>
            <a:r>
              <a:rPr sz="2600" spc="4" dirty="0" smtClean="0">
                <a:latin typeface="Calibri"/>
                <a:cs typeface="Calibri"/>
              </a:rPr>
              <a:t>ng</a:t>
            </a:r>
            <a:r>
              <a:rPr sz="2600" spc="-4" dirty="0" smtClean="0">
                <a:latin typeface="Calibri"/>
                <a:cs typeface="Calibri"/>
              </a:rPr>
              <a:t>a</a:t>
            </a:r>
            <a:r>
              <a:rPr sz="2600" spc="4" dirty="0" smtClean="0">
                <a:latin typeface="Calibri"/>
                <a:cs typeface="Calibri"/>
              </a:rPr>
              <a:t>g</a:t>
            </a:r>
            <a:r>
              <a:rPr sz="2600" spc="0" dirty="0" smtClean="0">
                <a:latin typeface="Calibri"/>
                <a:cs typeface="Calibri"/>
              </a:rPr>
              <a:t>e</a:t>
            </a:r>
            <a:r>
              <a:rPr sz="2600" spc="9" dirty="0" smtClean="0">
                <a:latin typeface="Calibri"/>
                <a:cs typeface="Calibri"/>
              </a:rPr>
              <a:t> </a:t>
            </a:r>
            <a:r>
              <a:rPr sz="2600" spc="4" dirty="0" smtClean="0">
                <a:latin typeface="Calibri"/>
                <a:cs typeface="Calibri"/>
              </a:rPr>
              <a:t>in</a:t>
            </a:r>
            <a:r>
              <a:rPr sz="2600" spc="0" dirty="0" smtClean="0">
                <a:latin typeface="Calibri"/>
                <a:cs typeface="Calibri"/>
              </a:rPr>
              <a:t>,</a:t>
            </a:r>
            <a:r>
              <a:rPr sz="2600" spc="38" dirty="0" smtClean="0">
                <a:latin typeface="Calibri"/>
                <a:cs typeface="Calibri"/>
              </a:rPr>
              <a:t> </a:t>
            </a:r>
            <a:r>
              <a:rPr sz="2600" spc="4" dirty="0" smtClean="0">
                <a:latin typeface="Calibri"/>
                <a:cs typeface="Calibri"/>
              </a:rPr>
              <a:t>an</a:t>
            </a:r>
            <a:r>
              <a:rPr sz="2600" spc="0" dirty="0" smtClean="0">
                <a:latin typeface="Calibri"/>
                <a:cs typeface="Calibri"/>
              </a:rPr>
              <a:t>d</a:t>
            </a:r>
            <a:r>
              <a:rPr sz="2600" spc="59" dirty="0" smtClean="0">
                <a:latin typeface="Calibri"/>
                <a:cs typeface="Calibri"/>
              </a:rPr>
              <a:t> </a:t>
            </a:r>
            <a:r>
              <a:rPr sz="2600" spc="9" dirty="0" smtClean="0">
                <a:latin typeface="Calibri"/>
                <a:cs typeface="Calibri"/>
              </a:rPr>
              <a:t>t</a:t>
            </a:r>
            <a:r>
              <a:rPr sz="2600" spc="-4" dirty="0" smtClean="0">
                <a:latin typeface="Calibri"/>
                <a:cs typeface="Calibri"/>
              </a:rPr>
              <a:t>h</a:t>
            </a:r>
            <a:r>
              <a:rPr sz="2600" spc="0" dirty="0" smtClean="0">
                <a:latin typeface="Calibri"/>
                <a:cs typeface="Calibri"/>
              </a:rPr>
              <a:t>e</a:t>
            </a:r>
            <a:r>
              <a:rPr sz="2600" spc="38" dirty="0" smtClean="0">
                <a:latin typeface="Calibri"/>
                <a:cs typeface="Calibri"/>
              </a:rPr>
              <a:t> </a:t>
            </a:r>
            <a:r>
              <a:rPr sz="2600" spc="0" dirty="0" smtClean="0">
                <a:latin typeface="Calibri"/>
                <a:cs typeface="Calibri"/>
              </a:rPr>
              <a:t>s</a:t>
            </a:r>
            <a:r>
              <a:rPr sz="2600" spc="4" dirty="0" smtClean="0">
                <a:latin typeface="Calibri"/>
                <a:cs typeface="Calibri"/>
              </a:rPr>
              <a:t>e</a:t>
            </a:r>
            <a:r>
              <a:rPr sz="2600" spc="-4" dirty="0" smtClean="0">
                <a:latin typeface="Calibri"/>
                <a:cs typeface="Calibri"/>
              </a:rPr>
              <a:t>q</a:t>
            </a:r>
            <a:r>
              <a:rPr sz="2600" spc="4" dirty="0" smtClean="0">
                <a:latin typeface="Calibri"/>
                <a:cs typeface="Calibri"/>
              </a:rPr>
              <a:t>uen</a:t>
            </a:r>
            <a:r>
              <a:rPr sz="2600" spc="0" dirty="0" smtClean="0">
                <a:latin typeface="Calibri"/>
                <a:cs typeface="Calibri"/>
              </a:rPr>
              <a:t>ce of</a:t>
            </a:r>
            <a:r>
              <a:rPr sz="2600" spc="49" dirty="0" smtClean="0">
                <a:latin typeface="Calibri"/>
                <a:cs typeface="Calibri"/>
              </a:rPr>
              <a:t> </a:t>
            </a:r>
            <a:r>
              <a:rPr sz="2600" spc="9" dirty="0" smtClean="0">
                <a:latin typeface="Calibri"/>
                <a:cs typeface="Calibri"/>
              </a:rPr>
              <a:t>t</a:t>
            </a:r>
            <a:r>
              <a:rPr sz="2600" spc="4" dirty="0" smtClean="0">
                <a:latin typeface="Calibri"/>
                <a:cs typeface="Calibri"/>
              </a:rPr>
              <a:t>h</a:t>
            </a:r>
            <a:r>
              <a:rPr sz="2600" spc="0" dirty="0" smtClean="0">
                <a:latin typeface="Calibri"/>
                <a:cs typeface="Calibri"/>
              </a:rPr>
              <a:t>o</a:t>
            </a:r>
            <a:r>
              <a:rPr sz="2600" spc="-9" dirty="0" smtClean="0">
                <a:latin typeface="Calibri"/>
                <a:cs typeface="Calibri"/>
              </a:rPr>
              <a:t>s</a:t>
            </a:r>
            <a:r>
              <a:rPr sz="2600" spc="0" dirty="0" smtClean="0">
                <a:latin typeface="Calibri"/>
                <a:cs typeface="Calibri"/>
              </a:rPr>
              <a:t>e</a:t>
            </a:r>
            <a:r>
              <a:rPr sz="2600" spc="38" dirty="0" smtClean="0">
                <a:latin typeface="Calibri"/>
                <a:cs typeface="Calibri"/>
              </a:rPr>
              <a:t> </a:t>
            </a:r>
            <a:r>
              <a:rPr sz="2600" spc="4" dirty="0" smtClean="0">
                <a:latin typeface="Calibri"/>
                <a:cs typeface="Calibri"/>
              </a:rPr>
              <a:t>a</a:t>
            </a:r>
            <a:r>
              <a:rPr sz="2600" spc="0" dirty="0" smtClean="0">
                <a:latin typeface="Calibri"/>
                <a:cs typeface="Calibri"/>
              </a:rPr>
              <a:t>c</a:t>
            </a:r>
            <a:r>
              <a:rPr sz="2600" spc="9" dirty="0" smtClean="0">
                <a:latin typeface="Calibri"/>
                <a:cs typeface="Calibri"/>
              </a:rPr>
              <a:t>t</a:t>
            </a:r>
            <a:r>
              <a:rPr sz="2600" spc="4" dirty="0" smtClean="0">
                <a:latin typeface="Calibri"/>
                <a:cs typeface="Calibri"/>
              </a:rPr>
              <a:t>i</a:t>
            </a:r>
            <a:r>
              <a:rPr sz="2600" spc="-4" dirty="0" smtClean="0">
                <a:latin typeface="Calibri"/>
                <a:cs typeface="Calibri"/>
              </a:rPr>
              <a:t>v</a:t>
            </a:r>
            <a:r>
              <a:rPr sz="2600" spc="4" dirty="0" smtClean="0">
                <a:latin typeface="Calibri"/>
                <a:cs typeface="Calibri"/>
              </a:rPr>
              <a:t>i</a:t>
            </a:r>
            <a:r>
              <a:rPr sz="2600" spc="9" dirty="0" smtClean="0">
                <a:latin typeface="Calibri"/>
                <a:cs typeface="Calibri"/>
              </a:rPr>
              <a:t>t</a:t>
            </a:r>
            <a:r>
              <a:rPr sz="2600" spc="4" dirty="0" smtClean="0">
                <a:latin typeface="Calibri"/>
                <a:cs typeface="Calibri"/>
              </a:rPr>
              <a:t>ie</a:t>
            </a:r>
            <a:r>
              <a:rPr sz="2600" spc="0" dirty="0" smtClean="0">
                <a:latin typeface="Calibri"/>
                <a:cs typeface="Calibri"/>
              </a:rPr>
              <a:t>s. </a:t>
            </a:r>
            <a:endParaRPr sz="2600">
              <a:latin typeface="Calibri"/>
              <a:cs typeface="Calibri"/>
            </a:endParaRPr>
          </a:p>
          <a:p>
            <a:pPr marL="12700" marR="585" algn="just">
              <a:lnSpc>
                <a:spcPts val="2542"/>
              </a:lnSpc>
            </a:pPr>
            <a:r>
              <a:rPr sz="2600" spc="4" dirty="0" smtClean="0">
                <a:latin typeface="Calibri"/>
                <a:cs typeface="Calibri"/>
              </a:rPr>
              <a:t>Al</a:t>
            </a:r>
            <a:r>
              <a:rPr sz="2600" spc="0" dirty="0" smtClean="0">
                <a:latin typeface="Calibri"/>
                <a:cs typeface="Calibri"/>
              </a:rPr>
              <a:t>so</a:t>
            </a:r>
            <a:r>
              <a:rPr sz="2600" spc="25" dirty="0" smtClean="0">
                <a:latin typeface="Calibri"/>
                <a:cs typeface="Calibri"/>
              </a:rPr>
              <a:t> </a:t>
            </a:r>
            <a:r>
              <a:rPr sz="2600" spc="4" dirty="0" smtClean="0">
                <a:latin typeface="Calibri"/>
                <a:cs typeface="Calibri"/>
              </a:rPr>
              <a:t>de</a:t>
            </a:r>
            <a:r>
              <a:rPr sz="2600" spc="0" dirty="0" smtClean="0">
                <a:latin typeface="Calibri"/>
                <a:cs typeface="Calibri"/>
              </a:rPr>
              <a:t>sc</a:t>
            </a:r>
            <a:r>
              <a:rPr sz="2600" spc="4" dirty="0" smtClean="0">
                <a:latin typeface="Calibri"/>
                <a:cs typeface="Calibri"/>
              </a:rPr>
              <a:t>ribe</a:t>
            </a:r>
            <a:r>
              <a:rPr sz="2600" spc="0" dirty="0" smtClean="0">
                <a:latin typeface="Calibri"/>
                <a:cs typeface="Calibri"/>
              </a:rPr>
              <a:t>s w</a:t>
            </a:r>
            <a:r>
              <a:rPr sz="2600" spc="4" dirty="0" smtClean="0">
                <a:latin typeface="Calibri"/>
                <a:cs typeface="Calibri"/>
              </a:rPr>
              <a:t>ha</a:t>
            </a:r>
            <a:r>
              <a:rPr sz="2600" spc="0" dirty="0" smtClean="0">
                <a:latin typeface="Calibri"/>
                <a:cs typeface="Calibri"/>
              </a:rPr>
              <a:t>t</a:t>
            </a:r>
            <a:r>
              <a:rPr sz="2600" spc="28" dirty="0" smtClean="0">
                <a:latin typeface="Calibri"/>
                <a:cs typeface="Calibri"/>
              </a:rPr>
              <a:t> </a:t>
            </a:r>
            <a:r>
              <a:rPr sz="2600" spc="0" dirty="0" smtClean="0">
                <a:latin typeface="Calibri"/>
                <a:cs typeface="Calibri"/>
              </a:rPr>
              <a:t>t</a:t>
            </a:r>
            <a:r>
              <a:rPr sz="2600" spc="4" dirty="0" smtClean="0">
                <a:latin typeface="Calibri"/>
                <a:cs typeface="Calibri"/>
              </a:rPr>
              <a:t>h</a:t>
            </a:r>
            <a:r>
              <a:rPr sz="2600" spc="0" dirty="0" smtClean="0">
                <a:latin typeface="Calibri"/>
                <a:cs typeface="Calibri"/>
              </a:rPr>
              <a:t>e</a:t>
            </a:r>
            <a:r>
              <a:rPr sz="2600" spc="29" dirty="0" smtClean="0">
                <a:latin typeface="Calibri"/>
                <a:cs typeface="Calibri"/>
              </a:rPr>
              <a:t> </a:t>
            </a:r>
            <a:r>
              <a:rPr sz="2600" spc="0" dirty="0" smtClean="0">
                <a:latin typeface="Calibri"/>
                <a:cs typeface="Calibri"/>
              </a:rPr>
              <a:t>T</a:t>
            </a:r>
            <a:r>
              <a:rPr sz="2600" spc="9" dirty="0" smtClean="0">
                <a:latin typeface="Calibri"/>
                <a:cs typeface="Calibri"/>
              </a:rPr>
              <a:t>E</a:t>
            </a:r>
            <a:r>
              <a:rPr sz="2600" spc="4" dirty="0" smtClean="0">
                <a:latin typeface="Calibri"/>
                <a:cs typeface="Calibri"/>
              </a:rPr>
              <a:t>AC</a:t>
            </a:r>
            <a:r>
              <a:rPr sz="2600" spc="0" dirty="0" smtClean="0">
                <a:latin typeface="Calibri"/>
                <a:cs typeface="Calibri"/>
              </a:rPr>
              <a:t>HER</a:t>
            </a:r>
            <a:r>
              <a:rPr sz="2600" spc="35" dirty="0" smtClean="0">
                <a:latin typeface="Calibri"/>
                <a:cs typeface="Calibri"/>
              </a:rPr>
              <a:t> </a:t>
            </a:r>
            <a:r>
              <a:rPr sz="2600" spc="4" dirty="0" smtClean="0">
                <a:latin typeface="Calibri"/>
                <a:cs typeface="Calibri"/>
              </a:rPr>
              <a:t>i</a:t>
            </a:r>
            <a:r>
              <a:rPr sz="2600" spc="0" dirty="0" smtClean="0">
                <a:latin typeface="Calibri"/>
                <a:cs typeface="Calibri"/>
              </a:rPr>
              <a:t>s</a:t>
            </a:r>
            <a:r>
              <a:rPr sz="2600" spc="45" dirty="0" smtClean="0">
                <a:latin typeface="Calibri"/>
                <a:cs typeface="Calibri"/>
              </a:rPr>
              <a:t> </a:t>
            </a:r>
            <a:r>
              <a:rPr sz="2600" spc="9" dirty="0" smtClean="0">
                <a:latin typeface="Calibri"/>
                <a:cs typeface="Calibri"/>
              </a:rPr>
              <a:t>t</a:t>
            </a:r>
            <a:r>
              <a:rPr sz="2600" spc="0" dirty="0" smtClean="0">
                <a:latin typeface="Calibri"/>
                <a:cs typeface="Calibri"/>
              </a:rPr>
              <a:t>o</a:t>
            </a:r>
            <a:r>
              <a:rPr sz="2600" spc="32" dirty="0" smtClean="0">
                <a:latin typeface="Calibri"/>
                <a:cs typeface="Calibri"/>
              </a:rPr>
              <a:t> </a:t>
            </a:r>
            <a:r>
              <a:rPr sz="2600" spc="4" dirty="0" smtClean="0">
                <a:latin typeface="Calibri"/>
                <a:cs typeface="Calibri"/>
              </a:rPr>
              <a:t>d</a:t>
            </a:r>
            <a:r>
              <a:rPr sz="2600" spc="0" dirty="0" smtClean="0">
                <a:latin typeface="Calibri"/>
                <a:cs typeface="Calibri"/>
              </a:rPr>
              <a:t>o</a:t>
            </a:r>
            <a:r>
              <a:rPr sz="2600" spc="40" dirty="0" smtClean="0">
                <a:latin typeface="Calibri"/>
                <a:cs typeface="Calibri"/>
              </a:rPr>
              <a:t> </a:t>
            </a:r>
            <a:r>
              <a:rPr sz="2600" spc="4" dirty="0" smtClean="0">
                <a:latin typeface="Calibri"/>
                <a:cs typeface="Calibri"/>
              </a:rPr>
              <a:t>i</a:t>
            </a:r>
            <a:r>
              <a:rPr sz="2600" spc="0" dirty="0" smtClean="0">
                <a:latin typeface="Calibri"/>
                <a:cs typeface="Calibri"/>
              </a:rPr>
              <a:t>n</a:t>
            </a:r>
            <a:r>
              <a:rPr sz="2600" spc="45" dirty="0" smtClean="0">
                <a:latin typeface="Calibri"/>
                <a:cs typeface="Calibri"/>
              </a:rPr>
              <a:t> </a:t>
            </a:r>
            <a:r>
              <a:rPr sz="2600" spc="-9" dirty="0" smtClean="0">
                <a:latin typeface="Calibri"/>
                <a:cs typeface="Calibri"/>
              </a:rPr>
              <a:t>o</a:t>
            </a:r>
            <a:r>
              <a:rPr sz="2600" spc="14" dirty="0" smtClean="0">
                <a:latin typeface="Calibri"/>
                <a:cs typeface="Calibri"/>
              </a:rPr>
              <a:t>r</a:t>
            </a:r>
            <a:r>
              <a:rPr sz="2600" spc="4" dirty="0" smtClean="0">
                <a:latin typeface="Calibri"/>
                <a:cs typeface="Calibri"/>
              </a:rPr>
              <a:t>d</a:t>
            </a:r>
            <a:r>
              <a:rPr sz="2600" spc="-4" dirty="0" smtClean="0">
                <a:latin typeface="Calibri"/>
                <a:cs typeface="Calibri"/>
              </a:rPr>
              <a:t>e</a:t>
            </a:r>
            <a:r>
              <a:rPr sz="2600" spc="0" dirty="0" smtClean="0">
                <a:latin typeface="Calibri"/>
                <a:cs typeface="Calibri"/>
              </a:rPr>
              <a:t>r </a:t>
            </a:r>
            <a:endParaRPr sz="2600">
              <a:latin typeface="Calibri"/>
              <a:cs typeface="Calibri"/>
            </a:endParaRPr>
          </a:p>
          <a:p>
            <a:pPr marL="12700" marR="585" algn="just">
              <a:lnSpc>
                <a:spcPts val="2542"/>
              </a:lnSpc>
            </a:pPr>
            <a:r>
              <a:rPr sz="2600" spc="0" dirty="0" smtClean="0">
                <a:latin typeface="Calibri"/>
                <a:cs typeface="Calibri"/>
              </a:rPr>
              <a:t>to</a:t>
            </a:r>
            <a:r>
              <a:rPr sz="2600" spc="39" dirty="0" smtClean="0">
                <a:latin typeface="Calibri"/>
                <a:cs typeface="Calibri"/>
              </a:rPr>
              <a:t> </a:t>
            </a:r>
            <a:r>
              <a:rPr sz="2600" spc="-4" dirty="0" smtClean="0">
                <a:latin typeface="Calibri"/>
                <a:cs typeface="Calibri"/>
              </a:rPr>
              <a:t>f</a:t>
            </a:r>
            <a:r>
              <a:rPr sz="2600" spc="4" dirty="0" smtClean="0">
                <a:latin typeface="Calibri"/>
                <a:cs typeface="Calibri"/>
              </a:rPr>
              <a:t>a</a:t>
            </a:r>
            <a:r>
              <a:rPr sz="2600" spc="0" dirty="0" smtClean="0">
                <a:latin typeface="Calibri"/>
                <a:cs typeface="Calibri"/>
              </a:rPr>
              <a:t>c</a:t>
            </a:r>
            <a:r>
              <a:rPr sz="2600" spc="4" dirty="0" smtClean="0">
                <a:latin typeface="Calibri"/>
                <a:cs typeface="Calibri"/>
              </a:rPr>
              <a:t>ili</a:t>
            </a:r>
            <a:r>
              <a:rPr sz="2600" spc="9" dirty="0" smtClean="0">
                <a:latin typeface="Calibri"/>
                <a:cs typeface="Calibri"/>
              </a:rPr>
              <a:t>t</a:t>
            </a:r>
            <a:r>
              <a:rPr sz="2600" spc="4" dirty="0" smtClean="0">
                <a:latin typeface="Calibri"/>
                <a:cs typeface="Calibri"/>
              </a:rPr>
              <a:t>a</a:t>
            </a:r>
            <a:r>
              <a:rPr sz="2600" spc="0" dirty="0" smtClean="0">
                <a:latin typeface="Calibri"/>
                <a:cs typeface="Calibri"/>
              </a:rPr>
              <a:t>te</a:t>
            </a:r>
            <a:r>
              <a:rPr sz="2600" spc="6" dirty="0" smtClean="0">
                <a:latin typeface="Calibri"/>
                <a:cs typeface="Calibri"/>
              </a:rPr>
              <a:t> </a:t>
            </a:r>
            <a:r>
              <a:rPr sz="2600" spc="9" dirty="0" smtClean="0">
                <a:latin typeface="Calibri"/>
                <a:cs typeface="Calibri"/>
              </a:rPr>
              <a:t>t</a:t>
            </a:r>
            <a:r>
              <a:rPr sz="2600" spc="4" dirty="0" smtClean="0">
                <a:latin typeface="Calibri"/>
                <a:cs typeface="Calibri"/>
              </a:rPr>
              <a:t>h</a:t>
            </a:r>
            <a:r>
              <a:rPr sz="2600" spc="-9" dirty="0" smtClean="0">
                <a:latin typeface="Calibri"/>
                <a:cs typeface="Calibri"/>
              </a:rPr>
              <a:t>o</a:t>
            </a:r>
            <a:r>
              <a:rPr sz="2600" spc="0" dirty="0" smtClean="0">
                <a:latin typeface="Calibri"/>
                <a:cs typeface="Calibri"/>
              </a:rPr>
              <a:t>se</a:t>
            </a:r>
            <a:r>
              <a:rPr sz="2600" spc="36" dirty="0" smtClean="0">
                <a:latin typeface="Calibri"/>
                <a:cs typeface="Calibri"/>
              </a:rPr>
              <a:t> </a:t>
            </a:r>
            <a:r>
              <a:rPr sz="2600" spc="-4" dirty="0" smtClean="0">
                <a:latin typeface="Calibri"/>
                <a:cs typeface="Calibri"/>
              </a:rPr>
              <a:t>a</a:t>
            </a:r>
            <a:r>
              <a:rPr sz="2600" spc="9" dirty="0" smtClean="0">
                <a:latin typeface="Calibri"/>
                <a:cs typeface="Calibri"/>
              </a:rPr>
              <a:t>ct</a:t>
            </a:r>
            <a:r>
              <a:rPr sz="2600" spc="-4" dirty="0" smtClean="0">
                <a:latin typeface="Calibri"/>
                <a:cs typeface="Calibri"/>
              </a:rPr>
              <a:t>i</a:t>
            </a:r>
            <a:r>
              <a:rPr sz="2600" spc="4" dirty="0" smtClean="0">
                <a:latin typeface="Calibri"/>
                <a:cs typeface="Calibri"/>
              </a:rPr>
              <a:t>vi</a:t>
            </a:r>
            <a:r>
              <a:rPr sz="2600" spc="9" dirty="0" smtClean="0">
                <a:latin typeface="Calibri"/>
                <a:cs typeface="Calibri"/>
              </a:rPr>
              <a:t>t</a:t>
            </a:r>
            <a:r>
              <a:rPr sz="2600" spc="4" dirty="0" smtClean="0">
                <a:latin typeface="Calibri"/>
                <a:cs typeface="Calibri"/>
              </a:rPr>
              <a:t>i</a:t>
            </a:r>
            <a:r>
              <a:rPr sz="2600" spc="-4" dirty="0" smtClean="0">
                <a:latin typeface="Calibri"/>
                <a:cs typeface="Calibri"/>
              </a:rPr>
              <a:t>e</a:t>
            </a:r>
            <a:r>
              <a:rPr sz="2600" spc="0" dirty="0" smtClean="0">
                <a:latin typeface="Calibri"/>
                <a:cs typeface="Calibri"/>
              </a:rPr>
              <a:t>s. (T</a:t>
            </a:r>
            <a:r>
              <a:rPr sz="2600" spc="4" dirty="0" smtClean="0">
                <a:latin typeface="Calibri"/>
                <a:cs typeface="Calibri"/>
              </a:rPr>
              <a:t>hi</a:t>
            </a:r>
            <a:r>
              <a:rPr sz="2600" spc="0" dirty="0" smtClean="0">
                <a:latin typeface="Calibri"/>
                <a:cs typeface="Calibri"/>
              </a:rPr>
              <a:t>s</a:t>
            </a:r>
            <a:r>
              <a:rPr sz="2600" spc="53" dirty="0" smtClean="0">
                <a:latin typeface="Calibri"/>
                <a:cs typeface="Calibri"/>
              </a:rPr>
              <a:t> </a:t>
            </a:r>
            <a:r>
              <a:rPr sz="2600" spc="4" dirty="0" smtClean="0">
                <a:latin typeface="Calibri"/>
                <a:cs typeface="Calibri"/>
              </a:rPr>
              <a:t>i</a:t>
            </a:r>
            <a:r>
              <a:rPr sz="2600" spc="0" dirty="0" smtClean="0">
                <a:latin typeface="Calibri"/>
                <a:cs typeface="Calibri"/>
              </a:rPr>
              <a:t>s</a:t>
            </a:r>
            <a:r>
              <a:rPr sz="2600" spc="43" dirty="0" smtClean="0">
                <a:latin typeface="Calibri"/>
                <a:cs typeface="Calibri"/>
              </a:rPr>
              <a:t> </a:t>
            </a:r>
            <a:r>
              <a:rPr sz="2600" spc="4" dirty="0" smtClean="0">
                <a:latin typeface="Calibri"/>
                <a:cs typeface="Calibri"/>
              </a:rPr>
              <a:t>li</a:t>
            </a:r>
            <a:r>
              <a:rPr sz="2600" spc="9" dirty="0" smtClean="0">
                <a:latin typeface="Calibri"/>
                <a:cs typeface="Calibri"/>
              </a:rPr>
              <a:t>k</a:t>
            </a:r>
            <a:r>
              <a:rPr sz="2600" spc="0" dirty="0" smtClean="0">
                <a:latin typeface="Calibri"/>
                <a:cs typeface="Calibri"/>
              </a:rPr>
              <a:t>e</a:t>
            </a:r>
            <a:r>
              <a:rPr sz="2600" spc="23" dirty="0" smtClean="0">
                <a:latin typeface="Calibri"/>
                <a:cs typeface="Calibri"/>
              </a:rPr>
              <a:t> </a:t>
            </a:r>
            <a:r>
              <a:rPr sz="2600" spc="0" dirty="0" smtClean="0">
                <a:latin typeface="Calibri"/>
                <a:cs typeface="Calibri"/>
              </a:rPr>
              <a:t>t</a:t>
            </a:r>
            <a:r>
              <a:rPr sz="2600" spc="4" dirty="0" smtClean="0">
                <a:latin typeface="Calibri"/>
                <a:cs typeface="Calibri"/>
              </a:rPr>
              <a:t>h</a:t>
            </a:r>
            <a:r>
              <a:rPr sz="2600" spc="0" dirty="0" smtClean="0">
                <a:latin typeface="Calibri"/>
                <a:cs typeface="Calibri"/>
              </a:rPr>
              <a:t>e </a:t>
            </a:r>
            <a:endParaRPr sz="2600">
              <a:latin typeface="Calibri"/>
              <a:cs typeface="Calibri"/>
            </a:endParaRPr>
          </a:p>
          <a:p>
            <a:pPr marL="12700" marR="585" algn="just">
              <a:lnSpc>
                <a:spcPts val="2542"/>
              </a:lnSpc>
            </a:pPr>
            <a:r>
              <a:rPr sz="2600" spc="0" dirty="0" smtClean="0">
                <a:latin typeface="Calibri"/>
                <a:cs typeface="Calibri"/>
              </a:rPr>
              <a:t>t</a:t>
            </a:r>
            <a:r>
              <a:rPr sz="2600" spc="14" dirty="0" smtClean="0">
                <a:latin typeface="Calibri"/>
                <a:cs typeface="Calibri"/>
              </a:rPr>
              <a:t>r</a:t>
            </a:r>
            <a:r>
              <a:rPr sz="2600" spc="-4" dirty="0" smtClean="0">
                <a:latin typeface="Calibri"/>
                <a:cs typeface="Calibri"/>
              </a:rPr>
              <a:t>a</a:t>
            </a:r>
            <a:r>
              <a:rPr sz="2600" spc="4" dirty="0" smtClean="0">
                <a:latin typeface="Calibri"/>
                <a:cs typeface="Calibri"/>
              </a:rPr>
              <a:t>di</a:t>
            </a:r>
            <a:r>
              <a:rPr sz="2600" spc="9" dirty="0" smtClean="0">
                <a:latin typeface="Calibri"/>
                <a:cs typeface="Calibri"/>
              </a:rPr>
              <a:t>t</a:t>
            </a:r>
            <a:r>
              <a:rPr sz="2600" spc="4" dirty="0" smtClean="0">
                <a:latin typeface="Calibri"/>
                <a:cs typeface="Calibri"/>
              </a:rPr>
              <a:t>i</a:t>
            </a:r>
            <a:r>
              <a:rPr sz="2600" spc="0" dirty="0" smtClean="0">
                <a:latin typeface="Calibri"/>
                <a:cs typeface="Calibri"/>
              </a:rPr>
              <a:t>o</a:t>
            </a:r>
            <a:r>
              <a:rPr sz="2600" spc="-4" dirty="0" smtClean="0">
                <a:latin typeface="Calibri"/>
                <a:cs typeface="Calibri"/>
              </a:rPr>
              <a:t>n</a:t>
            </a:r>
            <a:r>
              <a:rPr sz="2600" spc="4" dirty="0" smtClean="0">
                <a:latin typeface="Calibri"/>
                <a:cs typeface="Calibri"/>
              </a:rPr>
              <a:t>a</a:t>
            </a:r>
            <a:r>
              <a:rPr sz="2600" spc="0" dirty="0" smtClean="0">
                <a:latin typeface="Calibri"/>
                <a:cs typeface="Calibri"/>
              </a:rPr>
              <a:t>l</a:t>
            </a:r>
            <a:r>
              <a:rPr sz="2600" spc="34" dirty="0" smtClean="0">
                <a:latin typeface="Calibri"/>
                <a:cs typeface="Calibri"/>
              </a:rPr>
              <a:t> </a:t>
            </a:r>
            <a:r>
              <a:rPr sz="2600" spc="9" dirty="0" smtClean="0">
                <a:latin typeface="Calibri"/>
                <a:cs typeface="Calibri"/>
              </a:rPr>
              <a:t>"</a:t>
            </a:r>
            <a:r>
              <a:rPr sz="2600" spc="4" dirty="0" smtClean="0">
                <a:latin typeface="Calibri"/>
                <a:cs typeface="Calibri"/>
              </a:rPr>
              <a:t>l</a:t>
            </a:r>
            <a:r>
              <a:rPr sz="2600" spc="-4" dirty="0" smtClean="0">
                <a:latin typeface="Calibri"/>
                <a:cs typeface="Calibri"/>
              </a:rPr>
              <a:t>e</a:t>
            </a:r>
            <a:r>
              <a:rPr sz="2600" spc="0" dirty="0" smtClean="0">
                <a:latin typeface="Calibri"/>
                <a:cs typeface="Calibri"/>
              </a:rPr>
              <a:t>sson</a:t>
            </a:r>
            <a:r>
              <a:rPr sz="2600" spc="37" dirty="0" smtClean="0">
                <a:latin typeface="Calibri"/>
                <a:cs typeface="Calibri"/>
              </a:rPr>
              <a:t> </a:t>
            </a:r>
            <a:r>
              <a:rPr sz="2600" spc="4" dirty="0" smtClean="0">
                <a:latin typeface="Calibri"/>
                <a:cs typeface="Calibri"/>
              </a:rPr>
              <a:t>p</a:t>
            </a:r>
            <a:r>
              <a:rPr sz="2600" spc="-4" dirty="0" smtClean="0">
                <a:latin typeface="Calibri"/>
                <a:cs typeface="Calibri"/>
              </a:rPr>
              <a:t>l</a:t>
            </a:r>
            <a:r>
              <a:rPr sz="2600" spc="4" dirty="0" smtClean="0">
                <a:latin typeface="Calibri"/>
                <a:cs typeface="Calibri"/>
              </a:rPr>
              <a:t>an</a:t>
            </a:r>
            <a:r>
              <a:rPr sz="2600" spc="0" dirty="0" smtClean="0">
                <a:latin typeface="Calibri"/>
                <a:cs typeface="Calibri"/>
              </a:rPr>
              <a:t>"</a:t>
            </a:r>
            <a:r>
              <a:rPr sz="2600" spc="55" dirty="0" smtClean="0">
                <a:latin typeface="Calibri"/>
                <a:cs typeface="Calibri"/>
              </a:rPr>
              <a:t> </a:t>
            </a:r>
            <a:r>
              <a:rPr sz="2600" spc="-4" dirty="0" smtClean="0">
                <a:latin typeface="Calibri"/>
                <a:cs typeface="Calibri"/>
              </a:rPr>
              <a:t>e</a:t>
            </a:r>
            <a:r>
              <a:rPr sz="2600" spc="4" dirty="0" smtClean="0">
                <a:latin typeface="Calibri"/>
                <a:cs typeface="Calibri"/>
              </a:rPr>
              <a:t>x</a:t>
            </a:r>
            <a:r>
              <a:rPr sz="2600" spc="0" dirty="0" smtClean="0">
                <a:latin typeface="Calibri"/>
                <a:cs typeface="Calibri"/>
              </a:rPr>
              <a:t>c</a:t>
            </a:r>
            <a:r>
              <a:rPr sz="2600" spc="4" dirty="0" smtClean="0">
                <a:latin typeface="Calibri"/>
                <a:cs typeface="Calibri"/>
              </a:rPr>
              <a:t>ep</a:t>
            </a:r>
            <a:r>
              <a:rPr sz="2600" spc="0" dirty="0" smtClean="0">
                <a:latin typeface="Calibri"/>
                <a:cs typeface="Calibri"/>
              </a:rPr>
              <a:t>t</a:t>
            </a:r>
            <a:r>
              <a:rPr sz="2600" spc="10" dirty="0" smtClean="0">
                <a:latin typeface="Calibri"/>
                <a:cs typeface="Calibri"/>
              </a:rPr>
              <a:t> </a:t>
            </a:r>
            <a:r>
              <a:rPr sz="2600" spc="-4" dirty="0" smtClean="0">
                <a:latin typeface="Calibri"/>
                <a:cs typeface="Calibri"/>
              </a:rPr>
              <a:t>f</a:t>
            </a:r>
            <a:r>
              <a:rPr sz="2600" spc="0" dirty="0" smtClean="0">
                <a:latin typeface="Calibri"/>
                <a:cs typeface="Calibri"/>
              </a:rPr>
              <a:t>or</a:t>
            </a:r>
            <a:r>
              <a:rPr sz="2600" spc="38" dirty="0" smtClean="0">
                <a:latin typeface="Calibri"/>
                <a:cs typeface="Calibri"/>
              </a:rPr>
              <a:t> </a:t>
            </a:r>
            <a:r>
              <a:rPr sz="2600" spc="0" dirty="0" smtClean="0">
                <a:latin typeface="Calibri"/>
                <a:cs typeface="Calibri"/>
              </a:rPr>
              <a:t>a</a:t>
            </a:r>
            <a:r>
              <a:rPr sz="2600" spc="60" dirty="0" smtClean="0">
                <a:latin typeface="Calibri"/>
                <a:cs typeface="Calibri"/>
              </a:rPr>
              <a:t> </a:t>
            </a:r>
            <a:r>
              <a:rPr sz="2600" spc="0" dirty="0" smtClean="0">
                <a:latin typeface="Calibri"/>
                <a:cs typeface="Calibri"/>
              </a:rPr>
              <a:t>c</a:t>
            </a:r>
            <a:r>
              <a:rPr sz="2600" spc="4" dirty="0" smtClean="0">
                <a:latin typeface="Calibri"/>
                <a:cs typeface="Calibri"/>
              </a:rPr>
              <a:t>urri</a:t>
            </a:r>
            <a:r>
              <a:rPr sz="2600" spc="9" dirty="0" smtClean="0">
                <a:latin typeface="Calibri"/>
                <a:cs typeface="Calibri"/>
              </a:rPr>
              <a:t>c</a:t>
            </a:r>
            <a:r>
              <a:rPr sz="2600" spc="4" dirty="0" smtClean="0">
                <a:latin typeface="Calibri"/>
                <a:cs typeface="Calibri"/>
              </a:rPr>
              <a:t>ul</a:t>
            </a:r>
            <a:r>
              <a:rPr sz="2600" spc="-4" dirty="0" smtClean="0">
                <a:latin typeface="Calibri"/>
                <a:cs typeface="Calibri"/>
              </a:rPr>
              <a:t>u</a:t>
            </a:r>
            <a:r>
              <a:rPr sz="2600" spc="0" dirty="0" smtClean="0">
                <a:latin typeface="Calibri"/>
                <a:cs typeface="Calibri"/>
              </a:rPr>
              <a:t>m </a:t>
            </a:r>
            <a:r>
              <a:rPr sz="2600" spc="4" dirty="0" smtClean="0">
                <a:latin typeface="Calibri"/>
                <a:cs typeface="Calibri"/>
              </a:rPr>
              <a:t>i</a:t>
            </a:r>
            <a:r>
              <a:rPr sz="2600" spc="0" dirty="0" smtClean="0">
                <a:latin typeface="Calibri"/>
                <a:cs typeface="Calibri"/>
              </a:rPr>
              <a:t>t </a:t>
            </a:r>
            <a:endParaRPr sz="2600">
              <a:latin typeface="Calibri"/>
              <a:cs typeface="Calibri"/>
            </a:endParaRPr>
          </a:p>
          <a:p>
            <a:pPr marL="12700" marR="585" algn="just">
              <a:lnSpc>
                <a:spcPts val="2542"/>
              </a:lnSpc>
            </a:pPr>
            <a:r>
              <a:rPr sz="2600" spc="-4" dirty="0" smtClean="0">
                <a:latin typeface="Calibri"/>
                <a:cs typeface="Calibri"/>
              </a:rPr>
              <a:t>m</a:t>
            </a:r>
            <a:r>
              <a:rPr sz="2600" spc="4" dirty="0" smtClean="0">
                <a:latin typeface="Calibri"/>
                <a:cs typeface="Calibri"/>
              </a:rPr>
              <a:t>a</a:t>
            </a:r>
            <a:r>
              <a:rPr sz="2600" spc="0" dirty="0" smtClean="0">
                <a:latin typeface="Calibri"/>
                <a:cs typeface="Calibri"/>
              </a:rPr>
              <a:t>y</a:t>
            </a:r>
            <a:r>
              <a:rPr sz="2600" spc="-27" dirty="0" smtClean="0">
                <a:latin typeface="Calibri"/>
                <a:cs typeface="Calibri"/>
              </a:rPr>
              <a:t> </a:t>
            </a:r>
            <a:r>
              <a:rPr sz="2600" spc="4" dirty="0" smtClean="0">
                <a:latin typeface="Calibri"/>
                <a:cs typeface="Calibri"/>
              </a:rPr>
              <a:t>i</a:t>
            </a:r>
            <a:r>
              <a:rPr sz="2600" spc="-4" dirty="0" smtClean="0">
                <a:latin typeface="Calibri"/>
                <a:cs typeface="Calibri"/>
              </a:rPr>
              <a:t>n</a:t>
            </a:r>
            <a:r>
              <a:rPr sz="2600" spc="9" dirty="0" smtClean="0">
                <a:latin typeface="Calibri"/>
                <a:cs typeface="Calibri"/>
              </a:rPr>
              <a:t>c</a:t>
            </a:r>
            <a:r>
              <a:rPr sz="2600" spc="4" dirty="0" smtClean="0">
                <a:latin typeface="Calibri"/>
                <a:cs typeface="Calibri"/>
              </a:rPr>
              <a:t>lud</a:t>
            </a:r>
            <a:r>
              <a:rPr sz="2600" spc="0" dirty="0" smtClean="0">
                <a:latin typeface="Calibri"/>
                <a:cs typeface="Calibri"/>
              </a:rPr>
              <a:t>e</a:t>
            </a:r>
            <a:r>
              <a:rPr sz="2600" spc="-23" dirty="0" smtClean="0">
                <a:latin typeface="Calibri"/>
                <a:cs typeface="Calibri"/>
              </a:rPr>
              <a:t> </a:t>
            </a:r>
            <a:r>
              <a:rPr sz="2600" spc="4" dirty="0" smtClean="0">
                <a:latin typeface="Calibri"/>
                <a:cs typeface="Calibri"/>
              </a:rPr>
              <a:t>m</a:t>
            </a:r>
            <a:r>
              <a:rPr sz="2600" spc="-9" dirty="0" smtClean="0">
                <a:latin typeface="Calibri"/>
                <a:cs typeface="Calibri"/>
              </a:rPr>
              <a:t>o</a:t>
            </a:r>
            <a:r>
              <a:rPr sz="2600" spc="4" dirty="0" smtClean="0">
                <a:latin typeface="Calibri"/>
                <a:cs typeface="Calibri"/>
              </a:rPr>
              <a:t>r</a:t>
            </a:r>
            <a:r>
              <a:rPr sz="2600" spc="0" dirty="0" smtClean="0">
                <a:latin typeface="Calibri"/>
                <a:cs typeface="Calibri"/>
              </a:rPr>
              <a:t>e</a:t>
            </a:r>
            <a:r>
              <a:rPr sz="2600" spc="-32" dirty="0" smtClean="0">
                <a:latin typeface="Calibri"/>
                <a:cs typeface="Calibri"/>
              </a:rPr>
              <a:t> </a:t>
            </a:r>
            <a:r>
              <a:rPr sz="2600" spc="9" dirty="0" smtClean="0">
                <a:latin typeface="Calibri"/>
                <a:cs typeface="Calibri"/>
              </a:rPr>
              <a:t>t</a:t>
            </a:r>
            <a:r>
              <a:rPr sz="2600" spc="-4" dirty="0" smtClean="0">
                <a:latin typeface="Calibri"/>
                <a:cs typeface="Calibri"/>
              </a:rPr>
              <a:t>h</a:t>
            </a:r>
            <a:r>
              <a:rPr sz="2600" spc="4" dirty="0" smtClean="0">
                <a:latin typeface="Calibri"/>
                <a:cs typeface="Calibri"/>
              </a:rPr>
              <a:t>a</a:t>
            </a:r>
            <a:r>
              <a:rPr sz="2600" spc="0" dirty="0" smtClean="0">
                <a:latin typeface="Calibri"/>
                <a:cs typeface="Calibri"/>
              </a:rPr>
              <a:t>n</a:t>
            </a:r>
            <a:r>
              <a:rPr sz="2600" spc="-3" dirty="0" smtClean="0">
                <a:latin typeface="Calibri"/>
                <a:cs typeface="Calibri"/>
              </a:rPr>
              <a:t> </a:t>
            </a:r>
            <a:r>
              <a:rPr sz="2600" spc="-9" dirty="0" smtClean="0">
                <a:latin typeface="Calibri"/>
                <a:cs typeface="Calibri"/>
              </a:rPr>
              <a:t>o</a:t>
            </a:r>
            <a:r>
              <a:rPr sz="2600" spc="4" dirty="0" smtClean="0">
                <a:latin typeface="Calibri"/>
                <a:cs typeface="Calibri"/>
              </a:rPr>
              <a:t>n</a:t>
            </a:r>
            <a:r>
              <a:rPr sz="2600" spc="0" dirty="0" smtClean="0">
                <a:latin typeface="Calibri"/>
                <a:cs typeface="Calibri"/>
              </a:rPr>
              <a:t>e</a:t>
            </a:r>
            <a:r>
              <a:rPr sz="2600" spc="-2" dirty="0" smtClean="0">
                <a:latin typeface="Calibri"/>
                <a:cs typeface="Calibri"/>
              </a:rPr>
              <a:t> </a:t>
            </a:r>
            <a:r>
              <a:rPr sz="2600" spc="4" dirty="0" smtClean="0">
                <a:latin typeface="Calibri"/>
                <a:cs typeface="Calibri"/>
              </a:rPr>
              <a:t>l</a:t>
            </a:r>
            <a:r>
              <a:rPr sz="2600" spc="-4" dirty="0" smtClean="0">
                <a:latin typeface="Calibri"/>
                <a:cs typeface="Calibri"/>
              </a:rPr>
              <a:t>e</a:t>
            </a:r>
            <a:r>
              <a:rPr sz="2600" spc="0" dirty="0" smtClean="0">
                <a:latin typeface="Calibri"/>
                <a:cs typeface="Calibri"/>
              </a:rPr>
              <a:t>sso</a:t>
            </a:r>
            <a:r>
              <a:rPr sz="2600" spc="4" dirty="0" smtClean="0">
                <a:latin typeface="Calibri"/>
                <a:cs typeface="Calibri"/>
              </a:rPr>
              <a:t>n.</a:t>
            </a:r>
            <a:r>
              <a:rPr sz="2600" spc="0" dirty="0" smtClean="0">
                <a:latin typeface="Calibri"/>
                <a:cs typeface="Calibri"/>
              </a:rPr>
              <a:t>)</a:t>
            </a:r>
            <a:endParaRPr sz="2600">
              <a:latin typeface="Calibri"/>
              <a:cs typeface="Calibri"/>
            </a:endParaRPr>
          </a:p>
        </p:txBody>
      </p:sp>
      <p:sp>
        <p:nvSpPr>
          <p:cNvPr id="10" name="object 10"/>
          <p:cNvSpPr txBox="1"/>
          <p:nvPr/>
        </p:nvSpPr>
        <p:spPr>
          <a:xfrm>
            <a:off x="1450339" y="3632200"/>
            <a:ext cx="252085" cy="355600"/>
          </a:xfrm>
          <a:prstGeom prst="rect">
            <a:avLst/>
          </a:prstGeom>
        </p:spPr>
        <p:txBody>
          <a:bodyPr wrap="square" lIns="0" tIns="0" rIns="0" bIns="0" rtlCol="0">
            <a:noAutofit/>
          </a:bodyPr>
          <a:lstStyle/>
          <a:p>
            <a:pPr marL="12700">
              <a:lnSpc>
                <a:spcPts val="2750"/>
              </a:lnSpc>
              <a:spcBef>
                <a:spcPts val="137"/>
              </a:spcBef>
            </a:pPr>
            <a:r>
              <a:rPr sz="3900" spc="0" baseline="3150" dirty="0" smtClean="0">
                <a:latin typeface="Calibri"/>
                <a:cs typeface="Calibri"/>
              </a:rPr>
              <a:t>•</a:t>
            </a:r>
            <a:endParaRPr sz="2600">
              <a:latin typeface="Calibri"/>
              <a:cs typeface="Calibri"/>
            </a:endParaRPr>
          </a:p>
        </p:txBody>
      </p:sp>
    </p:spTree>
    <p:extLst>
      <p:ext uri="{BB962C8B-B14F-4D97-AF65-F5344CB8AC3E}">
        <p14:creationId xmlns:p14="http://schemas.microsoft.com/office/powerpoint/2010/main" val="14344101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noAutofit/>
          </a:bodyPr>
          <a:lstStyle/>
          <a:p>
            <a:endParaRPr/>
          </a:p>
        </p:txBody>
      </p:sp>
      <p:sp>
        <p:nvSpPr>
          <p:cNvPr id="3" name="object 3"/>
          <p:cNvSpPr txBox="1"/>
          <p:nvPr/>
        </p:nvSpPr>
        <p:spPr>
          <a:xfrm>
            <a:off x="2922270" y="346709"/>
            <a:ext cx="3695204" cy="1153160"/>
          </a:xfrm>
          <a:prstGeom prst="rect">
            <a:avLst/>
          </a:prstGeom>
        </p:spPr>
        <p:txBody>
          <a:bodyPr wrap="square" lIns="0" tIns="0" rIns="0" bIns="0" rtlCol="0">
            <a:noAutofit/>
          </a:bodyPr>
          <a:lstStyle/>
          <a:p>
            <a:pPr marL="12700" marR="3839">
              <a:lnSpc>
                <a:spcPts val="4175"/>
              </a:lnSpc>
              <a:spcBef>
                <a:spcPts val="208"/>
              </a:spcBef>
            </a:pPr>
            <a:r>
              <a:rPr sz="6000" b="1" spc="9" baseline="3413" dirty="0" smtClean="0">
                <a:latin typeface="Calibri"/>
                <a:cs typeface="Calibri"/>
              </a:rPr>
              <a:t>B</a:t>
            </a:r>
            <a:r>
              <a:rPr sz="6000" b="1" spc="0" baseline="3413" dirty="0" smtClean="0">
                <a:latin typeface="Calibri"/>
                <a:cs typeface="Calibri"/>
              </a:rPr>
              <a:t>A</a:t>
            </a:r>
            <a:r>
              <a:rPr sz="6000" b="1" spc="-14" baseline="3413" dirty="0" smtClean="0">
                <a:latin typeface="Calibri"/>
                <a:cs typeface="Calibri"/>
              </a:rPr>
              <a:t>S</a:t>
            </a:r>
            <a:r>
              <a:rPr sz="6000" b="1" spc="4" baseline="3413" dirty="0" smtClean="0">
                <a:latin typeface="Calibri"/>
                <a:cs typeface="Calibri"/>
              </a:rPr>
              <a:t>I</a:t>
            </a:r>
            <a:r>
              <a:rPr sz="6000" b="1" spc="0" baseline="3413" dirty="0" smtClean="0">
                <a:latin typeface="Calibri"/>
                <a:cs typeface="Calibri"/>
              </a:rPr>
              <a:t>C</a:t>
            </a:r>
            <a:r>
              <a:rPr sz="6000" b="1" spc="-76" baseline="3413" dirty="0" smtClean="0">
                <a:latin typeface="Calibri"/>
                <a:cs typeface="Calibri"/>
              </a:rPr>
              <a:t> </a:t>
            </a:r>
            <a:r>
              <a:rPr sz="6000" b="1" spc="-9" baseline="3413" dirty="0" smtClean="0">
                <a:latin typeface="Calibri"/>
                <a:cs typeface="Calibri"/>
              </a:rPr>
              <a:t>E</a:t>
            </a:r>
            <a:r>
              <a:rPr sz="6000" b="1" spc="0" baseline="3413" dirty="0" smtClean="0">
                <a:latin typeface="Calibri"/>
                <a:cs typeface="Calibri"/>
              </a:rPr>
              <a:t>LE</a:t>
            </a:r>
            <a:r>
              <a:rPr sz="6000" b="1" spc="-4" baseline="3413" dirty="0" smtClean="0">
                <a:latin typeface="Calibri"/>
                <a:cs typeface="Calibri"/>
              </a:rPr>
              <a:t>M</a:t>
            </a:r>
            <a:r>
              <a:rPr sz="6000" b="1" spc="-9" baseline="3413" dirty="0" smtClean="0">
                <a:latin typeface="Calibri"/>
                <a:cs typeface="Calibri"/>
              </a:rPr>
              <a:t>E</a:t>
            </a:r>
            <a:r>
              <a:rPr sz="6000" b="1" spc="0" baseline="3413" dirty="0" smtClean="0">
                <a:latin typeface="Calibri"/>
                <a:cs typeface="Calibri"/>
              </a:rPr>
              <a:t>NTS</a:t>
            </a:r>
            <a:endParaRPr sz="4000">
              <a:latin typeface="Calibri"/>
              <a:cs typeface="Calibri"/>
            </a:endParaRPr>
          </a:p>
          <a:p>
            <a:pPr marL="698500">
              <a:lnSpc>
                <a:spcPts val="4880"/>
              </a:lnSpc>
              <a:spcBef>
                <a:spcPts val="35"/>
              </a:spcBef>
            </a:pPr>
            <a:r>
              <a:rPr sz="6000" b="1" spc="4" baseline="1365" dirty="0" smtClean="0">
                <a:latin typeface="Calibri"/>
                <a:cs typeface="Calibri"/>
              </a:rPr>
              <a:t>C</a:t>
            </a:r>
            <a:r>
              <a:rPr sz="6000" b="1" spc="-9" baseline="1365" dirty="0" smtClean="0">
                <a:latin typeface="Calibri"/>
                <a:cs typeface="Calibri"/>
              </a:rPr>
              <a:t>UR</a:t>
            </a:r>
            <a:r>
              <a:rPr sz="6000" b="1" spc="0" baseline="1365" dirty="0" smtClean="0">
                <a:latin typeface="Calibri"/>
                <a:cs typeface="Calibri"/>
              </a:rPr>
              <a:t>R</a:t>
            </a:r>
            <a:r>
              <a:rPr sz="6000" b="1" spc="4" baseline="1365" dirty="0" smtClean="0">
                <a:latin typeface="Calibri"/>
                <a:cs typeface="Calibri"/>
              </a:rPr>
              <a:t>I</a:t>
            </a:r>
            <a:r>
              <a:rPr sz="6000" b="1" spc="-4" baseline="1365" dirty="0" smtClean="0">
                <a:latin typeface="Calibri"/>
                <a:cs typeface="Calibri"/>
              </a:rPr>
              <a:t>C</a:t>
            </a:r>
            <a:r>
              <a:rPr sz="6000" b="1" spc="-9" baseline="1365" dirty="0" smtClean="0">
                <a:latin typeface="Calibri"/>
                <a:cs typeface="Calibri"/>
              </a:rPr>
              <a:t>U</a:t>
            </a:r>
            <a:r>
              <a:rPr sz="6000" b="1" spc="0" baseline="1365" dirty="0" smtClean="0">
                <a:latin typeface="Calibri"/>
                <a:cs typeface="Calibri"/>
              </a:rPr>
              <a:t>LUM</a:t>
            </a:r>
            <a:endParaRPr sz="4000">
              <a:latin typeface="Calibri"/>
              <a:cs typeface="Calibri"/>
            </a:endParaRPr>
          </a:p>
        </p:txBody>
      </p:sp>
      <p:sp>
        <p:nvSpPr>
          <p:cNvPr id="4" name="object 4"/>
          <p:cNvSpPr txBox="1"/>
          <p:nvPr/>
        </p:nvSpPr>
        <p:spPr>
          <a:xfrm>
            <a:off x="6611873" y="346709"/>
            <a:ext cx="690364" cy="533400"/>
          </a:xfrm>
          <a:prstGeom prst="rect">
            <a:avLst/>
          </a:prstGeom>
        </p:spPr>
        <p:txBody>
          <a:bodyPr wrap="square" lIns="0" tIns="0" rIns="0" bIns="0" rtlCol="0">
            <a:noAutofit/>
          </a:bodyPr>
          <a:lstStyle/>
          <a:p>
            <a:pPr marL="12700">
              <a:lnSpc>
                <a:spcPts val="4175"/>
              </a:lnSpc>
              <a:spcBef>
                <a:spcPts val="208"/>
              </a:spcBef>
            </a:pPr>
            <a:r>
              <a:rPr sz="6000" b="1" spc="-4" baseline="3413" dirty="0" smtClean="0">
                <a:latin typeface="Calibri"/>
                <a:cs typeface="Calibri"/>
              </a:rPr>
              <a:t>O</a:t>
            </a:r>
            <a:r>
              <a:rPr sz="6000" b="1" spc="0" baseline="3413" dirty="0" smtClean="0">
                <a:latin typeface="Calibri"/>
                <a:cs typeface="Calibri"/>
              </a:rPr>
              <a:t>F</a:t>
            </a:r>
            <a:endParaRPr sz="4000">
              <a:latin typeface="Calibri"/>
              <a:cs typeface="Calibri"/>
            </a:endParaRPr>
          </a:p>
        </p:txBody>
      </p:sp>
      <p:sp>
        <p:nvSpPr>
          <p:cNvPr id="5" name="object 5"/>
          <p:cNvSpPr txBox="1"/>
          <p:nvPr/>
        </p:nvSpPr>
        <p:spPr>
          <a:xfrm>
            <a:off x="1450339" y="1868170"/>
            <a:ext cx="301466" cy="431800"/>
          </a:xfrm>
          <a:prstGeom prst="rect">
            <a:avLst/>
          </a:prstGeom>
        </p:spPr>
        <p:txBody>
          <a:bodyPr wrap="square" lIns="0" tIns="0" rIns="0" bIns="0" rtlCol="0">
            <a:noAutofit/>
          </a:bodyPr>
          <a:lstStyle/>
          <a:p>
            <a:pPr marL="12700">
              <a:lnSpc>
                <a:spcPts val="3360"/>
              </a:lnSpc>
              <a:spcBef>
                <a:spcPts val="168"/>
              </a:spcBef>
            </a:pPr>
            <a:r>
              <a:rPr sz="4800" spc="0" baseline="3413" dirty="0" smtClean="0">
                <a:latin typeface="Calibri"/>
                <a:cs typeface="Calibri"/>
              </a:rPr>
              <a:t>•</a:t>
            </a:r>
            <a:endParaRPr sz="3200">
              <a:latin typeface="Calibri"/>
              <a:cs typeface="Calibri"/>
            </a:endParaRPr>
          </a:p>
        </p:txBody>
      </p:sp>
      <p:sp>
        <p:nvSpPr>
          <p:cNvPr id="6" name="object 6"/>
          <p:cNvSpPr txBox="1"/>
          <p:nvPr/>
        </p:nvSpPr>
        <p:spPr>
          <a:xfrm>
            <a:off x="1793239" y="1868170"/>
            <a:ext cx="6810957" cy="4213859"/>
          </a:xfrm>
          <a:prstGeom prst="rect">
            <a:avLst/>
          </a:prstGeom>
        </p:spPr>
        <p:txBody>
          <a:bodyPr wrap="square" lIns="0" tIns="0" rIns="0" bIns="0" rtlCol="0">
            <a:noAutofit/>
          </a:bodyPr>
          <a:lstStyle/>
          <a:p>
            <a:pPr marL="12700" marR="61714">
              <a:lnSpc>
                <a:spcPts val="3360"/>
              </a:lnSpc>
              <a:spcBef>
                <a:spcPts val="168"/>
              </a:spcBef>
            </a:pPr>
            <a:r>
              <a:rPr sz="4800" b="1" spc="0" baseline="3413" dirty="0" smtClean="0">
                <a:latin typeface="Calibri"/>
                <a:cs typeface="Calibri"/>
              </a:rPr>
              <a:t>A</a:t>
            </a:r>
            <a:r>
              <a:rPr sz="4800" b="1" spc="4" baseline="3413" dirty="0" smtClean="0">
                <a:latin typeface="Calibri"/>
                <a:cs typeface="Calibri"/>
              </a:rPr>
              <a:t>im</a:t>
            </a:r>
            <a:r>
              <a:rPr sz="4800" spc="0" baseline="3413" dirty="0" smtClean="0">
                <a:latin typeface="Calibri"/>
                <a:cs typeface="Calibri"/>
              </a:rPr>
              <a:t>:</a:t>
            </a:r>
            <a:endParaRPr sz="3200">
              <a:latin typeface="Calibri"/>
              <a:cs typeface="Calibri"/>
            </a:endParaRPr>
          </a:p>
          <a:p>
            <a:pPr marL="12700" indent="114300">
              <a:lnSpc>
                <a:spcPct val="101826"/>
              </a:lnSpc>
              <a:spcBef>
                <a:spcPts val="635"/>
              </a:spcBef>
            </a:pPr>
            <a:r>
              <a:rPr sz="3200" spc="4" dirty="0" smtClean="0">
                <a:latin typeface="Calibri"/>
                <a:cs typeface="Calibri"/>
              </a:rPr>
              <a:t>O</a:t>
            </a:r>
            <a:r>
              <a:rPr sz="3200" spc="0" dirty="0" smtClean="0">
                <a:latin typeface="Calibri"/>
                <a:cs typeface="Calibri"/>
              </a:rPr>
              <a:t>ne</a:t>
            </a:r>
            <a:r>
              <a:rPr sz="3200" spc="-32" dirty="0" smtClean="0">
                <a:latin typeface="Calibri"/>
                <a:cs typeface="Calibri"/>
              </a:rPr>
              <a:t> </a:t>
            </a:r>
            <a:r>
              <a:rPr sz="3200" spc="0" dirty="0" smtClean="0">
                <a:latin typeface="Calibri"/>
                <a:cs typeface="Calibri"/>
              </a:rPr>
              <a:t>sentence</a:t>
            </a:r>
            <a:r>
              <a:rPr sz="3200" spc="-118" dirty="0" smtClean="0">
                <a:latin typeface="Calibri"/>
                <a:cs typeface="Calibri"/>
              </a:rPr>
              <a:t> </a:t>
            </a:r>
            <a:r>
              <a:rPr sz="3200" spc="0" dirty="0" smtClean="0">
                <a:latin typeface="Calibri"/>
                <a:cs typeface="Calibri"/>
              </a:rPr>
              <a:t>(</a:t>
            </a:r>
            <a:r>
              <a:rPr sz="3200" spc="4" dirty="0" smtClean="0">
                <a:latin typeface="Calibri"/>
                <a:cs typeface="Calibri"/>
              </a:rPr>
              <a:t>m</a:t>
            </a:r>
            <a:r>
              <a:rPr sz="3200" spc="0" dirty="0" smtClean="0">
                <a:latin typeface="Calibri"/>
                <a:cs typeface="Calibri"/>
              </a:rPr>
              <a:t>o</a:t>
            </a:r>
            <a:r>
              <a:rPr sz="3200" spc="4" dirty="0" smtClean="0">
                <a:latin typeface="Calibri"/>
                <a:cs typeface="Calibri"/>
              </a:rPr>
              <a:t>r</a:t>
            </a:r>
            <a:r>
              <a:rPr sz="3200" spc="0" dirty="0" smtClean="0">
                <a:latin typeface="Calibri"/>
                <a:cs typeface="Calibri"/>
              </a:rPr>
              <a:t>e</a:t>
            </a:r>
            <a:r>
              <a:rPr sz="3200" spc="-27" dirty="0" smtClean="0">
                <a:latin typeface="Calibri"/>
                <a:cs typeface="Calibri"/>
              </a:rPr>
              <a:t> </a:t>
            </a:r>
            <a:r>
              <a:rPr sz="3200" spc="0" dirty="0" smtClean="0">
                <a:latin typeface="Calibri"/>
                <a:cs typeface="Calibri"/>
              </a:rPr>
              <a:t>or</a:t>
            </a:r>
            <a:r>
              <a:rPr sz="3200" spc="-11" dirty="0" smtClean="0">
                <a:latin typeface="Calibri"/>
                <a:cs typeface="Calibri"/>
              </a:rPr>
              <a:t> </a:t>
            </a:r>
            <a:r>
              <a:rPr sz="3200" spc="-4" dirty="0" smtClean="0">
                <a:latin typeface="Calibri"/>
                <a:cs typeface="Calibri"/>
              </a:rPr>
              <a:t>l</a:t>
            </a:r>
            <a:r>
              <a:rPr sz="3200" spc="9" dirty="0" smtClean="0">
                <a:latin typeface="Calibri"/>
                <a:cs typeface="Calibri"/>
              </a:rPr>
              <a:t>e</a:t>
            </a:r>
            <a:r>
              <a:rPr sz="3200" spc="0" dirty="0" smtClean="0">
                <a:latin typeface="Calibri"/>
                <a:cs typeface="Calibri"/>
              </a:rPr>
              <a:t>s</a:t>
            </a:r>
            <a:r>
              <a:rPr sz="3200" spc="-9" dirty="0" smtClean="0">
                <a:latin typeface="Calibri"/>
                <a:cs typeface="Calibri"/>
              </a:rPr>
              <a:t>s</a:t>
            </a:r>
            <a:r>
              <a:rPr sz="3200" spc="0" dirty="0" smtClean="0">
                <a:latin typeface="Calibri"/>
                <a:cs typeface="Calibri"/>
              </a:rPr>
              <a:t>)</a:t>
            </a:r>
            <a:r>
              <a:rPr sz="3200" spc="-15" dirty="0" smtClean="0">
                <a:latin typeface="Calibri"/>
                <a:cs typeface="Calibri"/>
              </a:rPr>
              <a:t> </a:t>
            </a:r>
            <a:r>
              <a:rPr sz="3200" spc="9" dirty="0" smtClean="0">
                <a:latin typeface="Calibri"/>
                <a:cs typeface="Calibri"/>
              </a:rPr>
              <a:t>d</a:t>
            </a:r>
            <a:r>
              <a:rPr sz="3200" spc="0" dirty="0" smtClean="0">
                <a:latin typeface="Calibri"/>
                <a:cs typeface="Calibri"/>
              </a:rPr>
              <a:t>es</a:t>
            </a:r>
            <a:r>
              <a:rPr sz="3200" spc="4" dirty="0" smtClean="0">
                <a:latin typeface="Calibri"/>
                <a:cs typeface="Calibri"/>
              </a:rPr>
              <a:t>c</a:t>
            </a:r>
            <a:r>
              <a:rPr sz="3200" spc="-4" dirty="0" smtClean="0">
                <a:latin typeface="Calibri"/>
                <a:cs typeface="Calibri"/>
              </a:rPr>
              <a:t>r</a:t>
            </a:r>
            <a:r>
              <a:rPr sz="3200" spc="4" dirty="0" smtClean="0">
                <a:latin typeface="Calibri"/>
                <a:cs typeface="Calibri"/>
              </a:rPr>
              <a:t>i</a:t>
            </a:r>
            <a:r>
              <a:rPr sz="3200" spc="-9" dirty="0" smtClean="0">
                <a:latin typeface="Calibri"/>
                <a:cs typeface="Calibri"/>
              </a:rPr>
              <a:t>p</a:t>
            </a:r>
            <a:r>
              <a:rPr sz="3200" spc="0" dirty="0" smtClean="0">
                <a:latin typeface="Calibri"/>
                <a:cs typeface="Calibri"/>
              </a:rPr>
              <a:t>t</a:t>
            </a:r>
            <a:r>
              <a:rPr sz="3200" spc="-9" dirty="0" smtClean="0">
                <a:latin typeface="Calibri"/>
                <a:cs typeface="Calibri"/>
              </a:rPr>
              <a:t>i</a:t>
            </a:r>
            <a:r>
              <a:rPr sz="3200" spc="9" dirty="0" smtClean="0">
                <a:latin typeface="Calibri"/>
                <a:cs typeface="Calibri"/>
              </a:rPr>
              <a:t>o</a:t>
            </a:r>
            <a:r>
              <a:rPr sz="3200" spc="0" dirty="0" smtClean="0">
                <a:latin typeface="Calibri"/>
                <a:cs typeface="Calibri"/>
              </a:rPr>
              <a:t>n of</a:t>
            </a:r>
            <a:r>
              <a:rPr sz="3200" spc="-9" dirty="0" smtClean="0">
                <a:latin typeface="Calibri"/>
                <a:cs typeface="Calibri"/>
              </a:rPr>
              <a:t> </a:t>
            </a:r>
            <a:r>
              <a:rPr sz="3200" spc="9" dirty="0" smtClean="0">
                <a:latin typeface="Calibri"/>
                <a:cs typeface="Calibri"/>
              </a:rPr>
              <a:t>o</a:t>
            </a:r>
            <a:r>
              <a:rPr sz="3200" spc="4" dirty="0" smtClean="0">
                <a:latin typeface="Calibri"/>
                <a:cs typeface="Calibri"/>
              </a:rPr>
              <a:t>v</a:t>
            </a:r>
            <a:r>
              <a:rPr sz="3200" spc="0" dirty="0" smtClean="0">
                <a:latin typeface="Calibri"/>
                <a:cs typeface="Calibri"/>
              </a:rPr>
              <a:t>e</a:t>
            </a:r>
            <a:r>
              <a:rPr sz="3200" spc="4" dirty="0" smtClean="0">
                <a:latin typeface="Calibri"/>
                <a:cs typeface="Calibri"/>
              </a:rPr>
              <a:t>ra</a:t>
            </a:r>
            <a:r>
              <a:rPr sz="3200" spc="-4" dirty="0" smtClean="0">
                <a:latin typeface="Calibri"/>
                <a:cs typeface="Calibri"/>
              </a:rPr>
              <a:t>l</a:t>
            </a:r>
            <a:r>
              <a:rPr sz="3200" spc="0" dirty="0" smtClean="0">
                <a:latin typeface="Calibri"/>
                <a:cs typeface="Calibri"/>
              </a:rPr>
              <a:t>l</a:t>
            </a:r>
            <a:r>
              <a:rPr sz="3200" spc="-51" dirty="0" smtClean="0">
                <a:latin typeface="Calibri"/>
                <a:cs typeface="Calibri"/>
              </a:rPr>
              <a:t> </a:t>
            </a:r>
            <a:r>
              <a:rPr sz="3200" spc="0" dirty="0" smtClean="0">
                <a:latin typeface="Calibri"/>
                <a:cs typeface="Calibri"/>
              </a:rPr>
              <a:t>pu</a:t>
            </a:r>
            <a:r>
              <a:rPr sz="3200" spc="-9" dirty="0" smtClean="0">
                <a:latin typeface="Calibri"/>
                <a:cs typeface="Calibri"/>
              </a:rPr>
              <a:t>r</a:t>
            </a:r>
            <a:r>
              <a:rPr sz="3200" spc="9" dirty="0" smtClean="0">
                <a:latin typeface="Calibri"/>
                <a:cs typeface="Calibri"/>
              </a:rPr>
              <a:t>p</a:t>
            </a:r>
            <a:r>
              <a:rPr sz="3200" spc="0" dirty="0" smtClean="0">
                <a:latin typeface="Calibri"/>
                <a:cs typeface="Calibri"/>
              </a:rPr>
              <a:t>o</a:t>
            </a:r>
            <a:r>
              <a:rPr sz="3200" spc="-9" dirty="0" smtClean="0">
                <a:latin typeface="Calibri"/>
                <a:cs typeface="Calibri"/>
              </a:rPr>
              <a:t>s</a:t>
            </a:r>
            <a:r>
              <a:rPr sz="3200" spc="0" dirty="0" smtClean="0">
                <a:latin typeface="Calibri"/>
                <a:cs typeface="Calibri"/>
              </a:rPr>
              <a:t>e</a:t>
            </a:r>
            <a:r>
              <a:rPr sz="3200" spc="-15" dirty="0" smtClean="0">
                <a:latin typeface="Calibri"/>
                <a:cs typeface="Calibri"/>
              </a:rPr>
              <a:t> </a:t>
            </a:r>
            <a:r>
              <a:rPr sz="3200" spc="0" dirty="0" smtClean="0">
                <a:latin typeface="Calibri"/>
                <a:cs typeface="Calibri"/>
              </a:rPr>
              <a:t>of cur</a:t>
            </a:r>
            <a:r>
              <a:rPr sz="3200" spc="-4" dirty="0" smtClean="0">
                <a:latin typeface="Calibri"/>
                <a:cs typeface="Calibri"/>
              </a:rPr>
              <a:t>ri</a:t>
            </a:r>
            <a:r>
              <a:rPr sz="3200" spc="4" dirty="0" smtClean="0">
                <a:latin typeface="Calibri"/>
                <a:cs typeface="Calibri"/>
              </a:rPr>
              <a:t>c</a:t>
            </a:r>
            <a:r>
              <a:rPr sz="3200" spc="0" dirty="0" smtClean="0">
                <a:latin typeface="Calibri"/>
                <a:cs typeface="Calibri"/>
              </a:rPr>
              <a:t>u</a:t>
            </a:r>
            <a:r>
              <a:rPr sz="3200" spc="-4" dirty="0" smtClean="0">
                <a:latin typeface="Calibri"/>
                <a:cs typeface="Calibri"/>
              </a:rPr>
              <a:t>l</a:t>
            </a:r>
            <a:r>
              <a:rPr sz="3200" spc="0" dirty="0" smtClean="0">
                <a:latin typeface="Calibri"/>
                <a:cs typeface="Calibri"/>
              </a:rPr>
              <a:t>um, </a:t>
            </a:r>
            <a:r>
              <a:rPr sz="3200" spc="-4" dirty="0" smtClean="0">
                <a:latin typeface="Calibri"/>
                <a:cs typeface="Calibri"/>
              </a:rPr>
              <a:t>i</a:t>
            </a:r>
            <a:r>
              <a:rPr sz="3200" spc="0" dirty="0" smtClean="0">
                <a:latin typeface="Calibri"/>
                <a:cs typeface="Calibri"/>
              </a:rPr>
              <a:t>n</a:t>
            </a:r>
            <a:r>
              <a:rPr sz="3200" spc="4" dirty="0" smtClean="0">
                <a:latin typeface="Calibri"/>
                <a:cs typeface="Calibri"/>
              </a:rPr>
              <a:t>c</a:t>
            </a:r>
            <a:r>
              <a:rPr sz="3200" spc="-4" dirty="0" smtClean="0">
                <a:latin typeface="Calibri"/>
                <a:cs typeface="Calibri"/>
              </a:rPr>
              <a:t>l</a:t>
            </a:r>
            <a:r>
              <a:rPr sz="3200" spc="0" dirty="0" smtClean="0">
                <a:latin typeface="Calibri"/>
                <a:cs typeface="Calibri"/>
              </a:rPr>
              <a:t>ud</a:t>
            </a:r>
            <a:r>
              <a:rPr sz="3200" spc="-4" dirty="0" smtClean="0">
                <a:latin typeface="Calibri"/>
                <a:cs typeface="Calibri"/>
              </a:rPr>
              <a:t>i</a:t>
            </a:r>
            <a:r>
              <a:rPr sz="3200" spc="0" dirty="0" smtClean="0">
                <a:latin typeface="Calibri"/>
                <a:cs typeface="Calibri"/>
              </a:rPr>
              <a:t>ng </a:t>
            </a:r>
            <a:r>
              <a:rPr sz="3200" spc="4" dirty="0" smtClean="0">
                <a:latin typeface="Calibri"/>
                <a:cs typeface="Calibri"/>
              </a:rPr>
              <a:t>a</a:t>
            </a:r>
            <a:r>
              <a:rPr sz="3200" spc="0" dirty="0" smtClean="0">
                <a:latin typeface="Calibri"/>
                <a:cs typeface="Calibri"/>
              </a:rPr>
              <a:t>ud</a:t>
            </a:r>
            <a:r>
              <a:rPr sz="3200" spc="-4" dirty="0" smtClean="0">
                <a:latin typeface="Calibri"/>
                <a:cs typeface="Calibri"/>
              </a:rPr>
              <a:t>i</a:t>
            </a:r>
            <a:r>
              <a:rPr sz="3200" spc="9" dirty="0" smtClean="0">
                <a:latin typeface="Calibri"/>
                <a:cs typeface="Calibri"/>
              </a:rPr>
              <a:t>e</a:t>
            </a:r>
            <a:r>
              <a:rPr sz="3200" spc="0" dirty="0" smtClean="0">
                <a:latin typeface="Calibri"/>
                <a:cs typeface="Calibri"/>
              </a:rPr>
              <a:t>nce</a:t>
            </a:r>
            <a:r>
              <a:rPr sz="3200" spc="-62" dirty="0" smtClean="0">
                <a:latin typeface="Calibri"/>
                <a:cs typeface="Calibri"/>
              </a:rPr>
              <a:t> </a:t>
            </a:r>
            <a:r>
              <a:rPr sz="3200" spc="4" dirty="0" smtClean="0">
                <a:latin typeface="Calibri"/>
                <a:cs typeface="Calibri"/>
              </a:rPr>
              <a:t>a</a:t>
            </a:r>
            <a:r>
              <a:rPr sz="3200" spc="-9" dirty="0" smtClean="0">
                <a:latin typeface="Calibri"/>
                <a:cs typeface="Calibri"/>
              </a:rPr>
              <a:t>n</a:t>
            </a:r>
            <a:r>
              <a:rPr sz="3200" spc="0" dirty="0" smtClean="0">
                <a:latin typeface="Calibri"/>
                <a:cs typeface="Calibri"/>
              </a:rPr>
              <a:t>d the</a:t>
            </a:r>
            <a:r>
              <a:rPr sz="3200" spc="-43" dirty="0" smtClean="0">
                <a:latin typeface="Calibri"/>
                <a:cs typeface="Calibri"/>
              </a:rPr>
              <a:t> </a:t>
            </a:r>
            <a:r>
              <a:rPr sz="3200" spc="0" dirty="0" smtClean="0">
                <a:latin typeface="Calibri"/>
                <a:cs typeface="Calibri"/>
              </a:rPr>
              <a:t>top</a:t>
            </a:r>
            <a:r>
              <a:rPr sz="3200" spc="-4" dirty="0" smtClean="0">
                <a:latin typeface="Calibri"/>
                <a:cs typeface="Calibri"/>
              </a:rPr>
              <a:t>i</a:t>
            </a:r>
            <a:r>
              <a:rPr sz="3200" spc="4" dirty="0" smtClean="0">
                <a:latin typeface="Calibri"/>
                <a:cs typeface="Calibri"/>
              </a:rPr>
              <a:t>c</a:t>
            </a:r>
            <a:r>
              <a:rPr sz="3200" spc="0" dirty="0" smtClean="0">
                <a:latin typeface="Calibri"/>
                <a:cs typeface="Calibri"/>
              </a:rPr>
              <a:t>.</a:t>
            </a:r>
            <a:endParaRPr sz="3200">
              <a:latin typeface="Calibri"/>
              <a:cs typeface="Calibri"/>
            </a:endParaRPr>
          </a:p>
          <a:p>
            <a:pPr marL="12700" marR="61714">
              <a:lnSpc>
                <a:spcPct val="101725"/>
              </a:lnSpc>
              <a:spcBef>
                <a:spcPts val="799"/>
              </a:spcBef>
            </a:pPr>
            <a:r>
              <a:rPr sz="3200" b="1" spc="0" dirty="0" smtClean="0">
                <a:latin typeface="Calibri"/>
                <a:cs typeface="Calibri"/>
              </a:rPr>
              <a:t>Ra</a:t>
            </a:r>
            <a:r>
              <a:rPr sz="3200" b="1" spc="9" dirty="0" smtClean="0">
                <a:latin typeface="Calibri"/>
                <a:cs typeface="Calibri"/>
              </a:rPr>
              <a:t>t</a:t>
            </a:r>
            <a:r>
              <a:rPr sz="3200" b="1" spc="4" dirty="0" smtClean="0">
                <a:latin typeface="Calibri"/>
                <a:cs typeface="Calibri"/>
              </a:rPr>
              <a:t>i</a:t>
            </a:r>
            <a:r>
              <a:rPr sz="3200" b="1" spc="9" dirty="0" smtClean="0">
                <a:latin typeface="Calibri"/>
                <a:cs typeface="Calibri"/>
              </a:rPr>
              <a:t>o</a:t>
            </a:r>
            <a:r>
              <a:rPr sz="3200" b="1" spc="-9" dirty="0" smtClean="0">
                <a:latin typeface="Calibri"/>
                <a:cs typeface="Calibri"/>
              </a:rPr>
              <a:t>n</a:t>
            </a:r>
            <a:r>
              <a:rPr sz="3200" b="1" spc="9" dirty="0" smtClean="0">
                <a:latin typeface="Calibri"/>
                <a:cs typeface="Calibri"/>
              </a:rPr>
              <a:t>a</a:t>
            </a:r>
            <a:r>
              <a:rPr sz="3200" b="1" spc="4" dirty="0" smtClean="0">
                <a:latin typeface="Calibri"/>
                <a:cs typeface="Calibri"/>
              </a:rPr>
              <a:t>l</a:t>
            </a:r>
            <a:r>
              <a:rPr sz="3200" b="1" spc="-4" dirty="0" smtClean="0">
                <a:latin typeface="Calibri"/>
                <a:cs typeface="Calibri"/>
              </a:rPr>
              <a:t>e</a:t>
            </a:r>
            <a:r>
              <a:rPr sz="3200" spc="0" dirty="0" smtClean="0">
                <a:latin typeface="Calibri"/>
                <a:cs typeface="Calibri"/>
              </a:rPr>
              <a:t>:</a:t>
            </a:r>
            <a:endParaRPr sz="3200">
              <a:latin typeface="Calibri"/>
              <a:cs typeface="Calibri"/>
            </a:endParaRPr>
          </a:p>
          <a:p>
            <a:pPr marL="12700" marR="106492" indent="205740">
              <a:lnSpc>
                <a:spcPct val="101928"/>
              </a:lnSpc>
              <a:spcBef>
                <a:spcPts val="803"/>
              </a:spcBef>
            </a:pPr>
            <a:r>
              <a:rPr sz="3200" spc="9" dirty="0" smtClean="0">
                <a:latin typeface="Calibri"/>
                <a:cs typeface="Calibri"/>
              </a:rPr>
              <a:t>P</a:t>
            </a:r>
            <a:r>
              <a:rPr sz="3200" spc="-4" dirty="0" smtClean="0">
                <a:latin typeface="Calibri"/>
                <a:cs typeface="Calibri"/>
              </a:rPr>
              <a:t>a</a:t>
            </a:r>
            <a:r>
              <a:rPr sz="3200" spc="4" dirty="0" smtClean="0">
                <a:latin typeface="Calibri"/>
                <a:cs typeface="Calibri"/>
              </a:rPr>
              <a:t>rag</a:t>
            </a:r>
            <a:r>
              <a:rPr sz="3200" spc="-4" dirty="0" smtClean="0">
                <a:latin typeface="Calibri"/>
                <a:cs typeface="Calibri"/>
              </a:rPr>
              <a:t>r</a:t>
            </a:r>
            <a:r>
              <a:rPr sz="3200" spc="4" dirty="0" smtClean="0">
                <a:latin typeface="Calibri"/>
                <a:cs typeface="Calibri"/>
              </a:rPr>
              <a:t>a</a:t>
            </a:r>
            <a:r>
              <a:rPr sz="3200" spc="0" dirty="0" smtClean="0">
                <a:latin typeface="Calibri"/>
                <a:cs typeface="Calibri"/>
              </a:rPr>
              <a:t>ph</a:t>
            </a:r>
            <a:r>
              <a:rPr sz="3200" spc="-53" dirty="0" smtClean="0">
                <a:latin typeface="Calibri"/>
                <a:cs typeface="Calibri"/>
              </a:rPr>
              <a:t> </a:t>
            </a:r>
            <a:r>
              <a:rPr sz="3200" spc="0" dirty="0" smtClean="0">
                <a:latin typeface="Calibri"/>
                <a:cs typeface="Calibri"/>
              </a:rPr>
              <a:t>d</a:t>
            </a:r>
            <a:r>
              <a:rPr sz="3200" spc="4" dirty="0" smtClean="0">
                <a:latin typeface="Calibri"/>
                <a:cs typeface="Calibri"/>
              </a:rPr>
              <a:t>e</a:t>
            </a:r>
            <a:r>
              <a:rPr sz="3200" spc="-9" dirty="0" smtClean="0">
                <a:latin typeface="Calibri"/>
                <a:cs typeface="Calibri"/>
              </a:rPr>
              <a:t>s</a:t>
            </a:r>
            <a:r>
              <a:rPr sz="3200" spc="4" dirty="0" smtClean="0">
                <a:latin typeface="Calibri"/>
                <a:cs typeface="Calibri"/>
              </a:rPr>
              <a:t>c</a:t>
            </a:r>
            <a:r>
              <a:rPr sz="3200" spc="-4" dirty="0" smtClean="0">
                <a:latin typeface="Calibri"/>
                <a:cs typeface="Calibri"/>
              </a:rPr>
              <a:t>r</a:t>
            </a:r>
            <a:r>
              <a:rPr sz="3200" spc="4" dirty="0" smtClean="0">
                <a:latin typeface="Calibri"/>
                <a:cs typeface="Calibri"/>
              </a:rPr>
              <a:t>i</a:t>
            </a:r>
            <a:r>
              <a:rPr sz="3200" spc="0" dirty="0" smtClean="0">
                <a:latin typeface="Calibri"/>
                <a:cs typeface="Calibri"/>
              </a:rPr>
              <a:t>b</a:t>
            </a:r>
            <a:r>
              <a:rPr sz="3200" spc="-4" dirty="0" smtClean="0">
                <a:latin typeface="Calibri"/>
                <a:cs typeface="Calibri"/>
              </a:rPr>
              <a:t>i</a:t>
            </a:r>
            <a:r>
              <a:rPr sz="3200" spc="0" dirty="0" smtClean="0">
                <a:latin typeface="Calibri"/>
                <a:cs typeface="Calibri"/>
              </a:rPr>
              <a:t>ng</a:t>
            </a:r>
            <a:r>
              <a:rPr sz="3200" spc="-57" dirty="0" smtClean="0">
                <a:latin typeface="Calibri"/>
                <a:cs typeface="Calibri"/>
              </a:rPr>
              <a:t> </a:t>
            </a:r>
            <a:r>
              <a:rPr sz="3200" spc="4" dirty="0" smtClean="0">
                <a:latin typeface="Calibri"/>
                <a:cs typeface="Calibri"/>
              </a:rPr>
              <a:t>w</a:t>
            </a:r>
            <a:r>
              <a:rPr sz="3200" spc="0" dirty="0" smtClean="0">
                <a:latin typeface="Calibri"/>
                <a:cs typeface="Calibri"/>
              </a:rPr>
              <a:t>hy</a:t>
            </a:r>
            <a:r>
              <a:rPr sz="3200" spc="-22" dirty="0" smtClean="0">
                <a:latin typeface="Calibri"/>
                <a:cs typeface="Calibri"/>
              </a:rPr>
              <a:t> </a:t>
            </a:r>
            <a:r>
              <a:rPr sz="3200" spc="-4" dirty="0" smtClean="0">
                <a:latin typeface="Calibri"/>
                <a:cs typeface="Calibri"/>
              </a:rPr>
              <a:t>ai</a:t>
            </a:r>
            <a:r>
              <a:rPr sz="3200" spc="0" dirty="0" smtClean="0">
                <a:latin typeface="Calibri"/>
                <a:cs typeface="Calibri"/>
              </a:rPr>
              <a:t>m</a:t>
            </a:r>
            <a:r>
              <a:rPr sz="3200" spc="-25" dirty="0" smtClean="0">
                <a:latin typeface="Calibri"/>
                <a:cs typeface="Calibri"/>
              </a:rPr>
              <a:t> </a:t>
            </a:r>
            <a:r>
              <a:rPr sz="3200" spc="-4" dirty="0" smtClean="0">
                <a:latin typeface="Calibri"/>
                <a:cs typeface="Calibri"/>
              </a:rPr>
              <a:t>i</a:t>
            </a:r>
            <a:r>
              <a:rPr sz="3200" spc="0" dirty="0" smtClean="0">
                <a:latin typeface="Calibri"/>
                <a:cs typeface="Calibri"/>
              </a:rPr>
              <a:t>s </a:t>
            </a:r>
            <a:r>
              <a:rPr sz="3200" spc="4" dirty="0" smtClean="0">
                <a:latin typeface="Calibri"/>
                <a:cs typeface="Calibri"/>
              </a:rPr>
              <a:t>w</a:t>
            </a:r>
            <a:r>
              <a:rPr sz="3200" spc="0" dirty="0" smtClean="0">
                <a:latin typeface="Calibri"/>
                <a:cs typeface="Calibri"/>
              </a:rPr>
              <a:t>o</a:t>
            </a:r>
            <a:r>
              <a:rPr sz="3200" spc="4" dirty="0" smtClean="0">
                <a:latin typeface="Calibri"/>
                <a:cs typeface="Calibri"/>
              </a:rPr>
              <a:t>r</a:t>
            </a:r>
            <a:r>
              <a:rPr sz="3200" spc="0" dirty="0" smtClean="0">
                <a:latin typeface="Calibri"/>
                <a:cs typeface="Calibri"/>
              </a:rPr>
              <a:t>th </a:t>
            </a:r>
            <a:r>
              <a:rPr sz="3200" spc="-4" dirty="0" smtClean="0">
                <a:latin typeface="Calibri"/>
                <a:cs typeface="Calibri"/>
              </a:rPr>
              <a:t>a</a:t>
            </a:r>
            <a:r>
              <a:rPr sz="3200" spc="4" dirty="0" smtClean="0">
                <a:latin typeface="Calibri"/>
                <a:cs typeface="Calibri"/>
              </a:rPr>
              <a:t>c</a:t>
            </a:r>
            <a:r>
              <a:rPr sz="3200" spc="0" dirty="0" smtClean="0">
                <a:latin typeface="Calibri"/>
                <a:cs typeface="Calibri"/>
              </a:rPr>
              <a:t>h</a:t>
            </a:r>
            <a:r>
              <a:rPr sz="3200" spc="-4" dirty="0" smtClean="0">
                <a:latin typeface="Calibri"/>
                <a:cs typeface="Calibri"/>
              </a:rPr>
              <a:t>i</a:t>
            </a:r>
            <a:r>
              <a:rPr sz="3200" spc="9" dirty="0" smtClean="0">
                <a:latin typeface="Calibri"/>
                <a:cs typeface="Calibri"/>
              </a:rPr>
              <a:t>e</a:t>
            </a:r>
            <a:r>
              <a:rPr sz="3200" spc="4" dirty="0" smtClean="0">
                <a:latin typeface="Calibri"/>
                <a:cs typeface="Calibri"/>
              </a:rPr>
              <a:t>v</a:t>
            </a:r>
            <a:r>
              <a:rPr sz="3200" spc="-4" dirty="0" smtClean="0">
                <a:latin typeface="Calibri"/>
                <a:cs typeface="Calibri"/>
              </a:rPr>
              <a:t>i</a:t>
            </a:r>
            <a:r>
              <a:rPr sz="3200" spc="0" dirty="0" smtClean="0">
                <a:latin typeface="Calibri"/>
                <a:cs typeface="Calibri"/>
              </a:rPr>
              <a:t>n</a:t>
            </a:r>
            <a:r>
              <a:rPr sz="3200" spc="9" dirty="0" smtClean="0">
                <a:latin typeface="Calibri"/>
                <a:cs typeface="Calibri"/>
              </a:rPr>
              <a:t>g</a:t>
            </a:r>
            <a:r>
              <a:rPr sz="3200" spc="0" dirty="0" smtClean="0">
                <a:latin typeface="Calibri"/>
                <a:cs typeface="Calibri"/>
              </a:rPr>
              <a:t>.</a:t>
            </a:r>
            <a:r>
              <a:rPr sz="3200" spc="-53" dirty="0" smtClean="0">
                <a:latin typeface="Calibri"/>
                <a:cs typeface="Calibri"/>
              </a:rPr>
              <a:t> </a:t>
            </a:r>
            <a:r>
              <a:rPr sz="3200" spc="0" dirty="0" smtClean="0">
                <a:latin typeface="Calibri"/>
                <a:cs typeface="Calibri"/>
              </a:rPr>
              <a:t>Th</a:t>
            </a:r>
            <a:r>
              <a:rPr sz="3200" spc="-4" dirty="0" smtClean="0">
                <a:latin typeface="Calibri"/>
                <a:cs typeface="Calibri"/>
              </a:rPr>
              <a:t>i</a:t>
            </a:r>
            <a:r>
              <a:rPr sz="3200" spc="0" dirty="0" smtClean="0">
                <a:latin typeface="Calibri"/>
                <a:cs typeface="Calibri"/>
              </a:rPr>
              <a:t>s se</a:t>
            </a:r>
            <a:r>
              <a:rPr sz="3200" spc="4" dirty="0" smtClean="0">
                <a:latin typeface="Calibri"/>
                <a:cs typeface="Calibri"/>
              </a:rPr>
              <a:t>c</a:t>
            </a:r>
            <a:r>
              <a:rPr sz="3200" spc="0" dirty="0" smtClean="0">
                <a:latin typeface="Calibri"/>
                <a:cs typeface="Calibri"/>
              </a:rPr>
              <a:t>t</a:t>
            </a:r>
            <a:r>
              <a:rPr sz="3200" spc="-9" dirty="0" smtClean="0">
                <a:latin typeface="Calibri"/>
                <a:cs typeface="Calibri"/>
              </a:rPr>
              <a:t>i</a:t>
            </a:r>
            <a:r>
              <a:rPr sz="3200" spc="0" dirty="0" smtClean="0">
                <a:latin typeface="Calibri"/>
                <a:cs typeface="Calibri"/>
              </a:rPr>
              <a:t>on</a:t>
            </a:r>
            <a:r>
              <a:rPr sz="3200" spc="-41" dirty="0" smtClean="0">
                <a:latin typeface="Calibri"/>
                <a:cs typeface="Calibri"/>
              </a:rPr>
              <a:t> </a:t>
            </a:r>
            <a:r>
              <a:rPr sz="3200" spc="4" dirty="0" smtClean="0">
                <a:latin typeface="Calibri"/>
                <a:cs typeface="Calibri"/>
              </a:rPr>
              <a:t>w</a:t>
            </a:r>
            <a:r>
              <a:rPr sz="3200" spc="9" dirty="0" smtClean="0">
                <a:latin typeface="Calibri"/>
                <a:cs typeface="Calibri"/>
              </a:rPr>
              <a:t>o</a:t>
            </a:r>
            <a:r>
              <a:rPr sz="3200" spc="-9" dirty="0" smtClean="0">
                <a:latin typeface="Calibri"/>
                <a:cs typeface="Calibri"/>
              </a:rPr>
              <a:t>u</a:t>
            </a:r>
            <a:r>
              <a:rPr sz="3200" spc="4" dirty="0" smtClean="0">
                <a:latin typeface="Calibri"/>
                <a:cs typeface="Calibri"/>
              </a:rPr>
              <a:t>l</a:t>
            </a:r>
            <a:r>
              <a:rPr sz="3200" spc="0" dirty="0" smtClean="0">
                <a:latin typeface="Calibri"/>
                <a:cs typeface="Calibri"/>
              </a:rPr>
              <a:t>d</a:t>
            </a:r>
            <a:r>
              <a:rPr sz="3200" spc="-22" dirty="0" smtClean="0">
                <a:latin typeface="Calibri"/>
                <a:cs typeface="Calibri"/>
              </a:rPr>
              <a:t> </a:t>
            </a:r>
            <a:r>
              <a:rPr sz="3200" spc="-4" dirty="0" smtClean="0">
                <a:latin typeface="Calibri"/>
                <a:cs typeface="Calibri"/>
              </a:rPr>
              <a:t>i</a:t>
            </a:r>
            <a:r>
              <a:rPr sz="3200" spc="0" dirty="0" smtClean="0">
                <a:latin typeface="Calibri"/>
                <a:cs typeface="Calibri"/>
              </a:rPr>
              <a:t>nclude </a:t>
            </a:r>
            <a:r>
              <a:rPr sz="3200" spc="-4" dirty="0" smtClean="0">
                <a:latin typeface="Calibri"/>
                <a:cs typeface="Calibri"/>
              </a:rPr>
              <a:t>a</a:t>
            </a:r>
            <a:r>
              <a:rPr sz="3200" spc="0" dirty="0" smtClean="0">
                <a:latin typeface="Calibri"/>
                <a:cs typeface="Calibri"/>
              </a:rPr>
              <a:t>ss</a:t>
            </a:r>
            <a:r>
              <a:rPr sz="3200" spc="4" dirty="0" smtClean="0">
                <a:latin typeface="Calibri"/>
                <a:cs typeface="Calibri"/>
              </a:rPr>
              <a:t>e</a:t>
            </a:r>
            <a:r>
              <a:rPr sz="3200" spc="0" dirty="0" smtClean="0">
                <a:latin typeface="Calibri"/>
                <a:cs typeface="Calibri"/>
              </a:rPr>
              <a:t>s</a:t>
            </a:r>
            <a:r>
              <a:rPr sz="3200" spc="-9" dirty="0" smtClean="0">
                <a:latin typeface="Calibri"/>
                <a:cs typeface="Calibri"/>
              </a:rPr>
              <a:t>s</a:t>
            </a:r>
            <a:r>
              <a:rPr sz="3200" spc="4" dirty="0" smtClean="0">
                <a:latin typeface="Calibri"/>
                <a:cs typeface="Calibri"/>
              </a:rPr>
              <a:t>m</a:t>
            </a:r>
            <a:r>
              <a:rPr sz="3200" spc="9" dirty="0" smtClean="0">
                <a:latin typeface="Calibri"/>
                <a:cs typeface="Calibri"/>
              </a:rPr>
              <a:t>e</a:t>
            </a:r>
            <a:r>
              <a:rPr sz="3200" spc="-9" dirty="0" smtClean="0">
                <a:latin typeface="Calibri"/>
                <a:cs typeface="Calibri"/>
              </a:rPr>
              <a:t>n</a:t>
            </a:r>
            <a:r>
              <a:rPr sz="3200" spc="0" dirty="0" smtClean="0">
                <a:latin typeface="Calibri"/>
                <a:cs typeface="Calibri"/>
              </a:rPr>
              <a:t>t</a:t>
            </a:r>
            <a:r>
              <a:rPr sz="3200" spc="-93" dirty="0" smtClean="0">
                <a:latin typeface="Calibri"/>
                <a:cs typeface="Calibri"/>
              </a:rPr>
              <a:t> </a:t>
            </a:r>
            <a:r>
              <a:rPr sz="3200" spc="0" dirty="0" smtClean="0">
                <a:latin typeface="Calibri"/>
                <a:cs typeface="Calibri"/>
              </a:rPr>
              <a:t>of ne</a:t>
            </a:r>
            <a:r>
              <a:rPr sz="3200" spc="4" dirty="0" smtClean="0">
                <a:latin typeface="Calibri"/>
                <a:cs typeface="Calibri"/>
              </a:rPr>
              <a:t>e</a:t>
            </a:r>
            <a:r>
              <a:rPr sz="3200" spc="0" dirty="0" smtClean="0">
                <a:latin typeface="Calibri"/>
                <a:cs typeface="Calibri"/>
              </a:rPr>
              <a:t>ds.</a:t>
            </a:r>
            <a:endParaRPr sz="3200">
              <a:latin typeface="Calibri"/>
              <a:cs typeface="Calibri"/>
            </a:endParaRPr>
          </a:p>
        </p:txBody>
      </p:sp>
      <p:sp>
        <p:nvSpPr>
          <p:cNvPr id="7" name="object 7"/>
          <p:cNvSpPr txBox="1"/>
          <p:nvPr/>
        </p:nvSpPr>
        <p:spPr>
          <a:xfrm>
            <a:off x="1450339" y="4057650"/>
            <a:ext cx="301466" cy="431800"/>
          </a:xfrm>
          <a:prstGeom prst="rect">
            <a:avLst/>
          </a:prstGeom>
        </p:spPr>
        <p:txBody>
          <a:bodyPr wrap="square" lIns="0" tIns="0" rIns="0" bIns="0" rtlCol="0">
            <a:noAutofit/>
          </a:bodyPr>
          <a:lstStyle/>
          <a:p>
            <a:pPr marL="12700">
              <a:lnSpc>
                <a:spcPts val="3360"/>
              </a:lnSpc>
              <a:spcBef>
                <a:spcPts val="168"/>
              </a:spcBef>
            </a:pPr>
            <a:r>
              <a:rPr sz="4800" spc="0" baseline="3413" dirty="0" smtClean="0">
                <a:latin typeface="Calibri"/>
                <a:cs typeface="Calibri"/>
              </a:rPr>
              <a:t>•</a:t>
            </a:r>
            <a:endParaRPr sz="3200">
              <a:latin typeface="Calibri"/>
              <a:cs typeface="Calibri"/>
            </a:endParaRPr>
          </a:p>
        </p:txBody>
      </p:sp>
    </p:spTree>
    <p:extLst>
      <p:ext uri="{BB962C8B-B14F-4D97-AF65-F5344CB8AC3E}">
        <p14:creationId xmlns:p14="http://schemas.microsoft.com/office/powerpoint/2010/main" val="307796459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noAutofit/>
          </a:bodyPr>
          <a:lstStyle/>
          <a:p>
            <a:endParaRPr/>
          </a:p>
        </p:txBody>
      </p:sp>
      <p:sp>
        <p:nvSpPr>
          <p:cNvPr id="3" name="object 3"/>
          <p:cNvSpPr txBox="1"/>
          <p:nvPr/>
        </p:nvSpPr>
        <p:spPr>
          <a:xfrm>
            <a:off x="1793239" y="346709"/>
            <a:ext cx="6776112" cy="5340350"/>
          </a:xfrm>
          <a:prstGeom prst="rect">
            <a:avLst/>
          </a:prstGeom>
        </p:spPr>
        <p:txBody>
          <a:bodyPr wrap="square" lIns="0" tIns="0" rIns="0" bIns="0" rtlCol="0">
            <a:noAutofit/>
          </a:bodyPr>
          <a:lstStyle/>
          <a:p>
            <a:pPr marL="1090930" marR="1305214" algn="ctr">
              <a:lnSpc>
                <a:spcPts val="4175"/>
              </a:lnSpc>
              <a:spcBef>
                <a:spcPts val="208"/>
              </a:spcBef>
            </a:pPr>
            <a:r>
              <a:rPr sz="6000" b="1" spc="9" baseline="3413" dirty="0" smtClean="0">
                <a:latin typeface="Calibri"/>
                <a:cs typeface="Calibri"/>
              </a:rPr>
              <a:t>B</a:t>
            </a:r>
            <a:r>
              <a:rPr sz="6000" b="1" spc="0" baseline="3413" dirty="0" smtClean="0">
                <a:latin typeface="Calibri"/>
                <a:cs typeface="Calibri"/>
              </a:rPr>
              <a:t>A</a:t>
            </a:r>
            <a:r>
              <a:rPr sz="6000" b="1" spc="-14" baseline="3413" dirty="0" smtClean="0">
                <a:latin typeface="Calibri"/>
                <a:cs typeface="Calibri"/>
              </a:rPr>
              <a:t>S</a:t>
            </a:r>
            <a:r>
              <a:rPr sz="6000" b="1" spc="4" baseline="3413" dirty="0" smtClean="0">
                <a:latin typeface="Calibri"/>
                <a:cs typeface="Calibri"/>
              </a:rPr>
              <a:t>I</a:t>
            </a:r>
            <a:r>
              <a:rPr sz="6000" b="1" spc="0" baseline="3413" dirty="0" smtClean="0">
                <a:latin typeface="Calibri"/>
                <a:cs typeface="Calibri"/>
              </a:rPr>
              <a:t>C</a:t>
            </a:r>
            <a:r>
              <a:rPr sz="6000" b="1" spc="-76" baseline="3413" dirty="0" smtClean="0">
                <a:latin typeface="Calibri"/>
                <a:cs typeface="Calibri"/>
              </a:rPr>
              <a:t> </a:t>
            </a:r>
            <a:r>
              <a:rPr sz="6000" b="1" spc="-9" baseline="3413" dirty="0" smtClean="0">
                <a:latin typeface="Calibri"/>
                <a:cs typeface="Calibri"/>
              </a:rPr>
              <a:t>E</a:t>
            </a:r>
            <a:r>
              <a:rPr sz="6000" b="1" spc="0" baseline="3413" dirty="0" smtClean="0">
                <a:latin typeface="Calibri"/>
                <a:cs typeface="Calibri"/>
              </a:rPr>
              <a:t>LE</a:t>
            </a:r>
            <a:r>
              <a:rPr sz="6000" b="1" spc="-4" baseline="3413" dirty="0" smtClean="0">
                <a:latin typeface="Calibri"/>
                <a:cs typeface="Calibri"/>
              </a:rPr>
              <a:t>M</a:t>
            </a:r>
            <a:r>
              <a:rPr sz="6000" b="1" spc="-9" baseline="3413" dirty="0" smtClean="0">
                <a:latin typeface="Calibri"/>
                <a:cs typeface="Calibri"/>
              </a:rPr>
              <a:t>E</a:t>
            </a:r>
            <a:r>
              <a:rPr sz="6000" b="1" spc="0" baseline="3413" dirty="0" smtClean="0">
                <a:latin typeface="Calibri"/>
                <a:cs typeface="Calibri"/>
              </a:rPr>
              <a:t>NTS</a:t>
            </a:r>
            <a:r>
              <a:rPr sz="6000" b="1" spc="-160" baseline="3413" dirty="0" smtClean="0">
                <a:latin typeface="Calibri"/>
                <a:cs typeface="Calibri"/>
              </a:rPr>
              <a:t> </a:t>
            </a:r>
            <a:r>
              <a:rPr sz="6000" b="1" spc="-4" baseline="3413" dirty="0" smtClean="0">
                <a:latin typeface="Calibri"/>
                <a:cs typeface="Calibri"/>
              </a:rPr>
              <a:t>O</a:t>
            </a:r>
            <a:r>
              <a:rPr sz="6000" b="1" spc="-18" baseline="3413" dirty="0" smtClean="0">
                <a:latin typeface="Calibri"/>
                <a:cs typeface="Calibri"/>
              </a:rPr>
              <a:t>F</a:t>
            </a:r>
            <a:endParaRPr sz="4000">
              <a:latin typeface="Calibri"/>
              <a:cs typeface="Calibri"/>
            </a:endParaRPr>
          </a:p>
          <a:p>
            <a:pPr marL="1776730" marR="1989978" algn="ctr">
              <a:lnSpc>
                <a:spcPts val="4880"/>
              </a:lnSpc>
              <a:spcBef>
                <a:spcPts val="35"/>
              </a:spcBef>
            </a:pPr>
            <a:r>
              <a:rPr sz="6000" b="1" spc="4" baseline="1365" dirty="0" smtClean="0">
                <a:latin typeface="Calibri"/>
                <a:cs typeface="Calibri"/>
              </a:rPr>
              <a:t>C</a:t>
            </a:r>
            <a:r>
              <a:rPr sz="6000" b="1" spc="-36" baseline="1365" dirty="0" smtClean="0">
                <a:latin typeface="Calibri"/>
                <a:cs typeface="Calibri"/>
              </a:rPr>
              <a:t>U</a:t>
            </a:r>
            <a:r>
              <a:rPr sz="6000" b="1" spc="-32" baseline="1365" dirty="0" smtClean="0">
                <a:latin typeface="Calibri"/>
                <a:cs typeface="Calibri"/>
              </a:rPr>
              <a:t>R</a:t>
            </a:r>
            <a:r>
              <a:rPr sz="6000" b="1" spc="-22" baseline="1365" dirty="0" smtClean="0">
                <a:latin typeface="Calibri"/>
                <a:cs typeface="Calibri"/>
              </a:rPr>
              <a:t>R</a:t>
            </a:r>
            <a:r>
              <a:rPr sz="6000" b="1" spc="-5" baseline="1365" dirty="0" smtClean="0">
                <a:latin typeface="Calibri"/>
                <a:cs typeface="Calibri"/>
              </a:rPr>
              <a:t>I</a:t>
            </a:r>
            <a:r>
              <a:rPr sz="6000" b="1" spc="-4" baseline="1365" dirty="0" smtClean="0">
                <a:latin typeface="Calibri"/>
                <a:cs typeface="Calibri"/>
              </a:rPr>
              <a:t>C</a:t>
            </a:r>
            <a:r>
              <a:rPr sz="6000" b="1" spc="-36" baseline="1365" dirty="0" smtClean="0">
                <a:latin typeface="Calibri"/>
                <a:cs typeface="Calibri"/>
              </a:rPr>
              <a:t>U</a:t>
            </a:r>
            <a:r>
              <a:rPr sz="6000" b="1" spc="-21" baseline="1365" dirty="0" smtClean="0">
                <a:latin typeface="Calibri"/>
                <a:cs typeface="Calibri"/>
              </a:rPr>
              <a:t>LUM</a:t>
            </a:r>
            <a:endParaRPr sz="4000">
              <a:latin typeface="Calibri"/>
              <a:cs typeface="Calibri"/>
            </a:endParaRPr>
          </a:p>
          <a:p>
            <a:pPr marL="12700" marR="47761">
              <a:lnSpc>
                <a:spcPct val="101725"/>
              </a:lnSpc>
              <a:spcBef>
                <a:spcPts val="2136"/>
              </a:spcBef>
            </a:pPr>
            <a:r>
              <a:rPr sz="2600" b="1" spc="-4" dirty="0" smtClean="0">
                <a:latin typeface="Calibri"/>
                <a:cs typeface="Calibri"/>
              </a:rPr>
              <a:t>G</a:t>
            </a:r>
            <a:r>
              <a:rPr sz="2600" b="1" spc="9" dirty="0" smtClean="0">
                <a:latin typeface="Calibri"/>
                <a:cs typeface="Calibri"/>
              </a:rPr>
              <a:t>o</a:t>
            </a:r>
            <a:r>
              <a:rPr sz="2600" b="1" spc="-4" dirty="0" smtClean="0">
                <a:latin typeface="Calibri"/>
                <a:cs typeface="Calibri"/>
              </a:rPr>
              <a:t>a</a:t>
            </a:r>
            <a:r>
              <a:rPr sz="2600" b="1" spc="0" dirty="0" smtClean="0">
                <a:latin typeface="Calibri"/>
                <a:cs typeface="Calibri"/>
              </a:rPr>
              <a:t>ls</a:t>
            </a:r>
            <a:r>
              <a:rPr sz="2600" b="1" spc="-43" dirty="0" smtClean="0">
                <a:latin typeface="Calibri"/>
                <a:cs typeface="Calibri"/>
              </a:rPr>
              <a:t> </a:t>
            </a:r>
            <a:r>
              <a:rPr sz="2600" b="1" spc="4" dirty="0" smtClean="0">
                <a:latin typeface="Calibri"/>
                <a:cs typeface="Calibri"/>
              </a:rPr>
              <a:t>a</a:t>
            </a:r>
            <a:r>
              <a:rPr sz="2600" b="1" spc="-4" dirty="0" smtClean="0">
                <a:latin typeface="Calibri"/>
                <a:cs typeface="Calibri"/>
              </a:rPr>
              <a:t>n</a:t>
            </a:r>
            <a:r>
              <a:rPr sz="2600" b="1" spc="0" dirty="0" smtClean="0">
                <a:latin typeface="Calibri"/>
                <a:cs typeface="Calibri"/>
              </a:rPr>
              <a:t>d</a:t>
            </a:r>
            <a:r>
              <a:rPr sz="2600" b="1" spc="-40" dirty="0" smtClean="0">
                <a:latin typeface="Calibri"/>
                <a:cs typeface="Calibri"/>
              </a:rPr>
              <a:t> </a:t>
            </a:r>
            <a:r>
              <a:rPr sz="2600" b="1" spc="0" dirty="0" smtClean="0">
                <a:latin typeface="Calibri"/>
                <a:cs typeface="Calibri"/>
              </a:rPr>
              <a:t>o</a:t>
            </a:r>
            <a:r>
              <a:rPr sz="2600" b="1" spc="-4" dirty="0" smtClean="0">
                <a:latin typeface="Calibri"/>
                <a:cs typeface="Calibri"/>
              </a:rPr>
              <a:t>bj</a:t>
            </a:r>
            <a:r>
              <a:rPr sz="2600" b="1" spc="0" dirty="0" smtClean="0">
                <a:latin typeface="Calibri"/>
                <a:cs typeface="Calibri"/>
              </a:rPr>
              <a:t>ective</a:t>
            </a:r>
            <a:r>
              <a:rPr sz="2600" b="1" spc="14" dirty="0" smtClean="0">
                <a:latin typeface="Calibri"/>
                <a:cs typeface="Calibri"/>
              </a:rPr>
              <a:t>s</a:t>
            </a:r>
            <a:r>
              <a:rPr sz="2600" b="1" spc="0" dirty="0" smtClean="0">
                <a:latin typeface="Calibri"/>
                <a:cs typeface="Calibri"/>
              </a:rPr>
              <a:t>:</a:t>
            </a:r>
            <a:endParaRPr sz="2600">
              <a:latin typeface="Calibri"/>
              <a:cs typeface="Calibri"/>
            </a:endParaRPr>
          </a:p>
          <a:p>
            <a:pPr marL="12700" marR="643165" indent="105410">
              <a:lnSpc>
                <a:spcPct val="101928"/>
              </a:lnSpc>
              <a:spcBef>
                <a:spcPts val="656"/>
              </a:spcBef>
            </a:pPr>
            <a:r>
              <a:rPr sz="2600" spc="-4" dirty="0" smtClean="0">
                <a:latin typeface="Calibri"/>
                <a:cs typeface="Calibri"/>
              </a:rPr>
              <a:t>L</a:t>
            </a:r>
            <a:r>
              <a:rPr sz="2600" spc="4" dirty="0" smtClean="0">
                <a:latin typeface="Calibri"/>
                <a:cs typeface="Calibri"/>
              </a:rPr>
              <a:t>i</a:t>
            </a:r>
            <a:r>
              <a:rPr sz="2600" spc="0" dirty="0" smtClean="0">
                <a:latin typeface="Calibri"/>
                <a:cs typeface="Calibri"/>
              </a:rPr>
              <a:t>st</a:t>
            </a:r>
            <a:r>
              <a:rPr sz="2600" spc="-8" dirty="0" smtClean="0">
                <a:latin typeface="Calibri"/>
                <a:cs typeface="Calibri"/>
              </a:rPr>
              <a:t> </a:t>
            </a:r>
            <a:r>
              <a:rPr sz="2600" spc="0" dirty="0" smtClean="0">
                <a:latin typeface="Calibri"/>
                <a:cs typeface="Calibri"/>
              </a:rPr>
              <a:t>of </a:t>
            </a:r>
            <a:r>
              <a:rPr sz="2600" spc="9" dirty="0" smtClean="0">
                <a:latin typeface="Calibri"/>
                <a:cs typeface="Calibri"/>
              </a:rPr>
              <a:t>t</a:t>
            </a:r>
            <a:r>
              <a:rPr sz="2600" spc="4" dirty="0" smtClean="0">
                <a:latin typeface="Calibri"/>
                <a:cs typeface="Calibri"/>
              </a:rPr>
              <a:t>h</a:t>
            </a:r>
            <a:r>
              <a:rPr sz="2600" spc="0" dirty="0" smtClean="0">
                <a:latin typeface="Calibri"/>
                <a:cs typeface="Calibri"/>
              </a:rPr>
              <a:t>e</a:t>
            </a:r>
            <a:r>
              <a:rPr sz="2600" spc="-21" dirty="0" smtClean="0">
                <a:latin typeface="Calibri"/>
                <a:cs typeface="Calibri"/>
              </a:rPr>
              <a:t> </a:t>
            </a:r>
            <a:r>
              <a:rPr sz="2600" spc="4" dirty="0" smtClean="0">
                <a:latin typeface="Calibri"/>
                <a:cs typeface="Calibri"/>
              </a:rPr>
              <a:t>lear</a:t>
            </a:r>
            <a:r>
              <a:rPr sz="2600" spc="-4" dirty="0" smtClean="0">
                <a:latin typeface="Calibri"/>
                <a:cs typeface="Calibri"/>
              </a:rPr>
              <a:t>n</a:t>
            </a:r>
            <a:r>
              <a:rPr sz="2600" spc="14" dirty="0" smtClean="0">
                <a:latin typeface="Calibri"/>
                <a:cs typeface="Calibri"/>
              </a:rPr>
              <a:t>i</a:t>
            </a:r>
            <a:r>
              <a:rPr sz="2600" spc="-4" dirty="0" smtClean="0">
                <a:latin typeface="Calibri"/>
                <a:cs typeface="Calibri"/>
              </a:rPr>
              <a:t>n</a:t>
            </a:r>
            <a:r>
              <a:rPr sz="2600" spc="0" dirty="0" smtClean="0">
                <a:latin typeface="Calibri"/>
                <a:cs typeface="Calibri"/>
              </a:rPr>
              <a:t>g</a:t>
            </a:r>
            <a:r>
              <a:rPr sz="2600" spc="-24" dirty="0" smtClean="0">
                <a:latin typeface="Calibri"/>
                <a:cs typeface="Calibri"/>
              </a:rPr>
              <a:t> </a:t>
            </a:r>
            <a:r>
              <a:rPr sz="2600" spc="-9" dirty="0" smtClean="0">
                <a:latin typeface="Calibri"/>
                <a:cs typeface="Calibri"/>
              </a:rPr>
              <a:t>o</a:t>
            </a:r>
            <a:r>
              <a:rPr sz="2600" spc="4" dirty="0" smtClean="0">
                <a:latin typeface="Calibri"/>
                <a:cs typeface="Calibri"/>
              </a:rPr>
              <a:t>u</a:t>
            </a:r>
            <a:r>
              <a:rPr sz="2600" spc="9" dirty="0" smtClean="0">
                <a:latin typeface="Calibri"/>
                <a:cs typeface="Calibri"/>
              </a:rPr>
              <a:t>t</a:t>
            </a:r>
            <a:r>
              <a:rPr sz="2600" spc="0" dirty="0" smtClean="0">
                <a:latin typeface="Calibri"/>
                <a:cs typeface="Calibri"/>
              </a:rPr>
              <a:t>com</a:t>
            </a:r>
            <a:r>
              <a:rPr sz="2600" spc="-4" dirty="0" smtClean="0">
                <a:latin typeface="Calibri"/>
                <a:cs typeface="Calibri"/>
              </a:rPr>
              <a:t>e</a:t>
            </a:r>
            <a:r>
              <a:rPr sz="2600" spc="0" dirty="0" smtClean="0">
                <a:latin typeface="Calibri"/>
                <a:cs typeface="Calibri"/>
              </a:rPr>
              <a:t>s</a:t>
            </a:r>
            <a:r>
              <a:rPr sz="2600" spc="-32" dirty="0" smtClean="0">
                <a:latin typeface="Calibri"/>
                <a:cs typeface="Calibri"/>
              </a:rPr>
              <a:t> </a:t>
            </a:r>
            <a:r>
              <a:rPr sz="2600" spc="-4" dirty="0" smtClean="0">
                <a:latin typeface="Calibri"/>
                <a:cs typeface="Calibri"/>
              </a:rPr>
              <a:t>e</a:t>
            </a:r>
            <a:r>
              <a:rPr sz="2600" spc="4" dirty="0" smtClean="0">
                <a:latin typeface="Calibri"/>
                <a:cs typeface="Calibri"/>
              </a:rPr>
              <a:t>xpe</a:t>
            </a:r>
            <a:r>
              <a:rPr sz="2600" spc="0" dirty="0" smtClean="0">
                <a:latin typeface="Calibri"/>
                <a:cs typeface="Calibri"/>
              </a:rPr>
              <a:t>c</a:t>
            </a:r>
            <a:r>
              <a:rPr sz="2600" spc="9" dirty="0" smtClean="0">
                <a:latin typeface="Calibri"/>
                <a:cs typeface="Calibri"/>
              </a:rPr>
              <a:t>t</a:t>
            </a:r>
            <a:r>
              <a:rPr sz="2600" spc="-4" dirty="0" smtClean="0">
                <a:latin typeface="Calibri"/>
                <a:cs typeface="Calibri"/>
              </a:rPr>
              <a:t>e</a:t>
            </a:r>
            <a:r>
              <a:rPr sz="2600" spc="0" dirty="0" smtClean="0">
                <a:latin typeface="Calibri"/>
                <a:cs typeface="Calibri"/>
              </a:rPr>
              <a:t>d</a:t>
            </a:r>
            <a:r>
              <a:rPr sz="2600" spc="-53" dirty="0" smtClean="0">
                <a:latin typeface="Calibri"/>
                <a:cs typeface="Calibri"/>
              </a:rPr>
              <a:t> </a:t>
            </a:r>
            <a:r>
              <a:rPr sz="2600" spc="-4" dirty="0" smtClean="0">
                <a:latin typeface="Calibri"/>
                <a:cs typeface="Calibri"/>
              </a:rPr>
              <a:t>f</a:t>
            </a:r>
            <a:r>
              <a:rPr sz="2600" spc="4" dirty="0" smtClean="0">
                <a:latin typeface="Calibri"/>
                <a:cs typeface="Calibri"/>
              </a:rPr>
              <a:t>r</a:t>
            </a:r>
            <a:r>
              <a:rPr sz="2600" spc="0" dirty="0" smtClean="0">
                <a:latin typeface="Calibri"/>
                <a:cs typeface="Calibri"/>
              </a:rPr>
              <a:t>om </a:t>
            </a:r>
            <a:r>
              <a:rPr sz="2600" spc="4" dirty="0" smtClean="0">
                <a:latin typeface="Calibri"/>
                <a:cs typeface="Calibri"/>
              </a:rPr>
              <a:t>p</a:t>
            </a:r>
            <a:r>
              <a:rPr sz="2600" spc="-4" dirty="0" smtClean="0">
                <a:latin typeface="Calibri"/>
                <a:cs typeface="Calibri"/>
              </a:rPr>
              <a:t>a</a:t>
            </a:r>
            <a:r>
              <a:rPr sz="2600" spc="14" dirty="0" smtClean="0">
                <a:latin typeface="Calibri"/>
                <a:cs typeface="Calibri"/>
              </a:rPr>
              <a:t>r</a:t>
            </a:r>
            <a:r>
              <a:rPr sz="2600" spc="0" dirty="0" smtClean="0">
                <a:latin typeface="Calibri"/>
                <a:cs typeface="Calibri"/>
              </a:rPr>
              <a:t>t</a:t>
            </a:r>
            <a:r>
              <a:rPr sz="2600" spc="4" dirty="0" smtClean="0">
                <a:latin typeface="Calibri"/>
                <a:cs typeface="Calibri"/>
              </a:rPr>
              <a:t>i</a:t>
            </a:r>
            <a:r>
              <a:rPr sz="2600" spc="9" dirty="0" smtClean="0">
                <a:latin typeface="Calibri"/>
                <a:cs typeface="Calibri"/>
              </a:rPr>
              <a:t>c</a:t>
            </a:r>
            <a:r>
              <a:rPr sz="2600" spc="4" dirty="0" smtClean="0">
                <a:latin typeface="Calibri"/>
                <a:cs typeface="Calibri"/>
              </a:rPr>
              <a:t>i</a:t>
            </a:r>
            <a:r>
              <a:rPr sz="2600" spc="-4" dirty="0" smtClean="0">
                <a:latin typeface="Calibri"/>
                <a:cs typeface="Calibri"/>
              </a:rPr>
              <a:t>p</a:t>
            </a:r>
            <a:r>
              <a:rPr sz="2600" spc="4" dirty="0" smtClean="0">
                <a:latin typeface="Calibri"/>
                <a:cs typeface="Calibri"/>
              </a:rPr>
              <a:t>a</a:t>
            </a:r>
            <a:r>
              <a:rPr sz="2600" spc="9" dirty="0" smtClean="0">
                <a:latin typeface="Calibri"/>
                <a:cs typeface="Calibri"/>
              </a:rPr>
              <a:t>t</a:t>
            </a:r>
            <a:r>
              <a:rPr sz="2600" spc="4" dirty="0" smtClean="0">
                <a:latin typeface="Calibri"/>
                <a:cs typeface="Calibri"/>
              </a:rPr>
              <a:t>i</a:t>
            </a:r>
            <a:r>
              <a:rPr sz="2600" spc="0" dirty="0" smtClean="0">
                <a:latin typeface="Calibri"/>
                <a:cs typeface="Calibri"/>
              </a:rPr>
              <a:t>on</a:t>
            </a:r>
            <a:r>
              <a:rPr sz="2600" spc="-37" dirty="0" smtClean="0">
                <a:latin typeface="Calibri"/>
                <a:cs typeface="Calibri"/>
              </a:rPr>
              <a:t> </a:t>
            </a:r>
            <a:r>
              <a:rPr sz="2600" spc="4" dirty="0" smtClean="0">
                <a:latin typeface="Calibri"/>
                <a:cs typeface="Calibri"/>
              </a:rPr>
              <a:t>i</a:t>
            </a:r>
            <a:r>
              <a:rPr sz="2600" spc="0" dirty="0" smtClean="0">
                <a:latin typeface="Calibri"/>
                <a:cs typeface="Calibri"/>
              </a:rPr>
              <a:t>n</a:t>
            </a:r>
            <a:r>
              <a:rPr sz="2600" spc="4" dirty="0" smtClean="0">
                <a:latin typeface="Calibri"/>
                <a:cs typeface="Calibri"/>
              </a:rPr>
              <a:t> </a:t>
            </a:r>
            <a:r>
              <a:rPr sz="2600" spc="0" dirty="0" smtClean="0">
                <a:latin typeface="Calibri"/>
                <a:cs typeface="Calibri"/>
              </a:rPr>
              <a:t>t</a:t>
            </a:r>
            <a:r>
              <a:rPr sz="2600" spc="4" dirty="0" smtClean="0">
                <a:latin typeface="Calibri"/>
                <a:cs typeface="Calibri"/>
              </a:rPr>
              <a:t>h</a:t>
            </a:r>
            <a:r>
              <a:rPr sz="2600" spc="0" dirty="0" smtClean="0">
                <a:latin typeface="Calibri"/>
                <a:cs typeface="Calibri"/>
              </a:rPr>
              <a:t>e</a:t>
            </a:r>
            <a:r>
              <a:rPr sz="2600" spc="-11" dirty="0" smtClean="0">
                <a:latin typeface="Calibri"/>
                <a:cs typeface="Calibri"/>
              </a:rPr>
              <a:t> </a:t>
            </a:r>
            <a:r>
              <a:rPr sz="2600" spc="0" dirty="0" smtClean="0">
                <a:latin typeface="Calibri"/>
                <a:cs typeface="Calibri"/>
              </a:rPr>
              <a:t>c</a:t>
            </a:r>
            <a:r>
              <a:rPr sz="2600" spc="4" dirty="0" smtClean="0">
                <a:latin typeface="Calibri"/>
                <a:cs typeface="Calibri"/>
              </a:rPr>
              <a:t>urri</a:t>
            </a:r>
            <a:r>
              <a:rPr sz="2600" spc="9" dirty="0" smtClean="0">
                <a:latin typeface="Calibri"/>
                <a:cs typeface="Calibri"/>
              </a:rPr>
              <a:t>c</a:t>
            </a:r>
            <a:r>
              <a:rPr sz="2600" spc="-4" dirty="0" smtClean="0">
                <a:latin typeface="Calibri"/>
                <a:cs typeface="Calibri"/>
              </a:rPr>
              <a:t>u</a:t>
            </a:r>
            <a:r>
              <a:rPr sz="2600" spc="14" dirty="0" smtClean="0">
                <a:latin typeface="Calibri"/>
                <a:cs typeface="Calibri"/>
              </a:rPr>
              <a:t>l</a:t>
            </a:r>
            <a:r>
              <a:rPr sz="2600" spc="-4" dirty="0" smtClean="0">
                <a:latin typeface="Calibri"/>
                <a:cs typeface="Calibri"/>
              </a:rPr>
              <a:t>u</a:t>
            </a:r>
            <a:r>
              <a:rPr sz="2600" spc="4" dirty="0" smtClean="0">
                <a:latin typeface="Calibri"/>
                <a:cs typeface="Calibri"/>
              </a:rPr>
              <a:t>m</a:t>
            </a:r>
            <a:r>
              <a:rPr sz="2600" spc="0" dirty="0" smtClean="0">
                <a:latin typeface="Calibri"/>
                <a:cs typeface="Calibri"/>
              </a:rPr>
              <a:t>.</a:t>
            </a:r>
            <a:r>
              <a:rPr sz="2600" spc="-55" dirty="0" smtClean="0">
                <a:latin typeface="Calibri"/>
                <a:cs typeface="Calibri"/>
              </a:rPr>
              <a:t> </a:t>
            </a:r>
            <a:r>
              <a:rPr sz="2600" spc="0" dirty="0" smtClean="0">
                <a:latin typeface="Calibri"/>
                <a:cs typeface="Calibri"/>
              </a:rPr>
              <a:t>T</a:t>
            </a:r>
            <a:r>
              <a:rPr sz="2600" spc="4" dirty="0" smtClean="0">
                <a:latin typeface="Calibri"/>
                <a:cs typeface="Calibri"/>
              </a:rPr>
              <a:t>hi</a:t>
            </a:r>
            <a:r>
              <a:rPr sz="2600" spc="0" dirty="0" smtClean="0">
                <a:latin typeface="Calibri"/>
                <a:cs typeface="Calibri"/>
              </a:rPr>
              <a:t>s s</a:t>
            </a:r>
            <a:r>
              <a:rPr sz="2600" spc="4" dirty="0" smtClean="0">
                <a:latin typeface="Calibri"/>
                <a:cs typeface="Calibri"/>
              </a:rPr>
              <a:t>e</a:t>
            </a:r>
            <a:r>
              <a:rPr sz="2600" spc="9" dirty="0" smtClean="0">
                <a:latin typeface="Calibri"/>
                <a:cs typeface="Calibri"/>
              </a:rPr>
              <a:t>c</a:t>
            </a:r>
            <a:r>
              <a:rPr sz="2600" spc="0" dirty="0" smtClean="0">
                <a:latin typeface="Calibri"/>
                <a:cs typeface="Calibri"/>
              </a:rPr>
              <a:t>t</a:t>
            </a:r>
            <a:r>
              <a:rPr sz="2600" spc="4" dirty="0" smtClean="0">
                <a:latin typeface="Calibri"/>
                <a:cs typeface="Calibri"/>
              </a:rPr>
              <a:t>i</a:t>
            </a:r>
            <a:r>
              <a:rPr sz="2600" spc="0" dirty="0" smtClean="0">
                <a:latin typeface="Calibri"/>
                <a:cs typeface="Calibri"/>
              </a:rPr>
              <a:t>on </a:t>
            </a:r>
            <a:r>
              <a:rPr sz="2600" spc="4" dirty="0" smtClean="0">
                <a:latin typeface="Calibri"/>
                <a:cs typeface="Calibri"/>
              </a:rPr>
              <a:t>in</a:t>
            </a:r>
            <a:r>
              <a:rPr sz="2600" spc="0" dirty="0" smtClean="0">
                <a:latin typeface="Calibri"/>
                <a:cs typeface="Calibri"/>
              </a:rPr>
              <a:t>c</a:t>
            </a:r>
            <a:r>
              <a:rPr sz="2600" spc="4" dirty="0" smtClean="0">
                <a:latin typeface="Calibri"/>
                <a:cs typeface="Calibri"/>
              </a:rPr>
              <a:t>lud</a:t>
            </a:r>
            <a:r>
              <a:rPr sz="2600" spc="-4" dirty="0" smtClean="0">
                <a:latin typeface="Calibri"/>
                <a:cs typeface="Calibri"/>
              </a:rPr>
              <a:t>e</a:t>
            </a:r>
            <a:r>
              <a:rPr sz="2600" spc="0" dirty="0" smtClean="0">
                <a:latin typeface="Calibri"/>
                <a:cs typeface="Calibri"/>
              </a:rPr>
              <a:t>s</a:t>
            </a:r>
            <a:r>
              <a:rPr sz="2600" spc="-23" dirty="0" smtClean="0">
                <a:latin typeface="Calibri"/>
                <a:cs typeface="Calibri"/>
              </a:rPr>
              <a:t> </a:t>
            </a:r>
            <a:r>
              <a:rPr sz="2600" spc="0" dirty="0" smtClean="0">
                <a:latin typeface="Calibri"/>
                <a:cs typeface="Calibri"/>
              </a:rPr>
              <a:t>a</a:t>
            </a:r>
            <a:r>
              <a:rPr sz="2600" spc="9" dirty="0" smtClean="0">
                <a:latin typeface="Calibri"/>
                <a:cs typeface="Calibri"/>
              </a:rPr>
              <a:t> </a:t>
            </a:r>
            <a:r>
              <a:rPr sz="2600" spc="-4" dirty="0" smtClean="0">
                <a:latin typeface="Calibri"/>
                <a:cs typeface="Calibri"/>
              </a:rPr>
              <a:t>d</a:t>
            </a:r>
            <a:r>
              <a:rPr sz="2600" spc="4" dirty="0" smtClean="0">
                <a:latin typeface="Calibri"/>
                <a:cs typeface="Calibri"/>
              </a:rPr>
              <a:t>i</a:t>
            </a:r>
            <a:r>
              <a:rPr sz="2600" spc="0" dirty="0" smtClean="0">
                <a:latin typeface="Calibri"/>
                <a:cs typeface="Calibri"/>
              </a:rPr>
              <a:t>s</a:t>
            </a:r>
            <a:r>
              <a:rPr sz="2600" spc="9" dirty="0" smtClean="0">
                <a:latin typeface="Calibri"/>
                <a:cs typeface="Calibri"/>
              </a:rPr>
              <a:t>c</a:t>
            </a:r>
            <a:r>
              <a:rPr sz="2600" spc="4" dirty="0" smtClean="0">
                <a:latin typeface="Calibri"/>
                <a:cs typeface="Calibri"/>
              </a:rPr>
              <a:t>u</a:t>
            </a:r>
            <a:r>
              <a:rPr sz="2600" spc="0" dirty="0" smtClean="0">
                <a:latin typeface="Calibri"/>
                <a:cs typeface="Calibri"/>
              </a:rPr>
              <a:t>ss</a:t>
            </a:r>
            <a:r>
              <a:rPr sz="2600" spc="4" dirty="0" smtClean="0">
                <a:latin typeface="Calibri"/>
                <a:cs typeface="Calibri"/>
              </a:rPr>
              <a:t>i</a:t>
            </a:r>
            <a:r>
              <a:rPr sz="2600" spc="-9" dirty="0" smtClean="0">
                <a:latin typeface="Calibri"/>
                <a:cs typeface="Calibri"/>
              </a:rPr>
              <a:t>o</a:t>
            </a:r>
            <a:r>
              <a:rPr sz="2600" spc="0" dirty="0" smtClean="0">
                <a:latin typeface="Calibri"/>
                <a:cs typeface="Calibri"/>
              </a:rPr>
              <a:t>n</a:t>
            </a:r>
            <a:r>
              <a:rPr sz="2600" spc="-5" dirty="0" smtClean="0">
                <a:latin typeface="Calibri"/>
                <a:cs typeface="Calibri"/>
              </a:rPr>
              <a:t> </a:t>
            </a:r>
            <a:r>
              <a:rPr sz="2600" spc="0" dirty="0" smtClean="0">
                <a:latin typeface="Calibri"/>
                <a:cs typeface="Calibri"/>
              </a:rPr>
              <a:t>of </a:t>
            </a:r>
            <a:r>
              <a:rPr sz="2600" spc="4" dirty="0" smtClean="0">
                <a:latin typeface="Calibri"/>
                <a:cs typeface="Calibri"/>
              </a:rPr>
              <a:t>h</a:t>
            </a:r>
            <a:r>
              <a:rPr sz="2600" spc="0" dirty="0" smtClean="0">
                <a:latin typeface="Calibri"/>
                <a:cs typeface="Calibri"/>
              </a:rPr>
              <a:t>ow</a:t>
            </a:r>
            <a:r>
              <a:rPr sz="2600" spc="-9" dirty="0" smtClean="0">
                <a:latin typeface="Calibri"/>
                <a:cs typeface="Calibri"/>
              </a:rPr>
              <a:t> </a:t>
            </a:r>
            <a:r>
              <a:rPr sz="2600" spc="9" dirty="0" smtClean="0">
                <a:latin typeface="Calibri"/>
                <a:cs typeface="Calibri"/>
              </a:rPr>
              <a:t>t</a:t>
            </a:r>
            <a:r>
              <a:rPr sz="2600" spc="4" dirty="0" smtClean="0">
                <a:latin typeface="Calibri"/>
                <a:cs typeface="Calibri"/>
              </a:rPr>
              <a:t>h</a:t>
            </a:r>
            <a:r>
              <a:rPr sz="2600" spc="0" dirty="0" smtClean="0">
                <a:latin typeface="Calibri"/>
                <a:cs typeface="Calibri"/>
              </a:rPr>
              <a:t>e</a:t>
            </a:r>
            <a:r>
              <a:rPr sz="2600" spc="-21" dirty="0" smtClean="0">
                <a:latin typeface="Calibri"/>
                <a:cs typeface="Calibri"/>
              </a:rPr>
              <a:t> </a:t>
            </a:r>
            <a:r>
              <a:rPr sz="2600" spc="0" dirty="0" smtClean="0">
                <a:latin typeface="Calibri"/>
                <a:cs typeface="Calibri"/>
              </a:rPr>
              <a:t>c</a:t>
            </a:r>
            <a:r>
              <a:rPr sz="2600" spc="4" dirty="0" smtClean="0">
                <a:latin typeface="Calibri"/>
                <a:cs typeface="Calibri"/>
              </a:rPr>
              <a:t>ur</a:t>
            </a:r>
            <a:r>
              <a:rPr sz="2600" spc="14" dirty="0" smtClean="0">
                <a:latin typeface="Calibri"/>
                <a:cs typeface="Calibri"/>
              </a:rPr>
              <a:t>r</a:t>
            </a:r>
            <a:r>
              <a:rPr sz="2600" spc="4" dirty="0" smtClean="0">
                <a:latin typeface="Calibri"/>
                <a:cs typeface="Calibri"/>
              </a:rPr>
              <a:t>i</a:t>
            </a:r>
            <a:r>
              <a:rPr sz="2600" spc="0" dirty="0" smtClean="0">
                <a:latin typeface="Calibri"/>
                <a:cs typeface="Calibri"/>
              </a:rPr>
              <a:t>c</a:t>
            </a:r>
            <a:r>
              <a:rPr sz="2600" spc="4" dirty="0" smtClean="0">
                <a:latin typeface="Calibri"/>
                <a:cs typeface="Calibri"/>
              </a:rPr>
              <a:t>ulu</a:t>
            </a:r>
            <a:r>
              <a:rPr sz="2600" spc="0" dirty="0" smtClean="0">
                <a:latin typeface="Calibri"/>
                <a:cs typeface="Calibri"/>
              </a:rPr>
              <a:t>m s</a:t>
            </a:r>
            <a:r>
              <a:rPr sz="2600" spc="4" dirty="0" smtClean="0">
                <a:latin typeface="Calibri"/>
                <a:cs typeface="Calibri"/>
              </a:rPr>
              <a:t>u</a:t>
            </a:r>
            <a:r>
              <a:rPr sz="2600" spc="-4" dirty="0" smtClean="0">
                <a:latin typeface="Calibri"/>
                <a:cs typeface="Calibri"/>
              </a:rPr>
              <a:t>p</a:t>
            </a:r>
            <a:r>
              <a:rPr sz="2600" spc="4" dirty="0" smtClean="0">
                <a:latin typeface="Calibri"/>
                <a:cs typeface="Calibri"/>
              </a:rPr>
              <a:t>p</a:t>
            </a:r>
            <a:r>
              <a:rPr sz="2600" spc="0" dirty="0" smtClean="0">
                <a:latin typeface="Calibri"/>
                <a:cs typeface="Calibri"/>
              </a:rPr>
              <a:t>o</a:t>
            </a:r>
            <a:r>
              <a:rPr sz="2600" spc="4" dirty="0" smtClean="0">
                <a:latin typeface="Calibri"/>
                <a:cs typeface="Calibri"/>
              </a:rPr>
              <a:t>r</a:t>
            </a:r>
            <a:r>
              <a:rPr sz="2600" spc="9" dirty="0" smtClean="0">
                <a:latin typeface="Calibri"/>
                <a:cs typeface="Calibri"/>
              </a:rPr>
              <a:t>t</a:t>
            </a:r>
            <a:r>
              <a:rPr sz="2600" spc="0" dirty="0" smtClean="0">
                <a:latin typeface="Calibri"/>
                <a:cs typeface="Calibri"/>
              </a:rPr>
              <a:t>s</a:t>
            </a:r>
            <a:r>
              <a:rPr sz="2600" spc="-31" dirty="0" smtClean="0">
                <a:latin typeface="Calibri"/>
                <a:cs typeface="Calibri"/>
              </a:rPr>
              <a:t> </a:t>
            </a:r>
            <a:r>
              <a:rPr sz="2600" spc="-4" dirty="0" smtClean="0">
                <a:latin typeface="Calibri"/>
                <a:cs typeface="Calibri"/>
              </a:rPr>
              <a:t>n</a:t>
            </a:r>
            <a:r>
              <a:rPr sz="2600" spc="4" dirty="0" smtClean="0">
                <a:latin typeface="Calibri"/>
                <a:cs typeface="Calibri"/>
              </a:rPr>
              <a:t>a</a:t>
            </a:r>
            <a:r>
              <a:rPr sz="2600" spc="9" dirty="0" smtClean="0">
                <a:latin typeface="Calibri"/>
                <a:cs typeface="Calibri"/>
              </a:rPr>
              <a:t>t</a:t>
            </a:r>
            <a:r>
              <a:rPr sz="2600" spc="4" dirty="0" smtClean="0">
                <a:latin typeface="Calibri"/>
                <a:cs typeface="Calibri"/>
              </a:rPr>
              <a:t>i</a:t>
            </a:r>
            <a:r>
              <a:rPr sz="2600" spc="0" dirty="0" smtClean="0">
                <a:latin typeface="Calibri"/>
                <a:cs typeface="Calibri"/>
              </a:rPr>
              <a:t>o</a:t>
            </a:r>
            <a:r>
              <a:rPr sz="2600" spc="-4" dirty="0" smtClean="0">
                <a:latin typeface="Calibri"/>
                <a:cs typeface="Calibri"/>
              </a:rPr>
              <a:t>n</a:t>
            </a:r>
            <a:r>
              <a:rPr sz="2600" spc="4" dirty="0" smtClean="0">
                <a:latin typeface="Calibri"/>
                <a:cs typeface="Calibri"/>
              </a:rPr>
              <a:t>al</a:t>
            </a:r>
            <a:r>
              <a:rPr sz="2600" spc="0" dirty="0" smtClean="0">
                <a:latin typeface="Calibri"/>
                <a:cs typeface="Calibri"/>
              </a:rPr>
              <a:t>,</a:t>
            </a:r>
            <a:r>
              <a:rPr sz="2600" spc="-15" dirty="0" smtClean="0">
                <a:latin typeface="Calibri"/>
                <a:cs typeface="Calibri"/>
              </a:rPr>
              <a:t> </a:t>
            </a:r>
            <a:r>
              <a:rPr sz="2600" spc="0" dirty="0" smtClean="0">
                <a:latin typeface="Calibri"/>
                <a:cs typeface="Calibri"/>
              </a:rPr>
              <a:t>st</a:t>
            </a:r>
            <a:r>
              <a:rPr sz="2600" spc="4" dirty="0" smtClean="0">
                <a:latin typeface="Calibri"/>
                <a:cs typeface="Calibri"/>
              </a:rPr>
              <a:t>a</a:t>
            </a:r>
            <a:r>
              <a:rPr sz="2600" spc="9" dirty="0" smtClean="0">
                <a:latin typeface="Calibri"/>
                <a:cs typeface="Calibri"/>
              </a:rPr>
              <a:t>t</a:t>
            </a:r>
            <a:r>
              <a:rPr sz="2600" spc="-4" dirty="0" smtClean="0">
                <a:latin typeface="Calibri"/>
                <a:cs typeface="Calibri"/>
              </a:rPr>
              <a:t>e</a:t>
            </a:r>
            <a:r>
              <a:rPr sz="2600" spc="0" dirty="0" smtClean="0">
                <a:latin typeface="Calibri"/>
                <a:cs typeface="Calibri"/>
              </a:rPr>
              <a:t>,</a:t>
            </a:r>
            <a:r>
              <a:rPr sz="2600" spc="-36" dirty="0" smtClean="0">
                <a:latin typeface="Calibri"/>
                <a:cs typeface="Calibri"/>
              </a:rPr>
              <a:t> </a:t>
            </a:r>
            <a:r>
              <a:rPr sz="2600" spc="4" dirty="0" smtClean="0">
                <a:latin typeface="Calibri"/>
                <a:cs typeface="Calibri"/>
              </a:rPr>
              <a:t>an</a:t>
            </a:r>
            <a:r>
              <a:rPr sz="2600" spc="0" dirty="0" smtClean="0">
                <a:latin typeface="Calibri"/>
                <a:cs typeface="Calibri"/>
              </a:rPr>
              <a:t>d </a:t>
            </a:r>
            <a:r>
              <a:rPr sz="2600" spc="4" dirty="0" smtClean="0">
                <a:latin typeface="Calibri"/>
                <a:cs typeface="Calibri"/>
              </a:rPr>
              <a:t>l</a:t>
            </a:r>
            <a:r>
              <a:rPr sz="2600" spc="0" dirty="0" smtClean="0">
                <a:latin typeface="Calibri"/>
                <a:cs typeface="Calibri"/>
              </a:rPr>
              <a:t>oc</a:t>
            </a:r>
            <a:r>
              <a:rPr sz="2600" spc="4" dirty="0" smtClean="0">
                <a:latin typeface="Calibri"/>
                <a:cs typeface="Calibri"/>
              </a:rPr>
              <a:t>a</a:t>
            </a:r>
            <a:r>
              <a:rPr sz="2600" spc="0" dirty="0" smtClean="0">
                <a:latin typeface="Calibri"/>
                <a:cs typeface="Calibri"/>
              </a:rPr>
              <a:t>l</a:t>
            </a:r>
            <a:r>
              <a:rPr sz="2600" spc="4" dirty="0" smtClean="0">
                <a:latin typeface="Calibri"/>
                <a:cs typeface="Calibri"/>
              </a:rPr>
              <a:t> </a:t>
            </a:r>
            <a:r>
              <a:rPr sz="2600" spc="0" dirty="0" smtClean="0">
                <a:latin typeface="Calibri"/>
                <a:cs typeface="Calibri"/>
              </a:rPr>
              <a:t>s</a:t>
            </a:r>
            <a:r>
              <a:rPr sz="2600" spc="9" dirty="0" smtClean="0">
                <a:latin typeface="Calibri"/>
                <a:cs typeface="Calibri"/>
              </a:rPr>
              <a:t>t</a:t>
            </a:r>
            <a:r>
              <a:rPr sz="2600" spc="4" dirty="0" smtClean="0">
                <a:latin typeface="Calibri"/>
                <a:cs typeface="Calibri"/>
              </a:rPr>
              <a:t>a</a:t>
            </a:r>
            <a:r>
              <a:rPr sz="2600" spc="-4" dirty="0" smtClean="0">
                <a:latin typeface="Calibri"/>
                <a:cs typeface="Calibri"/>
              </a:rPr>
              <a:t>n</a:t>
            </a:r>
            <a:r>
              <a:rPr sz="2600" spc="4" dirty="0" smtClean="0">
                <a:latin typeface="Calibri"/>
                <a:cs typeface="Calibri"/>
              </a:rPr>
              <a:t>dard</a:t>
            </a:r>
            <a:r>
              <a:rPr sz="2600" spc="0" dirty="0" smtClean="0">
                <a:latin typeface="Calibri"/>
                <a:cs typeface="Calibri"/>
              </a:rPr>
              <a:t>s.</a:t>
            </a:r>
            <a:endParaRPr sz="2600">
              <a:latin typeface="Calibri"/>
              <a:cs typeface="Calibri"/>
            </a:endParaRPr>
          </a:p>
          <a:p>
            <a:pPr marL="12700" marR="47761">
              <a:lnSpc>
                <a:spcPct val="101725"/>
              </a:lnSpc>
              <a:spcBef>
                <a:spcPts val="649"/>
              </a:spcBef>
            </a:pPr>
            <a:r>
              <a:rPr sz="2600" b="1" spc="4" dirty="0" smtClean="0">
                <a:latin typeface="Calibri"/>
                <a:cs typeface="Calibri"/>
              </a:rPr>
              <a:t>A</a:t>
            </a:r>
            <a:r>
              <a:rPr sz="2600" b="1" spc="-4" dirty="0" smtClean="0">
                <a:latin typeface="Calibri"/>
                <a:cs typeface="Calibri"/>
              </a:rPr>
              <a:t>u</a:t>
            </a:r>
            <a:r>
              <a:rPr sz="2600" b="1" spc="4" dirty="0" smtClean="0">
                <a:latin typeface="Calibri"/>
                <a:cs typeface="Calibri"/>
              </a:rPr>
              <a:t>d</a:t>
            </a:r>
            <a:r>
              <a:rPr sz="2600" b="1" spc="-9" dirty="0" smtClean="0">
                <a:latin typeface="Calibri"/>
                <a:cs typeface="Calibri"/>
              </a:rPr>
              <a:t>i</a:t>
            </a:r>
            <a:r>
              <a:rPr sz="2600" b="1" spc="0" dirty="0" smtClean="0">
                <a:latin typeface="Calibri"/>
                <a:cs typeface="Calibri"/>
              </a:rPr>
              <a:t>e</a:t>
            </a:r>
            <a:r>
              <a:rPr sz="2600" b="1" spc="-4" dirty="0" smtClean="0">
                <a:latin typeface="Calibri"/>
                <a:cs typeface="Calibri"/>
              </a:rPr>
              <a:t>n</a:t>
            </a:r>
            <a:r>
              <a:rPr sz="2600" b="1" spc="0" dirty="0" smtClean="0">
                <a:latin typeface="Calibri"/>
                <a:cs typeface="Calibri"/>
              </a:rPr>
              <a:t>ce</a:t>
            </a:r>
            <a:r>
              <a:rPr sz="2600" b="1" spc="-63" dirty="0" smtClean="0">
                <a:latin typeface="Calibri"/>
                <a:cs typeface="Calibri"/>
              </a:rPr>
              <a:t> </a:t>
            </a:r>
            <a:r>
              <a:rPr sz="2600" b="1" spc="-4" dirty="0" smtClean="0">
                <a:latin typeface="Calibri"/>
                <a:cs typeface="Calibri"/>
              </a:rPr>
              <a:t>a</a:t>
            </a:r>
            <a:r>
              <a:rPr sz="2600" b="1" spc="4" dirty="0" smtClean="0">
                <a:latin typeface="Calibri"/>
                <a:cs typeface="Calibri"/>
              </a:rPr>
              <a:t>n</a:t>
            </a:r>
            <a:r>
              <a:rPr sz="2600" b="1" spc="0" dirty="0" smtClean="0">
                <a:latin typeface="Calibri"/>
                <a:cs typeface="Calibri"/>
              </a:rPr>
              <a:t>d</a:t>
            </a:r>
            <a:r>
              <a:rPr sz="2600" b="1" spc="-40" dirty="0" smtClean="0">
                <a:latin typeface="Calibri"/>
                <a:cs typeface="Calibri"/>
              </a:rPr>
              <a:t> </a:t>
            </a:r>
            <a:r>
              <a:rPr sz="2600" b="1" spc="-4" dirty="0" smtClean="0">
                <a:latin typeface="Calibri"/>
                <a:cs typeface="Calibri"/>
              </a:rPr>
              <a:t>pr</a:t>
            </a:r>
            <a:r>
              <a:rPr sz="2600" b="1" spc="0" dirty="0" smtClean="0">
                <a:latin typeface="Calibri"/>
                <a:cs typeface="Calibri"/>
              </a:rPr>
              <a:t>e</a:t>
            </a:r>
            <a:r>
              <a:rPr sz="2600" b="1" spc="-4" dirty="0" smtClean="0">
                <a:latin typeface="Calibri"/>
                <a:cs typeface="Calibri"/>
              </a:rPr>
              <a:t>-</a:t>
            </a:r>
            <a:r>
              <a:rPr sz="2600" b="1" spc="4" dirty="0" smtClean="0">
                <a:latin typeface="Calibri"/>
                <a:cs typeface="Calibri"/>
              </a:rPr>
              <a:t>r</a:t>
            </a:r>
            <a:r>
              <a:rPr sz="2600" b="1" spc="0" dirty="0" smtClean="0">
                <a:latin typeface="Calibri"/>
                <a:cs typeface="Calibri"/>
              </a:rPr>
              <a:t>e</a:t>
            </a:r>
            <a:r>
              <a:rPr sz="2600" b="1" spc="-4" dirty="0" smtClean="0">
                <a:latin typeface="Calibri"/>
                <a:cs typeface="Calibri"/>
              </a:rPr>
              <a:t>qu</a:t>
            </a:r>
            <a:r>
              <a:rPr sz="2600" b="1" spc="-9" dirty="0" smtClean="0">
                <a:latin typeface="Calibri"/>
                <a:cs typeface="Calibri"/>
              </a:rPr>
              <a:t>i</a:t>
            </a:r>
            <a:r>
              <a:rPr sz="2600" b="1" spc="14" dirty="0" smtClean="0">
                <a:latin typeface="Calibri"/>
                <a:cs typeface="Calibri"/>
              </a:rPr>
              <a:t>s</a:t>
            </a:r>
            <a:r>
              <a:rPr sz="2600" b="1" spc="-9" dirty="0" smtClean="0">
                <a:latin typeface="Calibri"/>
                <a:cs typeface="Calibri"/>
              </a:rPr>
              <a:t>i</a:t>
            </a:r>
            <a:r>
              <a:rPr sz="2600" b="1" spc="0" dirty="0" smtClean="0">
                <a:latin typeface="Calibri"/>
                <a:cs typeface="Calibri"/>
              </a:rPr>
              <a:t>te</a:t>
            </a:r>
            <a:r>
              <a:rPr sz="2600" b="1" spc="14" dirty="0" smtClean="0">
                <a:latin typeface="Calibri"/>
                <a:cs typeface="Calibri"/>
              </a:rPr>
              <a:t>s</a:t>
            </a:r>
            <a:r>
              <a:rPr sz="2600" b="1" spc="0" dirty="0" smtClean="0">
                <a:latin typeface="Calibri"/>
                <a:cs typeface="Calibri"/>
              </a:rPr>
              <a:t>:</a:t>
            </a:r>
            <a:endParaRPr sz="2600">
              <a:latin typeface="Calibri"/>
              <a:cs typeface="Calibri"/>
            </a:endParaRPr>
          </a:p>
          <a:p>
            <a:pPr marL="12700" indent="105410">
              <a:lnSpc>
                <a:spcPct val="101928"/>
              </a:lnSpc>
              <a:spcBef>
                <a:spcPts val="656"/>
              </a:spcBef>
            </a:pPr>
            <a:r>
              <a:rPr sz="2600" spc="9" dirty="0" smtClean="0">
                <a:latin typeface="Calibri"/>
                <a:cs typeface="Calibri"/>
              </a:rPr>
              <a:t>D</a:t>
            </a:r>
            <a:r>
              <a:rPr sz="2600" spc="-4" dirty="0" smtClean="0">
                <a:latin typeface="Calibri"/>
                <a:cs typeface="Calibri"/>
              </a:rPr>
              <a:t>e</a:t>
            </a:r>
            <a:r>
              <a:rPr sz="2600" spc="0" dirty="0" smtClean="0">
                <a:latin typeface="Calibri"/>
                <a:cs typeface="Calibri"/>
              </a:rPr>
              <a:t>s</a:t>
            </a:r>
            <a:r>
              <a:rPr sz="2600" spc="9" dirty="0" smtClean="0">
                <a:latin typeface="Calibri"/>
                <a:cs typeface="Calibri"/>
              </a:rPr>
              <a:t>c</a:t>
            </a:r>
            <a:r>
              <a:rPr sz="2600" spc="4" dirty="0" smtClean="0">
                <a:latin typeface="Calibri"/>
                <a:cs typeface="Calibri"/>
              </a:rPr>
              <a:t>rib</a:t>
            </a:r>
            <a:r>
              <a:rPr sz="2600" spc="-4" dirty="0" smtClean="0">
                <a:latin typeface="Calibri"/>
                <a:cs typeface="Calibri"/>
              </a:rPr>
              <a:t>e</a:t>
            </a:r>
            <a:r>
              <a:rPr sz="2600" spc="0" dirty="0" smtClean="0">
                <a:latin typeface="Calibri"/>
                <a:cs typeface="Calibri"/>
              </a:rPr>
              <a:t>s</a:t>
            </a:r>
            <a:r>
              <a:rPr sz="2600" spc="-45" dirty="0" smtClean="0">
                <a:latin typeface="Calibri"/>
                <a:cs typeface="Calibri"/>
              </a:rPr>
              <a:t> </a:t>
            </a:r>
            <a:r>
              <a:rPr sz="2600" spc="0" dirty="0" smtClean="0">
                <a:latin typeface="Calibri"/>
                <a:cs typeface="Calibri"/>
              </a:rPr>
              <a:t>w</a:t>
            </a:r>
            <a:r>
              <a:rPr sz="2600" spc="4" dirty="0" smtClean="0">
                <a:latin typeface="Calibri"/>
                <a:cs typeface="Calibri"/>
              </a:rPr>
              <a:t>h</a:t>
            </a:r>
            <a:r>
              <a:rPr sz="2600" spc="0" dirty="0" smtClean="0">
                <a:latin typeface="Calibri"/>
                <a:cs typeface="Calibri"/>
              </a:rPr>
              <a:t>o</a:t>
            </a:r>
            <a:r>
              <a:rPr sz="2600" spc="-18" dirty="0" smtClean="0">
                <a:latin typeface="Calibri"/>
                <a:cs typeface="Calibri"/>
              </a:rPr>
              <a:t> </a:t>
            </a:r>
            <a:r>
              <a:rPr sz="2600" spc="0" dirty="0" smtClean="0">
                <a:latin typeface="Calibri"/>
                <a:cs typeface="Calibri"/>
              </a:rPr>
              <a:t>t</a:t>
            </a:r>
            <a:r>
              <a:rPr sz="2600" spc="4" dirty="0" smtClean="0">
                <a:latin typeface="Calibri"/>
                <a:cs typeface="Calibri"/>
              </a:rPr>
              <a:t>h</a:t>
            </a:r>
            <a:r>
              <a:rPr sz="2600" spc="0" dirty="0" smtClean="0">
                <a:latin typeface="Calibri"/>
                <a:cs typeface="Calibri"/>
              </a:rPr>
              <a:t>e</a:t>
            </a:r>
            <a:r>
              <a:rPr sz="2600" spc="-21" dirty="0" smtClean="0">
                <a:latin typeface="Calibri"/>
                <a:cs typeface="Calibri"/>
              </a:rPr>
              <a:t> </a:t>
            </a:r>
            <a:r>
              <a:rPr sz="2600" spc="9" dirty="0" smtClean="0">
                <a:latin typeface="Calibri"/>
                <a:cs typeface="Calibri"/>
              </a:rPr>
              <a:t>c</a:t>
            </a:r>
            <a:r>
              <a:rPr sz="2600" spc="-4" dirty="0" smtClean="0">
                <a:latin typeface="Calibri"/>
                <a:cs typeface="Calibri"/>
              </a:rPr>
              <a:t>u</a:t>
            </a:r>
            <a:r>
              <a:rPr sz="2600" spc="14" dirty="0" smtClean="0">
                <a:latin typeface="Calibri"/>
                <a:cs typeface="Calibri"/>
              </a:rPr>
              <a:t>r</a:t>
            </a:r>
            <a:r>
              <a:rPr sz="2600" spc="4" dirty="0" smtClean="0">
                <a:latin typeface="Calibri"/>
                <a:cs typeface="Calibri"/>
              </a:rPr>
              <a:t>ri</a:t>
            </a:r>
            <a:r>
              <a:rPr sz="2600" spc="0" dirty="0" smtClean="0">
                <a:latin typeface="Calibri"/>
                <a:cs typeface="Calibri"/>
              </a:rPr>
              <a:t>c</a:t>
            </a:r>
            <a:r>
              <a:rPr sz="2600" spc="4" dirty="0" smtClean="0">
                <a:latin typeface="Calibri"/>
                <a:cs typeface="Calibri"/>
              </a:rPr>
              <a:t>ulu</a:t>
            </a:r>
            <a:r>
              <a:rPr sz="2600" spc="0" dirty="0" smtClean="0">
                <a:latin typeface="Calibri"/>
                <a:cs typeface="Calibri"/>
              </a:rPr>
              <a:t>m</a:t>
            </a:r>
            <a:r>
              <a:rPr sz="2600" spc="-60" dirty="0" smtClean="0">
                <a:latin typeface="Calibri"/>
                <a:cs typeface="Calibri"/>
              </a:rPr>
              <a:t> </a:t>
            </a:r>
            <a:r>
              <a:rPr sz="2600" spc="4" dirty="0" smtClean="0">
                <a:latin typeface="Calibri"/>
                <a:cs typeface="Calibri"/>
              </a:rPr>
              <a:t>i</a:t>
            </a:r>
            <a:r>
              <a:rPr sz="2600" spc="0" dirty="0" smtClean="0">
                <a:latin typeface="Calibri"/>
                <a:cs typeface="Calibri"/>
              </a:rPr>
              <a:t>s </a:t>
            </a:r>
            <a:r>
              <a:rPr sz="2600" spc="-4" dirty="0" smtClean="0">
                <a:latin typeface="Calibri"/>
                <a:cs typeface="Calibri"/>
              </a:rPr>
              <a:t>f</a:t>
            </a:r>
            <a:r>
              <a:rPr sz="2600" spc="0" dirty="0" smtClean="0">
                <a:latin typeface="Calibri"/>
                <a:cs typeface="Calibri"/>
              </a:rPr>
              <a:t>or</a:t>
            </a:r>
            <a:r>
              <a:rPr sz="2600" spc="-22" dirty="0" smtClean="0">
                <a:latin typeface="Calibri"/>
                <a:cs typeface="Calibri"/>
              </a:rPr>
              <a:t> </a:t>
            </a:r>
            <a:r>
              <a:rPr sz="2600" spc="4" dirty="0" smtClean="0">
                <a:latin typeface="Calibri"/>
                <a:cs typeface="Calibri"/>
              </a:rPr>
              <a:t>an</a:t>
            </a:r>
            <a:r>
              <a:rPr sz="2600" spc="0" dirty="0" smtClean="0">
                <a:latin typeface="Calibri"/>
                <a:cs typeface="Calibri"/>
              </a:rPr>
              <a:t>d </a:t>
            </a:r>
            <a:r>
              <a:rPr sz="2600" spc="9" dirty="0" smtClean="0">
                <a:latin typeface="Calibri"/>
                <a:cs typeface="Calibri"/>
              </a:rPr>
              <a:t>t</a:t>
            </a:r>
            <a:r>
              <a:rPr sz="2600" spc="4" dirty="0" smtClean="0">
                <a:latin typeface="Calibri"/>
                <a:cs typeface="Calibri"/>
              </a:rPr>
              <a:t>h</a:t>
            </a:r>
            <a:r>
              <a:rPr sz="2600" spc="0" dirty="0" smtClean="0">
                <a:latin typeface="Calibri"/>
                <a:cs typeface="Calibri"/>
              </a:rPr>
              <a:t>e</a:t>
            </a:r>
            <a:r>
              <a:rPr sz="2600" spc="-21" dirty="0" smtClean="0">
                <a:latin typeface="Calibri"/>
                <a:cs typeface="Calibri"/>
              </a:rPr>
              <a:t> </a:t>
            </a:r>
            <a:r>
              <a:rPr sz="2600" spc="4" dirty="0" smtClean="0">
                <a:latin typeface="Calibri"/>
                <a:cs typeface="Calibri"/>
              </a:rPr>
              <a:t>pri</a:t>
            </a:r>
            <a:r>
              <a:rPr sz="2600" spc="0" dirty="0" smtClean="0">
                <a:latin typeface="Calibri"/>
                <a:cs typeface="Calibri"/>
              </a:rPr>
              <a:t>or </a:t>
            </a:r>
            <a:r>
              <a:rPr sz="2600" spc="9" dirty="0" smtClean="0">
                <a:latin typeface="Calibri"/>
                <a:cs typeface="Calibri"/>
              </a:rPr>
              <a:t>k</a:t>
            </a:r>
            <a:r>
              <a:rPr sz="2600" spc="4" dirty="0" smtClean="0">
                <a:latin typeface="Calibri"/>
                <a:cs typeface="Calibri"/>
              </a:rPr>
              <a:t>n</a:t>
            </a:r>
            <a:r>
              <a:rPr sz="2600" spc="-9" dirty="0" smtClean="0">
                <a:latin typeface="Calibri"/>
                <a:cs typeface="Calibri"/>
              </a:rPr>
              <a:t>o</a:t>
            </a:r>
            <a:r>
              <a:rPr sz="2600" spc="0" dirty="0" smtClean="0">
                <a:latin typeface="Calibri"/>
                <a:cs typeface="Calibri"/>
              </a:rPr>
              <a:t>w</a:t>
            </a:r>
            <a:r>
              <a:rPr sz="2600" spc="4" dirty="0" smtClean="0">
                <a:latin typeface="Calibri"/>
                <a:cs typeface="Calibri"/>
              </a:rPr>
              <a:t>led</a:t>
            </a:r>
            <a:r>
              <a:rPr sz="2600" spc="-4" dirty="0" smtClean="0">
                <a:latin typeface="Calibri"/>
                <a:cs typeface="Calibri"/>
              </a:rPr>
              <a:t>g</a:t>
            </a:r>
            <a:r>
              <a:rPr sz="2600" spc="4" dirty="0" smtClean="0">
                <a:latin typeface="Calibri"/>
                <a:cs typeface="Calibri"/>
              </a:rPr>
              <a:t>e</a:t>
            </a:r>
            <a:r>
              <a:rPr sz="2600" spc="0" dirty="0" smtClean="0">
                <a:latin typeface="Calibri"/>
                <a:cs typeface="Calibri"/>
              </a:rPr>
              <a:t>,</a:t>
            </a:r>
            <a:r>
              <a:rPr sz="2600" spc="-79" dirty="0" smtClean="0">
                <a:latin typeface="Calibri"/>
                <a:cs typeface="Calibri"/>
              </a:rPr>
              <a:t> </a:t>
            </a:r>
            <a:r>
              <a:rPr sz="2600" spc="0" dirty="0" smtClean="0">
                <a:latin typeface="Calibri"/>
                <a:cs typeface="Calibri"/>
              </a:rPr>
              <a:t>s</a:t>
            </a:r>
            <a:r>
              <a:rPr sz="2600" spc="9" dirty="0" smtClean="0">
                <a:latin typeface="Calibri"/>
                <a:cs typeface="Calibri"/>
              </a:rPr>
              <a:t>k</a:t>
            </a:r>
            <a:r>
              <a:rPr sz="2600" spc="4" dirty="0" smtClean="0">
                <a:latin typeface="Calibri"/>
                <a:cs typeface="Calibri"/>
              </a:rPr>
              <a:t>ill</a:t>
            </a:r>
            <a:r>
              <a:rPr sz="2600" spc="0" dirty="0" smtClean="0">
                <a:latin typeface="Calibri"/>
                <a:cs typeface="Calibri"/>
              </a:rPr>
              <a:t>s,</a:t>
            </a:r>
            <a:r>
              <a:rPr sz="2600" spc="-18" dirty="0" smtClean="0">
                <a:latin typeface="Calibri"/>
                <a:cs typeface="Calibri"/>
              </a:rPr>
              <a:t> </a:t>
            </a:r>
            <a:r>
              <a:rPr sz="2600" spc="-4" dirty="0" smtClean="0">
                <a:latin typeface="Calibri"/>
                <a:cs typeface="Calibri"/>
              </a:rPr>
              <a:t>a</a:t>
            </a:r>
            <a:r>
              <a:rPr sz="2600" spc="4" dirty="0" smtClean="0">
                <a:latin typeface="Calibri"/>
                <a:cs typeface="Calibri"/>
              </a:rPr>
              <a:t>n</a:t>
            </a:r>
            <a:r>
              <a:rPr sz="2600" spc="0" dirty="0" smtClean="0">
                <a:latin typeface="Calibri"/>
                <a:cs typeface="Calibri"/>
              </a:rPr>
              <a:t>d</a:t>
            </a:r>
            <a:r>
              <a:rPr sz="2600" spc="4" dirty="0" smtClean="0">
                <a:latin typeface="Calibri"/>
                <a:cs typeface="Calibri"/>
              </a:rPr>
              <a:t> a</a:t>
            </a:r>
            <a:r>
              <a:rPr sz="2600" spc="0" dirty="0" smtClean="0">
                <a:latin typeface="Calibri"/>
                <a:cs typeface="Calibri"/>
              </a:rPr>
              <a:t>t</a:t>
            </a:r>
            <a:r>
              <a:rPr sz="2600" spc="9" dirty="0" smtClean="0">
                <a:latin typeface="Calibri"/>
                <a:cs typeface="Calibri"/>
              </a:rPr>
              <a:t>t</a:t>
            </a:r>
            <a:r>
              <a:rPr sz="2600" spc="4" dirty="0" smtClean="0">
                <a:latin typeface="Calibri"/>
                <a:cs typeface="Calibri"/>
              </a:rPr>
              <a:t>i</a:t>
            </a:r>
            <a:r>
              <a:rPr sz="2600" spc="9" dirty="0" smtClean="0">
                <a:latin typeface="Calibri"/>
                <a:cs typeface="Calibri"/>
              </a:rPr>
              <a:t>t</a:t>
            </a:r>
            <a:r>
              <a:rPr sz="2600" spc="-4" dirty="0" smtClean="0">
                <a:latin typeface="Calibri"/>
                <a:cs typeface="Calibri"/>
              </a:rPr>
              <a:t>u</a:t>
            </a:r>
            <a:r>
              <a:rPr sz="2600" spc="4" dirty="0" smtClean="0">
                <a:latin typeface="Calibri"/>
                <a:cs typeface="Calibri"/>
              </a:rPr>
              <a:t>de</a:t>
            </a:r>
            <a:r>
              <a:rPr sz="2600" spc="0" dirty="0" smtClean="0">
                <a:latin typeface="Calibri"/>
                <a:cs typeface="Calibri"/>
              </a:rPr>
              <a:t>s</a:t>
            </a:r>
            <a:r>
              <a:rPr sz="2600" spc="-39" dirty="0" smtClean="0">
                <a:latin typeface="Calibri"/>
                <a:cs typeface="Calibri"/>
              </a:rPr>
              <a:t> </a:t>
            </a:r>
            <a:r>
              <a:rPr sz="2600" spc="0" dirty="0" smtClean="0">
                <a:latin typeface="Calibri"/>
                <a:cs typeface="Calibri"/>
              </a:rPr>
              <a:t>of </a:t>
            </a:r>
            <a:r>
              <a:rPr sz="2600" spc="9" dirty="0" smtClean="0">
                <a:latin typeface="Calibri"/>
                <a:cs typeface="Calibri"/>
              </a:rPr>
              <a:t>t</a:t>
            </a:r>
            <a:r>
              <a:rPr sz="2600" spc="4" dirty="0" smtClean="0">
                <a:latin typeface="Calibri"/>
                <a:cs typeface="Calibri"/>
              </a:rPr>
              <a:t>h</a:t>
            </a:r>
            <a:r>
              <a:rPr sz="2600" spc="-9" dirty="0" smtClean="0">
                <a:latin typeface="Calibri"/>
                <a:cs typeface="Calibri"/>
              </a:rPr>
              <a:t>o</a:t>
            </a:r>
            <a:r>
              <a:rPr sz="2600" spc="0" dirty="0" smtClean="0">
                <a:latin typeface="Calibri"/>
                <a:cs typeface="Calibri"/>
              </a:rPr>
              <a:t>se</a:t>
            </a:r>
            <a:r>
              <a:rPr sz="2600" spc="-11" dirty="0" smtClean="0">
                <a:latin typeface="Calibri"/>
                <a:cs typeface="Calibri"/>
              </a:rPr>
              <a:t> </a:t>
            </a:r>
            <a:r>
              <a:rPr sz="2600" spc="4" dirty="0" smtClean="0">
                <a:latin typeface="Calibri"/>
                <a:cs typeface="Calibri"/>
              </a:rPr>
              <a:t>l</a:t>
            </a:r>
            <a:r>
              <a:rPr sz="2600" spc="-4" dirty="0" smtClean="0">
                <a:latin typeface="Calibri"/>
                <a:cs typeface="Calibri"/>
              </a:rPr>
              <a:t>e</a:t>
            </a:r>
            <a:r>
              <a:rPr sz="2600" spc="4" dirty="0" smtClean="0">
                <a:latin typeface="Calibri"/>
                <a:cs typeface="Calibri"/>
              </a:rPr>
              <a:t>arner</a:t>
            </a:r>
            <a:r>
              <a:rPr sz="2600" spc="0" dirty="0" smtClean="0">
                <a:latin typeface="Calibri"/>
                <a:cs typeface="Calibri"/>
              </a:rPr>
              <a:t>s </a:t>
            </a:r>
            <a:r>
              <a:rPr sz="2600" spc="4" dirty="0" smtClean="0">
                <a:latin typeface="Calibri"/>
                <a:cs typeface="Calibri"/>
              </a:rPr>
              <a:t>li</a:t>
            </a:r>
            <a:r>
              <a:rPr sz="2600" spc="9" dirty="0" smtClean="0">
                <a:latin typeface="Calibri"/>
                <a:cs typeface="Calibri"/>
              </a:rPr>
              <a:t>k</a:t>
            </a:r>
            <a:r>
              <a:rPr sz="2600" spc="-4" dirty="0" smtClean="0">
                <a:latin typeface="Calibri"/>
                <a:cs typeface="Calibri"/>
              </a:rPr>
              <a:t>e</a:t>
            </a:r>
            <a:r>
              <a:rPr sz="2600" spc="4" dirty="0" smtClean="0">
                <a:latin typeface="Calibri"/>
                <a:cs typeface="Calibri"/>
              </a:rPr>
              <a:t>l</a:t>
            </a:r>
            <a:r>
              <a:rPr sz="2600" spc="0" dirty="0" smtClean="0">
                <a:latin typeface="Calibri"/>
                <a:cs typeface="Calibri"/>
              </a:rPr>
              <a:t>y</a:t>
            </a:r>
            <a:r>
              <a:rPr sz="2600" spc="-31" dirty="0" smtClean="0">
                <a:latin typeface="Calibri"/>
                <a:cs typeface="Calibri"/>
              </a:rPr>
              <a:t> </a:t>
            </a:r>
            <a:r>
              <a:rPr sz="2600" spc="0" dirty="0" smtClean="0">
                <a:latin typeface="Calibri"/>
                <a:cs typeface="Calibri"/>
              </a:rPr>
              <a:t>to</a:t>
            </a:r>
            <a:r>
              <a:rPr sz="2600" spc="-8" dirty="0" smtClean="0">
                <a:latin typeface="Calibri"/>
                <a:cs typeface="Calibri"/>
              </a:rPr>
              <a:t> </a:t>
            </a:r>
            <a:r>
              <a:rPr sz="2600" spc="4" dirty="0" smtClean="0">
                <a:latin typeface="Calibri"/>
                <a:cs typeface="Calibri"/>
              </a:rPr>
              <a:t>b</a:t>
            </a:r>
            <a:r>
              <a:rPr sz="2600" spc="0" dirty="0" smtClean="0">
                <a:latin typeface="Calibri"/>
                <a:cs typeface="Calibri"/>
              </a:rPr>
              <a:t>e</a:t>
            </a:r>
            <a:r>
              <a:rPr sz="2600" spc="-12" dirty="0" smtClean="0">
                <a:latin typeface="Calibri"/>
                <a:cs typeface="Calibri"/>
              </a:rPr>
              <a:t> </a:t>
            </a:r>
            <a:r>
              <a:rPr sz="2600" spc="0" dirty="0" smtClean="0">
                <a:latin typeface="Calibri"/>
                <a:cs typeface="Calibri"/>
              </a:rPr>
              <a:t>s</a:t>
            </a:r>
            <a:r>
              <a:rPr sz="2600" spc="4" dirty="0" smtClean="0">
                <a:latin typeface="Calibri"/>
                <a:cs typeface="Calibri"/>
              </a:rPr>
              <a:t>u</a:t>
            </a:r>
            <a:r>
              <a:rPr sz="2600" spc="0" dirty="0" smtClean="0">
                <a:latin typeface="Calibri"/>
                <a:cs typeface="Calibri"/>
              </a:rPr>
              <a:t>c</a:t>
            </a:r>
            <a:r>
              <a:rPr sz="2600" spc="9" dirty="0" smtClean="0">
                <a:latin typeface="Calibri"/>
                <a:cs typeface="Calibri"/>
              </a:rPr>
              <a:t>c</a:t>
            </a:r>
            <a:r>
              <a:rPr sz="2600" spc="-4" dirty="0" smtClean="0">
                <a:latin typeface="Calibri"/>
                <a:cs typeface="Calibri"/>
              </a:rPr>
              <a:t>e</a:t>
            </a:r>
            <a:r>
              <a:rPr sz="2600" spc="0" dirty="0" smtClean="0">
                <a:latin typeface="Calibri"/>
                <a:cs typeface="Calibri"/>
              </a:rPr>
              <a:t>ss</a:t>
            </a:r>
            <a:r>
              <a:rPr sz="2600" spc="4" dirty="0" smtClean="0">
                <a:latin typeface="Calibri"/>
                <a:cs typeface="Calibri"/>
              </a:rPr>
              <a:t>f</a:t>
            </a:r>
            <a:r>
              <a:rPr sz="2600" spc="-4" dirty="0" smtClean="0">
                <a:latin typeface="Calibri"/>
                <a:cs typeface="Calibri"/>
              </a:rPr>
              <a:t>u</a:t>
            </a:r>
            <a:r>
              <a:rPr sz="2600" spc="0" dirty="0" smtClean="0">
                <a:latin typeface="Calibri"/>
                <a:cs typeface="Calibri"/>
              </a:rPr>
              <a:t>l</a:t>
            </a:r>
            <a:r>
              <a:rPr sz="2600" spc="-29" dirty="0" smtClean="0">
                <a:latin typeface="Calibri"/>
                <a:cs typeface="Calibri"/>
              </a:rPr>
              <a:t> </a:t>
            </a:r>
            <a:r>
              <a:rPr sz="2600" spc="0" dirty="0" smtClean="0">
                <a:latin typeface="Calibri"/>
                <a:cs typeface="Calibri"/>
              </a:rPr>
              <a:t>w</a:t>
            </a:r>
            <a:r>
              <a:rPr sz="2600" spc="4" dirty="0" smtClean="0">
                <a:latin typeface="Calibri"/>
                <a:cs typeface="Calibri"/>
              </a:rPr>
              <a:t>i</a:t>
            </a:r>
            <a:r>
              <a:rPr sz="2600" spc="9" dirty="0" smtClean="0">
                <a:latin typeface="Calibri"/>
                <a:cs typeface="Calibri"/>
              </a:rPr>
              <a:t>t</a:t>
            </a:r>
            <a:r>
              <a:rPr sz="2600" spc="0" dirty="0" smtClean="0">
                <a:latin typeface="Calibri"/>
                <a:cs typeface="Calibri"/>
              </a:rPr>
              <a:t>h</a:t>
            </a:r>
            <a:r>
              <a:rPr sz="2600" spc="-27" dirty="0" smtClean="0">
                <a:latin typeface="Calibri"/>
                <a:cs typeface="Calibri"/>
              </a:rPr>
              <a:t> </a:t>
            </a:r>
            <a:r>
              <a:rPr sz="2600" spc="9" dirty="0" smtClean="0">
                <a:latin typeface="Calibri"/>
                <a:cs typeface="Calibri"/>
              </a:rPr>
              <a:t>t</a:t>
            </a:r>
            <a:r>
              <a:rPr sz="2600" spc="4" dirty="0" smtClean="0">
                <a:latin typeface="Calibri"/>
                <a:cs typeface="Calibri"/>
              </a:rPr>
              <a:t>h</a:t>
            </a:r>
            <a:r>
              <a:rPr sz="2600" spc="0" dirty="0" smtClean="0">
                <a:latin typeface="Calibri"/>
                <a:cs typeface="Calibri"/>
              </a:rPr>
              <a:t>e</a:t>
            </a:r>
            <a:r>
              <a:rPr sz="2600" spc="-21" dirty="0" smtClean="0">
                <a:latin typeface="Calibri"/>
                <a:cs typeface="Calibri"/>
              </a:rPr>
              <a:t> </a:t>
            </a:r>
            <a:r>
              <a:rPr sz="2600" spc="0" dirty="0" smtClean="0">
                <a:latin typeface="Calibri"/>
                <a:cs typeface="Calibri"/>
              </a:rPr>
              <a:t>c</a:t>
            </a:r>
            <a:r>
              <a:rPr sz="2600" spc="4" dirty="0" smtClean="0">
                <a:latin typeface="Calibri"/>
                <a:cs typeface="Calibri"/>
              </a:rPr>
              <a:t>ur</a:t>
            </a:r>
            <a:r>
              <a:rPr sz="2600" spc="14" dirty="0" smtClean="0">
                <a:latin typeface="Calibri"/>
                <a:cs typeface="Calibri"/>
              </a:rPr>
              <a:t>r</a:t>
            </a:r>
            <a:r>
              <a:rPr sz="2600" spc="4" dirty="0" smtClean="0">
                <a:latin typeface="Calibri"/>
                <a:cs typeface="Calibri"/>
              </a:rPr>
              <a:t>i</a:t>
            </a:r>
            <a:r>
              <a:rPr sz="2600" spc="0" dirty="0" smtClean="0">
                <a:latin typeface="Calibri"/>
                <a:cs typeface="Calibri"/>
              </a:rPr>
              <a:t>c</a:t>
            </a:r>
            <a:r>
              <a:rPr sz="2600" spc="4" dirty="0" smtClean="0">
                <a:latin typeface="Calibri"/>
                <a:cs typeface="Calibri"/>
              </a:rPr>
              <a:t>ulu</a:t>
            </a:r>
            <a:r>
              <a:rPr sz="2600" spc="-4" dirty="0" smtClean="0">
                <a:latin typeface="Calibri"/>
                <a:cs typeface="Calibri"/>
              </a:rPr>
              <a:t>m</a:t>
            </a:r>
            <a:r>
              <a:rPr sz="2600" spc="0" dirty="0" smtClean="0">
                <a:latin typeface="Calibri"/>
                <a:cs typeface="Calibri"/>
              </a:rPr>
              <a:t>.</a:t>
            </a:r>
            <a:endParaRPr sz="2600">
              <a:latin typeface="Calibri"/>
              <a:cs typeface="Calibri"/>
            </a:endParaRPr>
          </a:p>
        </p:txBody>
      </p:sp>
      <p:sp>
        <p:nvSpPr>
          <p:cNvPr id="4" name="object 4"/>
          <p:cNvSpPr txBox="1"/>
          <p:nvPr/>
        </p:nvSpPr>
        <p:spPr>
          <a:xfrm>
            <a:off x="1450339" y="1852929"/>
            <a:ext cx="252085" cy="355600"/>
          </a:xfrm>
          <a:prstGeom prst="rect">
            <a:avLst/>
          </a:prstGeom>
        </p:spPr>
        <p:txBody>
          <a:bodyPr wrap="square" lIns="0" tIns="0" rIns="0" bIns="0" rtlCol="0">
            <a:noAutofit/>
          </a:bodyPr>
          <a:lstStyle/>
          <a:p>
            <a:pPr marL="12700">
              <a:lnSpc>
                <a:spcPts val="2750"/>
              </a:lnSpc>
              <a:spcBef>
                <a:spcPts val="137"/>
              </a:spcBef>
            </a:pPr>
            <a:r>
              <a:rPr sz="3900" spc="0" baseline="3150" dirty="0" smtClean="0">
                <a:latin typeface="Calibri"/>
                <a:cs typeface="Calibri"/>
              </a:rPr>
              <a:t>•</a:t>
            </a:r>
            <a:endParaRPr sz="2600">
              <a:latin typeface="Calibri"/>
              <a:cs typeface="Calibri"/>
            </a:endParaRPr>
          </a:p>
        </p:txBody>
      </p:sp>
      <p:sp>
        <p:nvSpPr>
          <p:cNvPr id="5" name="object 5"/>
          <p:cNvSpPr txBox="1"/>
          <p:nvPr/>
        </p:nvSpPr>
        <p:spPr>
          <a:xfrm>
            <a:off x="1450339" y="4037329"/>
            <a:ext cx="252085" cy="355600"/>
          </a:xfrm>
          <a:prstGeom prst="rect">
            <a:avLst/>
          </a:prstGeom>
        </p:spPr>
        <p:txBody>
          <a:bodyPr wrap="square" lIns="0" tIns="0" rIns="0" bIns="0" rtlCol="0">
            <a:noAutofit/>
          </a:bodyPr>
          <a:lstStyle/>
          <a:p>
            <a:pPr marL="12700">
              <a:lnSpc>
                <a:spcPts val="2750"/>
              </a:lnSpc>
              <a:spcBef>
                <a:spcPts val="137"/>
              </a:spcBef>
            </a:pPr>
            <a:r>
              <a:rPr sz="3900" spc="0" baseline="3150" dirty="0" smtClean="0">
                <a:latin typeface="Calibri"/>
                <a:cs typeface="Calibri"/>
              </a:rPr>
              <a:t>•</a:t>
            </a:r>
            <a:endParaRPr sz="2600">
              <a:latin typeface="Calibri"/>
              <a:cs typeface="Calibri"/>
            </a:endParaRPr>
          </a:p>
        </p:txBody>
      </p:sp>
    </p:spTree>
    <p:extLst>
      <p:ext uri="{BB962C8B-B14F-4D97-AF65-F5344CB8AC3E}">
        <p14:creationId xmlns:p14="http://schemas.microsoft.com/office/powerpoint/2010/main" val="663488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noAutofit/>
          </a:bodyPr>
          <a:lstStyle/>
          <a:p>
            <a:endParaRPr/>
          </a:p>
        </p:txBody>
      </p:sp>
      <p:sp>
        <p:nvSpPr>
          <p:cNvPr id="3" name="object 3"/>
          <p:cNvSpPr txBox="1"/>
          <p:nvPr/>
        </p:nvSpPr>
        <p:spPr>
          <a:xfrm>
            <a:off x="1772920" y="346709"/>
            <a:ext cx="6583226" cy="2413000"/>
          </a:xfrm>
          <a:prstGeom prst="rect">
            <a:avLst/>
          </a:prstGeom>
        </p:spPr>
        <p:txBody>
          <a:bodyPr wrap="square" lIns="0" tIns="0" rIns="0" bIns="0" rtlCol="0">
            <a:noAutofit/>
          </a:bodyPr>
          <a:lstStyle/>
          <a:p>
            <a:pPr marL="1111250" marR="1092008" algn="ctr">
              <a:lnSpc>
                <a:spcPts val="4175"/>
              </a:lnSpc>
              <a:spcBef>
                <a:spcPts val="208"/>
              </a:spcBef>
            </a:pPr>
            <a:r>
              <a:rPr sz="6000" b="1" spc="9" baseline="3413" dirty="0" smtClean="0">
                <a:latin typeface="Calibri"/>
                <a:cs typeface="Calibri"/>
              </a:rPr>
              <a:t>B</a:t>
            </a:r>
            <a:r>
              <a:rPr sz="6000" b="1" spc="0" baseline="3413" dirty="0" smtClean="0">
                <a:latin typeface="Calibri"/>
                <a:cs typeface="Calibri"/>
              </a:rPr>
              <a:t>A</a:t>
            </a:r>
            <a:r>
              <a:rPr sz="6000" b="1" spc="-14" baseline="3413" dirty="0" smtClean="0">
                <a:latin typeface="Calibri"/>
                <a:cs typeface="Calibri"/>
              </a:rPr>
              <a:t>S</a:t>
            </a:r>
            <a:r>
              <a:rPr sz="6000" b="1" spc="4" baseline="3413" dirty="0" smtClean="0">
                <a:latin typeface="Calibri"/>
                <a:cs typeface="Calibri"/>
              </a:rPr>
              <a:t>I</a:t>
            </a:r>
            <a:r>
              <a:rPr sz="6000" b="1" spc="0" baseline="3413" dirty="0" smtClean="0">
                <a:latin typeface="Calibri"/>
                <a:cs typeface="Calibri"/>
              </a:rPr>
              <a:t>C</a:t>
            </a:r>
            <a:r>
              <a:rPr sz="6000" b="1" spc="-76" baseline="3413" dirty="0" smtClean="0">
                <a:latin typeface="Calibri"/>
                <a:cs typeface="Calibri"/>
              </a:rPr>
              <a:t> </a:t>
            </a:r>
            <a:r>
              <a:rPr sz="6000" b="1" spc="-9" baseline="3413" dirty="0" smtClean="0">
                <a:latin typeface="Calibri"/>
                <a:cs typeface="Calibri"/>
              </a:rPr>
              <a:t>E</a:t>
            </a:r>
            <a:r>
              <a:rPr sz="6000" b="1" spc="0" baseline="3413" dirty="0" smtClean="0">
                <a:latin typeface="Calibri"/>
                <a:cs typeface="Calibri"/>
              </a:rPr>
              <a:t>LE</a:t>
            </a:r>
            <a:r>
              <a:rPr sz="6000" b="1" spc="-4" baseline="3413" dirty="0" smtClean="0">
                <a:latin typeface="Calibri"/>
                <a:cs typeface="Calibri"/>
              </a:rPr>
              <a:t>M</a:t>
            </a:r>
            <a:r>
              <a:rPr sz="6000" b="1" spc="-9" baseline="3413" dirty="0" smtClean="0">
                <a:latin typeface="Calibri"/>
                <a:cs typeface="Calibri"/>
              </a:rPr>
              <a:t>E</a:t>
            </a:r>
            <a:r>
              <a:rPr sz="6000" b="1" spc="0" baseline="3413" dirty="0" smtClean="0">
                <a:latin typeface="Calibri"/>
                <a:cs typeface="Calibri"/>
              </a:rPr>
              <a:t>NTS</a:t>
            </a:r>
            <a:r>
              <a:rPr sz="6000" b="1" spc="-160" baseline="3413" dirty="0" smtClean="0">
                <a:latin typeface="Calibri"/>
                <a:cs typeface="Calibri"/>
              </a:rPr>
              <a:t> </a:t>
            </a:r>
            <a:r>
              <a:rPr sz="6000" b="1" spc="-4" baseline="3413" dirty="0" smtClean="0">
                <a:latin typeface="Calibri"/>
                <a:cs typeface="Calibri"/>
              </a:rPr>
              <a:t>O</a:t>
            </a:r>
            <a:r>
              <a:rPr sz="6000" b="1" spc="-18" baseline="3413" dirty="0" smtClean="0">
                <a:latin typeface="Calibri"/>
                <a:cs typeface="Calibri"/>
              </a:rPr>
              <a:t>F</a:t>
            </a:r>
            <a:endParaRPr sz="4000">
              <a:latin typeface="Calibri"/>
              <a:cs typeface="Calibri"/>
            </a:endParaRPr>
          </a:p>
          <a:p>
            <a:pPr marL="1797050" marR="1776772" algn="ctr">
              <a:lnSpc>
                <a:spcPts val="4880"/>
              </a:lnSpc>
              <a:spcBef>
                <a:spcPts val="35"/>
              </a:spcBef>
            </a:pPr>
            <a:r>
              <a:rPr sz="6000" b="1" spc="4" baseline="1365" dirty="0" smtClean="0">
                <a:latin typeface="Calibri"/>
                <a:cs typeface="Calibri"/>
              </a:rPr>
              <a:t>C</a:t>
            </a:r>
            <a:r>
              <a:rPr sz="6000" b="1" spc="-36" baseline="1365" dirty="0" smtClean="0">
                <a:latin typeface="Calibri"/>
                <a:cs typeface="Calibri"/>
              </a:rPr>
              <a:t>U</a:t>
            </a:r>
            <a:r>
              <a:rPr sz="6000" b="1" spc="-32" baseline="1365" dirty="0" smtClean="0">
                <a:latin typeface="Calibri"/>
                <a:cs typeface="Calibri"/>
              </a:rPr>
              <a:t>R</a:t>
            </a:r>
            <a:r>
              <a:rPr sz="6000" b="1" spc="-22" baseline="1365" dirty="0" smtClean="0">
                <a:latin typeface="Calibri"/>
                <a:cs typeface="Calibri"/>
              </a:rPr>
              <a:t>R</a:t>
            </a:r>
            <a:r>
              <a:rPr sz="6000" b="1" spc="-5" baseline="1365" dirty="0" smtClean="0">
                <a:latin typeface="Calibri"/>
                <a:cs typeface="Calibri"/>
              </a:rPr>
              <a:t>I</a:t>
            </a:r>
            <a:r>
              <a:rPr sz="6000" b="1" spc="-4" baseline="1365" dirty="0" smtClean="0">
                <a:latin typeface="Calibri"/>
                <a:cs typeface="Calibri"/>
              </a:rPr>
              <a:t>C</a:t>
            </a:r>
            <a:r>
              <a:rPr sz="6000" b="1" spc="-36" baseline="1365" dirty="0" smtClean="0">
                <a:latin typeface="Calibri"/>
                <a:cs typeface="Calibri"/>
              </a:rPr>
              <a:t>U</a:t>
            </a:r>
            <a:r>
              <a:rPr sz="6000" b="1" spc="-21" baseline="1365" dirty="0" smtClean="0">
                <a:latin typeface="Calibri"/>
                <a:cs typeface="Calibri"/>
              </a:rPr>
              <a:t>LUM</a:t>
            </a:r>
            <a:endParaRPr sz="4000">
              <a:latin typeface="Calibri"/>
              <a:cs typeface="Calibri"/>
            </a:endParaRPr>
          </a:p>
          <a:p>
            <a:pPr marL="33019" marR="24765">
              <a:lnSpc>
                <a:spcPct val="101725"/>
              </a:lnSpc>
              <a:spcBef>
                <a:spcPts val="2134"/>
              </a:spcBef>
            </a:pPr>
            <a:r>
              <a:rPr sz="3200" b="1" spc="-4" dirty="0" smtClean="0">
                <a:latin typeface="Calibri"/>
                <a:cs typeface="Calibri"/>
              </a:rPr>
              <a:t>M</a:t>
            </a:r>
            <a:r>
              <a:rPr sz="3200" b="1" spc="9" dirty="0" smtClean="0">
                <a:latin typeface="Calibri"/>
                <a:cs typeface="Calibri"/>
              </a:rPr>
              <a:t>A</a:t>
            </a:r>
            <a:r>
              <a:rPr sz="3200" b="1" spc="-4" dirty="0" smtClean="0">
                <a:latin typeface="Calibri"/>
                <a:cs typeface="Calibri"/>
              </a:rPr>
              <a:t>T</a:t>
            </a:r>
            <a:r>
              <a:rPr sz="3200" b="1" spc="0" dirty="0" smtClean="0">
                <a:latin typeface="Calibri"/>
                <a:cs typeface="Calibri"/>
              </a:rPr>
              <a:t>ERI</a:t>
            </a:r>
            <a:r>
              <a:rPr sz="3200" b="1" spc="9" dirty="0" smtClean="0">
                <a:latin typeface="Calibri"/>
                <a:cs typeface="Calibri"/>
              </a:rPr>
              <a:t>A</a:t>
            </a:r>
            <a:r>
              <a:rPr sz="3200" b="1" spc="0" dirty="0" smtClean="0">
                <a:latin typeface="Calibri"/>
                <a:cs typeface="Calibri"/>
              </a:rPr>
              <a:t>LS</a:t>
            </a:r>
            <a:r>
              <a:rPr sz="3200" spc="0" dirty="0" smtClean="0">
                <a:latin typeface="Calibri"/>
                <a:cs typeface="Calibri"/>
              </a:rPr>
              <a:t>:</a:t>
            </a:r>
            <a:endParaRPr sz="3200">
              <a:latin typeface="Calibri"/>
              <a:cs typeface="Calibri"/>
            </a:endParaRPr>
          </a:p>
          <a:p>
            <a:pPr algn="ctr">
              <a:lnSpc>
                <a:spcPct val="101725"/>
              </a:lnSpc>
              <a:spcBef>
                <a:spcPts val="434"/>
              </a:spcBef>
            </a:pPr>
            <a:r>
              <a:rPr sz="2600" spc="-4" dirty="0" smtClean="0">
                <a:latin typeface="Calibri"/>
                <a:cs typeface="Calibri"/>
              </a:rPr>
              <a:t>L</a:t>
            </a:r>
            <a:r>
              <a:rPr sz="2600" spc="4" dirty="0" smtClean="0">
                <a:latin typeface="Calibri"/>
                <a:cs typeface="Calibri"/>
              </a:rPr>
              <a:t>i</a:t>
            </a:r>
            <a:r>
              <a:rPr sz="2600" spc="14" dirty="0" smtClean="0">
                <a:latin typeface="Calibri"/>
                <a:cs typeface="Calibri"/>
              </a:rPr>
              <a:t>s</a:t>
            </a:r>
            <a:r>
              <a:rPr sz="2600" spc="0" dirty="0" smtClean="0">
                <a:latin typeface="Calibri"/>
                <a:cs typeface="Calibri"/>
              </a:rPr>
              <a:t>ts</a:t>
            </a:r>
            <a:r>
              <a:rPr sz="2600" spc="126" dirty="0" smtClean="0">
                <a:latin typeface="Calibri"/>
                <a:cs typeface="Calibri"/>
              </a:rPr>
              <a:t> </a:t>
            </a:r>
            <a:r>
              <a:rPr sz="2600" spc="-4" dirty="0" smtClean="0">
                <a:latin typeface="Calibri"/>
                <a:cs typeface="Calibri"/>
              </a:rPr>
              <a:t>m</a:t>
            </a:r>
            <a:r>
              <a:rPr sz="2600" spc="4" dirty="0" smtClean="0">
                <a:latin typeface="Calibri"/>
                <a:cs typeface="Calibri"/>
              </a:rPr>
              <a:t>a</a:t>
            </a:r>
            <a:r>
              <a:rPr sz="2600" spc="9" dirty="0" smtClean="0">
                <a:latin typeface="Calibri"/>
                <a:cs typeface="Calibri"/>
              </a:rPr>
              <a:t>t</a:t>
            </a:r>
            <a:r>
              <a:rPr sz="2600" spc="-4" dirty="0" smtClean="0">
                <a:latin typeface="Calibri"/>
                <a:cs typeface="Calibri"/>
              </a:rPr>
              <a:t>e</a:t>
            </a:r>
            <a:r>
              <a:rPr sz="2600" spc="14" dirty="0" smtClean="0">
                <a:latin typeface="Calibri"/>
                <a:cs typeface="Calibri"/>
              </a:rPr>
              <a:t>r</a:t>
            </a:r>
            <a:r>
              <a:rPr sz="2600" spc="-4" dirty="0" smtClean="0">
                <a:latin typeface="Calibri"/>
                <a:cs typeface="Calibri"/>
              </a:rPr>
              <a:t>i</a:t>
            </a:r>
            <a:r>
              <a:rPr sz="2600" spc="4" dirty="0" smtClean="0">
                <a:latin typeface="Calibri"/>
                <a:cs typeface="Calibri"/>
              </a:rPr>
              <a:t>al</a:t>
            </a:r>
            <a:r>
              <a:rPr sz="2600" spc="0" dirty="0" smtClean="0">
                <a:latin typeface="Calibri"/>
                <a:cs typeface="Calibri"/>
              </a:rPr>
              <a:t>s</a:t>
            </a:r>
            <a:r>
              <a:rPr sz="2600" spc="83" dirty="0" smtClean="0">
                <a:latin typeface="Calibri"/>
                <a:cs typeface="Calibri"/>
              </a:rPr>
              <a:t> </a:t>
            </a:r>
            <a:r>
              <a:rPr sz="2600" spc="4" dirty="0" smtClean="0">
                <a:latin typeface="Calibri"/>
                <a:cs typeface="Calibri"/>
              </a:rPr>
              <a:t>n</a:t>
            </a:r>
            <a:r>
              <a:rPr sz="2600" spc="-4" dirty="0" smtClean="0">
                <a:latin typeface="Calibri"/>
                <a:cs typeface="Calibri"/>
              </a:rPr>
              <a:t>e</a:t>
            </a:r>
            <a:r>
              <a:rPr sz="2600" spc="9" dirty="0" smtClean="0">
                <a:latin typeface="Calibri"/>
                <a:cs typeface="Calibri"/>
              </a:rPr>
              <a:t>c</a:t>
            </a:r>
            <a:r>
              <a:rPr sz="2600" spc="-4" dirty="0" smtClean="0">
                <a:latin typeface="Calibri"/>
                <a:cs typeface="Calibri"/>
              </a:rPr>
              <a:t>e</a:t>
            </a:r>
            <a:r>
              <a:rPr sz="2600" spc="0" dirty="0" smtClean="0">
                <a:latin typeface="Calibri"/>
                <a:cs typeface="Calibri"/>
              </a:rPr>
              <a:t>ss</a:t>
            </a:r>
            <a:r>
              <a:rPr sz="2600" spc="4" dirty="0" smtClean="0">
                <a:latin typeface="Calibri"/>
                <a:cs typeface="Calibri"/>
              </a:rPr>
              <a:t>ar</a:t>
            </a:r>
            <a:r>
              <a:rPr sz="2600" spc="0" dirty="0" smtClean="0">
                <a:latin typeface="Calibri"/>
                <a:cs typeface="Calibri"/>
              </a:rPr>
              <a:t>y</a:t>
            </a:r>
            <a:r>
              <a:rPr sz="2600" spc="67" dirty="0" smtClean="0">
                <a:latin typeface="Calibri"/>
                <a:cs typeface="Calibri"/>
              </a:rPr>
              <a:t> </a:t>
            </a:r>
            <a:r>
              <a:rPr sz="2600" spc="-4" dirty="0" smtClean="0">
                <a:latin typeface="Calibri"/>
                <a:cs typeface="Calibri"/>
              </a:rPr>
              <a:t>f</a:t>
            </a:r>
            <a:r>
              <a:rPr sz="2600" spc="0" dirty="0" smtClean="0">
                <a:latin typeface="Calibri"/>
                <a:cs typeface="Calibri"/>
              </a:rPr>
              <a:t>or</a:t>
            </a:r>
            <a:r>
              <a:rPr sz="2600" spc="112" dirty="0" smtClean="0">
                <a:latin typeface="Calibri"/>
                <a:cs typeface="Calibri"/>
              </a:rPr>
              <a:t> </a:t>
            </a:r>
            <a:r>
              <a:rPr sz="2600" spc="0" dirty="0" smtClean="0">
                <a:latin typeface="Calibri"/>
                <a:cs typeface="Calibri"/>
              </a:rPr>
              <a:t>s</a:t>
            </a:r>
            <a:r>
              <a:rPr sz="2600" spc="4" dirty="0" smtClean="0">
                <a:latin typeface="Calibri"/>
                <a:cs typeface="Calibri"/>
              </a:rPr>
              <a:t>u</a:t>
            </a:r>
            <a:r>
              <a:rPr sz="2600" spc="0" dirty="0" smtClean="0">
                <a:latin typeface="Calibri"/>
                <a:cs typeface="Calibri"/>
              </a:rPr>
              <a:t>c</a:t>
            </a:r>
            <a:r>
              <a:rPr sz="2600" spc="9" dirty="0" smtClean="0">
                <a:latin typeface="Calibri"/>
                <a:cs typeface="Calibri"/>
              </a:rPr>
              <a:t>c</a:t>
            </a:r>
            <a:r>
              <a:rPr sz="2600" spc="-4" dirty="0" smtClean="0">
                <a:latin typeface="Calibri"/>
                <a:cs typeface="Calibri"/>
              </a:rPr>
              <a:t>e</a:t>
            </a:r>
            <a:r>
              <a:rPr sz="2600" spc="0" dirty="0" smtClean="0">
                <a:latin typeface="Calibri"/>
                <a:cs typeface="Calibri"/>
              </a:rPr>
              <a:t>ss</a:t>
            </a:r>
            <a:r>
              <a:rPr sz="2600" spc="4" dirty="0" smtClean="0">
                <a:latin typeface="Calibri"/>
                <a:cs typeface="Calibri"/>
              </a:rPr>
              <a:t>f</a:t>
            </a:r>
            <a:r>
              <a:rPr sz="2600" spc="-4" dirty="0" smtClean="0">
                <a:latin typeface="Calibri"/>
                <a:cs typeface="Calibri"/>
              </a:rPr>
              <a:t>u</a:t>
            </a:r>
            <a:r>
              <a:rPr sz="2600" spc="0" dirty="0" smtClean="0">
                <a:latin typeface="Calibri"/>
                <a:cs typeface="Calibri"/>
              </a:rPr>
              <a:t>l</a:t>
            </a:r>
            <a:r>
              <a:rPr sz="2600" spc="90" dirty="0" smtClean="0">
                <a:latin typeface="Calibri"/>
                <a:cs typeface="Calibri"/>
              </a:rPr>
              <a:t> </a:t>
            </a:r>
            <a:r>
              <a:rPr sz="2600" spc="1" dirty="0" smtClean="0">
                <a:latin typeface="Calibri"/>
                <a:cs typeface="Calibri"/>
              </a:rPr>
              <a:t>t</a:t>
            </a:r>
            <a:r>
              <a:rPr sz="2600" spc="-7" dirty="0" smtClean="0">
                <a:latin typeface="Calibri"/>
                <a:cs typeface="Calibri"/>
              </a:rPr>
              <a:t>e</a:t>
            </a:r>
            <a:r>
              <a:rPr sz="2600" spc="4" dirty="0" smtClean="0">
                <a:latin typeface="Calibri"/>
                <a:cs typeface="Calibri"/>
              </a:rPr>
              <a:t>a</a:t>
            </a:r>
            <a:r>
              <a:rPr sz="2600" spc="-10" dirty="0" smtClean="0">
                <a:latin typeface="Calibri"/>
                <a:cs typeface="Calibri"/>
              </a:rPr>
              <a:t>c</a:t>
            </a:r>
            <a:r>
              <a:rPr sz="2600" spc="4" dirty="0" smtClean="0">
                <a:latin typeface="Calibri"/>
                <a:cs typeface="Calibri"/>
              </a:rPr>
              <a:t>hi</a:t>
            </a:r>
            <a:r>
              <a:rPr sz="2600" spc="-4" dirty="0" smtClean="0">
                <a:latin typeface="Calibri"/>
                <a:cs typeface="Calibri"/>
              </a:rPr>
              <a:t>n</a:t>
            </a:r>
            <a:r>
              <a:rPr sz="2600" spc="-12" dirty="0" smtClean="0">
                <a:latin typeface="Calibri"/>
                <a:cs typeface="Calibri"/>
              </a:rPr>
              <a:t>g</a:t>
            </a:r>
            <a:endParaRPr sz="2600">
              <a:latin typeface="Calibri"/>
              <a:cs typeface="Calibri"/>
            </a:endParaRPr>
          </a:p>
        </p:txBody>
      </p:sp>
      <p:sp>
        <p:nvSpPr>
          <p:cNvPr id="4" name="object 4"/>
          <p:cNvSpPr txBox="1"/>
          <p:nvPr/>
        </p:nvSpPr>
        <p:spPr>
          <a:xfrm>
            <a:off x="1450339" y="1868170"/>
            <a:ext cx="301466" cy="431800"/>
          </a:xfrm>
          <a:prstGeom prst="rect">
            <a:avLst/>
          </a:prstGeom>
        </p:spPr>
        <p:txBody>
          <a:bodyPr wrap="square" lIns="0" tIns="0" rIns="0" bIns="0" rtlCol="0">
            <a:noAutofit/>
          </a:bodyPr>
          <a:lstStyle/>
          <a:p>
            <a:pPr marL="12700">
              <a:lnSpc>
                <a:spcPts val="3360"/>
              </a:lnSpc>
              <a:spcBef>
                <a:spcPts val="168"/>
              </a:spcBef>
            </a:pPr>
            <a:r>
              <a:rPr sz="4800" spc="0" baseline="3413" dirty="0" smtClean="0">
                <a:latin typeface="Calibri"/>
                <a:cs typeface="Calibri"/>
              </a:rPr>
              <a:t>•</a:t>
            </a:r>
            <a:endParaRPr sz="3200">
              <a:latin typeface="Calibri"/>
              <a:cs typeface="Calibri"/>
            </a:endParaRPr>
          </a:p>
        </p:txBody>
      </p:sp>
      <p:sp>
        <p:nvSpPr>
          <p:cNvPr id="5" name="object 5"/>
          <p:cNvSpPr txBox="1"/>
          <p:nvPr/>
        </p:nvSpPr>
        <p:spPr>
          <a:xfrm>
            <a:off x="8384184" y="2404110"/>
            <a:ext cx="362527" cy="355600"/>
          </a:xfrm>
          <a:prstGeom prst="rect">
            <a:avLst/>
          </a:prstGeom>
        </p:spPr>
        <p:txBody>
          <a:bodyPr wrap="square" lIns="0" tIns="0" rIns="0" bIns="0" rtlCol="0">
            <a:noAutofit/>
          </a:bodyPr>
          <a:lstStyle/>
          <a:p>
            <a:pPr marL="12700">
              <a:lnSpc>
                <a:spcPts val="2750"/>
              </a:lnSpc>
              <a:spcBef>
                <a:spcPts val="137"/>
              </a:spcBef>
            </a:pPr>
            <a:r>
              <a:rPr sz="3900" spc="0" baseline="3150" dirty="0" smtClean="0">
                <a:latin typeface="Calibri"/>
                <a:cs typeface="Calibri"/>
              </a:rPr>
              <a:t>of</a:t>
            </a:r>
            <a:endParaRPr sz="2600">
              <a:latin typeface="Calibri"/>
              <a:cs typeface="Calibri"/>
            </a:endParaRPr>
          </a:p>
        </p:txBody>
      </p:sp>
      <p:sp>
        <p:nvSpPr>
          <p:cNvPr id="6" name="object 6"/>
          <p:cNvSpPr txBox="1"/>
          <p:nvPr/>
        </p:nvSpPr>
        <p:spPr>
          <a:xfrm>
            <a:off x="1793239" y="2748279"/>
            <a:ext cx="6953200" cy="1324610"/>
          </a:xfrm>
          <a:prstGeom prst="rect">
            <a:avLst/>
          </a:prstGeom>
        </p:spPr>
        <p:txBody>
          <a:bodyPr wrap="square" lIns="0" tIns="0" rIns="0" bIns="0" rtlCol="0">
            <a:noAutofit/>
          </a:bodyPr>
          <a:lstStyle/>
          <a:p>
            <a:pPr marL="12700" algn="just">
              <a:lnSpc>
                <a:spcPts val="3173"/>
              </a:lnSpc>
              <a:spcBef>
                <a:spcPts val="65"/>
              </a:spcBef>
            </a:pPr>
            <a:r>
              <a:rPr sz="2600" spc="0" dirty="0" smtClean="0">
                <a:latin typeface="Calibri"/>
                <a:cs typeface="Calibri"/>
              </a:rPr>
              <a:t>t</a:t>
            </a:r>
            <a:r>
              <a:rPr sz="2600" spc="4" dirty="0" smtClean="0">
                <a:latin typeface="Calibri"/>
                <a:cs typeface="Calibri"/>
              </a:rPr>
              <a:t>h</a:t>
            </a:r>
            <a:r>
              <a:rPr sz="2600" spc="0" dirty="0" smtClean="0">
                <a:latin typeface="Calibri"/>
                <a:cs typeface="Calibri"/>
              </a:rPr>
              <a:t>e</a:t>
            </a:r>
            <a:r>
              <a:rPr sz="2600" spc="38" dirty="0" smtClean="0">
                <a:latin typeface="Calibri"/>
                <a:cs typeface="Calibri"/>
              </a:rPr>
              <a:t> </a:t>
            </a:r>
            <a:r>
              <a:rPr sz="2600" spc="9" dirty="0" smtClean="0">
                <a:latin typeface="Calibri"/>
                <a:cs typeface="Calibri"/>
              </a:rPr>
              <a:t>c</a:t>
            </a:r>
            <a:r>
              <a:rPr sz="2600" spc="-4" dirty="0" smtClean="0">
                <a:latin typeface="Calibri"/>
                <a:cs typeface="Calibri"/>
              </a:rPr>
              <a:t>u</a:t>
            </a:r>
            <a:r>
              <a:rPr sz="2600" spc="4" dirty="0" smtClean="0">
                <a:latin typeface="Calibri"/>
                <a:cs typeface="Calibri"/>
              </a:rPr>
              <a:t>r</a:t>
            </a:r>
            <a:r>
              <a:rPr sz="2600" spc="14" dirty="0" smtClean="0">
                <a:latin typeface="Calibri"/>
                <a:cs typeface="Calibri"/>
              </a:rPr>
              <a:t>r</a:t>
            </a:r>
            <a:r>
              <a:rPr sz="2600" spc="4" dirty="0" smtClean="0">
                <a:latin typeface="Calibri"/>
                <a:cs typeface="Calibri"/>
              </a:rPr>
              <a:t>i</a:t>
            </a:r>
            <a:r>
              <a:rPr sz="2600" spc="0" dirty="0" smtClean="0">
                <a:latin typeface="Calibri"/>
                <a:cs typeface="Calibri"/>
              </a:rPr>
              <a:t>c</a:t>
            </a:r>
            <a:r>
              <a:rPr sz="2600" spc="4" dirty="0" smtClean="0">
                <a:latin typeface="Calibri"/>
                <a:cs typeface="Calibri"/>
              </a:rPr>
              <a:t>ulu</a:t>
            </a:r>
            <a:r>
              <a:rPr sz="2600" spc="-4" dirty="0" smtClean="0">
                <a:latin typeface="Calibri"/>
                <a:cs typeface="Calibri"/>
              </a:rPr>
              <a:t>m</a:t>
            </a:r>
            <a:r>
              <a:rPr sz="2600" spc="0" dirty="0" smtClean="0">
                <a:latin typeface="Calibri"/>
                <a:cs typeface="Calibri"/>
              </a:rPr>
              <a:t>.</a:t>
            </a:r>
            <a:r>
              <a:rPr sz="2600" spc="-5" dirty="0" smtClean="0">
                <a:latin typeface="Calibri"/>
                <a:cs typeface="Calibri"/>
              </a:rPr>
              <a:t> </a:t>
            </a:r>
            <a:r>
              <a:rPr sz="2600" spc="4" dirty="0" smtClean="0">
                <a:latin typeface="Calibri"/>
                <a:cs typeface="Calibri"/>
              </a:rPr>
              <a:t>In</a:t>
            </a:r>
            <a:r>
              <a:rPr sz="2600" spc="9" dirty="0" smtClean="0">
                <a:latin typeface="Calibri"/>
                <a:cs typeface="Calibri"/>
              </a:rPr>
              <a:t>c</a:t>
            </a:r>
            <a:r>
              <a:rPr sz="2600" spc="4" dirty="0" smtClean="0">
                <a:latin typeface="Calibri"/>
                <a:cs typeface="Calibri"/>
              </a:rPr>
              <a:t>lu</a:t>
            </a:r>
            <a:r>
              <a:rPr sz="2600" spc="-4" dirty="0" smtClean="0">
                <a:latin typeface="Calibri"/>
                <a:cs typeface="Calibri"/>
              </a:rPr>
              <a:t>d</a:t>
            </a:r>
            <a:r>
              <a:rPr sz="2600" spc="4" dirty="0" smtClean="0">
                <a:latin typeface="Calibri"/>
                <a:cs typeface="Calibri"/>
              </a:rPr>
              <a:t>e</a:t>
            </a:r>
            <a:r>
              <a:rPr sz="2600" spc="0" dirty="0" smtClean="0">
                <a:latin typeface="Calibri"/>
                <a:cs typeface="Calibri"/>
              </a:rPr>
              <a:t>s</a:t>
            </a:r>
            <a:r>
              <a:rPr sz="2600" spc="24" dirty="0" smtClean="0">
                <a:latin typeface="Calibri"/>
                <a:cs typeface="Calibri"/>
              </a:rPr>
              <a:t> </a:t>
            </a:r>
            <a:r>
              <a:rPr sz="2600" spc="0" dirty="0" smtClean="0">
                <a:latin typeface="Calibri"/>
                <a:cs typeface="Calibri"/>
              </a:rPr>
              <a:t>a</a:t>
            </a:r>
            <a:r>
              <a:rPr sz="2600" spc="44" dirty="0" smtClean="0">
                <a:latin typeface="Calibri"/>
                <a:cs typeface="Calibri"/>
              </a:rPr>
              <a:t> </a:t>
            </a:r>
            <a:r>
              <a:rPr sz="2600" spc="4" dirty="0" smtClean="0">
                <a:latin typeface="Calibri"/>
                <a:cs typeface="Calibri"/>
              </a:rPr>
              <a:t>l</a:t>
            </a:r>
            <a:r>
              <a:rPr sz="2600" spc="14" dirty="0" smtClean="0">
                <a:latin typeface="Calibri"/>
                <a:cs typeface="Calibri"/>
              </a:rPr>
              <a:t>i</a:t>
            </a:r>
            <a:r>
              <a:rPr sz="2600" spc="0" dirty="0" smtClean="0">
                <a:latin typeface="Calibri"/>
                <a:cs typeface="Calibri"/>
              </a:rPr>
              <a:t>st</a:t>
            </a:r>
            <a:r>
              <a:rPr sz="2600" spc="41" dirty="0" smtClean="0">
                <a:latin typeface="Calibri"/>
                <a:cs typeface="Calibri"/>
              </a:rPr>
              <a:t> </a:t>
            </a:r>
            <a:r>
              <a:rPr sz="2600" spc="0" dirty="0" smtClean="0">
                <a:latin typeface="Calibri"/>
                <a:cs typeface="Calibri"/>
              </a:rPr>
              <a:t>of</a:t>
            </a:r>
            <a:r>
              <a:rPr sz="2600" spc="49" dirty="0" smtClean="0">
                <a:latin typeface="Calibri"/>
                <a:cs typeface="Calibri"/>
              </a:rPr>
              <a:t> </a:t>
            </a:r>
            <a:r>
              <a:rPr sz="2600" spc="0" dirty="0" smtClean="0">
                <a:latin typeface="Calibri"/>
                <a:cs typeface="Calibri"/>
              </a:rPr>
              <a:t>w</a:t>
            </a:r>
            <a:r>
              <a:rPr sz="2600" spc="-4" dirty="0" smtClean="0">
                <a:latin typeface="Calibri"/>
                <a:cs typeface="Calibri"/>
              </a:rPr>
              <a:t>e</a:t>
            </a:r>
            <a:r>
              <a:rPr sz="2600" spc="0" dirty="0" smtClean="0">
                <a:latin typeface="Calibri"/>
                <a:cs typeface="Calibri"/>
              </a:rPr>
              <a:t>b</a:t>
            </a:r>
            <a:r>
              <a:rPr sz="2600" spc="23" dirty="0" smtClean="0">
                <a:latin typeface="Calibri"/>
                <a:cs typeface="Calibri"/>
              </a:rPr>
              <a:t> </a:t>
            </a:r>
            <a:r>
              <a:rPr sz="2600" spc="4" dirty="0" smtClean="0">
                <a:latin typeface="Calibri"/>
                <a:cs typeface="Calibri"/>
              </a:rPr>
              <a:t>pa</a:t>
            </a:r>
            <a:r>
              <a:rPr sz="2600" spc="-4" dirty="0" smtClean="0">
                <a:latin typeface="Calibri"/>
                <a:cs typeface="Calibri"/>
              </a:rPr>
              <a:t>g</a:t>
            </a:r>
            <a:r>
              <a:rPr sz="2600" spc="4" dirty="0" smtClean="0">
                <a:latin typeface="Calibri"/>
                <a:cs typeface="Calibri"/>
              </a:rPr>
              <a:t>e</a:t>
            </a:r>
            <a:r>
              <a:rPr sz="2600" spc="0" dirty="0" smtClean="0">
                <a:latin typeface="Calibri"/>
                <a:cs typeface="Calibri"/>
              </a:rPr>
              <a:t>s.</a:t>
            </a:r>
            <a:r>
              <a:rPr sz="2600" spc="29" dirty="0" smtClean="0">
                <a:latin typeface="Calibri"/>
                <a:cs typeface="Calibri"/>
              </a:rPr>
              <a:t> </a:t>
            </a:r>
            <a:r>
              <a:rPr sz="2600" spc="0" dirty="0" smtClean="0">
                <a:latin typeface="Calibri"/>
                <a:cs typeface="Calibri"/>
              </a:rPr>
              <a:t>O</a:t>
            </a:r>
            <a:r>
              <a:rPr sz="2600" spc="4" dirty="0" smtClean="0">
                <a:latin typeface="Calibri"/>
                <a:cs typeface="Calibri"/>
              </a:rPr>
              <a:t>f</a:t>
            </a:r>
            <a:r>
              <a:rPr sz="2600" spc="0" dirty="0" smtClean="0">
                <a:latin typeface="Calibri"/>
                <a:cs typeface="Calibri"/>
              </a:rPr>
              <a:t>t</a:t>
            </a:r>
            <a:r>
              <a:rPr sz="2600" spc="4" dirty="0" smtClean="0">
                <a:latin typeface="Calibri"/>
                <a:cs typeface="Calibri"/>
              </a:rPr>
              <a:t>en</a:t>
            </a:r>
            <a:r>
              <a:rPr sz="2600" spc="0" dirty="0" smtClean="0">
                <a:latin typeface="Calibri"/>
                <a:cs typeface="Calibri"/>
              </a:rPr>
              <a:t>, </a:t>
            </a:r>
            <a:endParaRPr sz="2600">
              <a:latin typeface="Calibri"/>
              <a:cs typeface="Calibri"/>
            </a:endParaRPr>
          </a:p>
          <a:p>
            <a:pPr marL="12700" algn="just">
              <a:lnSpc>
                <a:spcPts val="2542"/>
              </a:lnSpc>
            </a:pPr>
            <a:r>
              <a:rPr sz="2600" spc="0" dirty="0" smtClean="0">
                <a:latin typeface="Calibri"/>
                <a:cs typeface="Calibri"/>
              </a:rPr>
              <a:t>t</a:t>
            </a:r>
            <a:r>
              <a:rPr sz="2600" spc="4" dirty="0" smtClean="0">
                <a:latin typeface="Calibri"/>
                <a:cs typeface="Calibri"/>
              </a:rPr>
              <a:t>h</a:t>
            </a:r>
            <a:r>
              <a:rPr sz="2600" spc="0" dirty="0" smtClean="0">
                <a:latin typeface="Calibri"/>
                <a:cs typeface="Calibri"/>
              </a:rPr>
              <a:t>e </a:t>
            </a:r>
            <a:r>
              <a:rPr sz="2600" spc="465" dirty="0" smtClean="0">
                <a:latin typeface="Calibri"/>
                <a:cs typeface="Calibri"/>
              </a:rPr>
              <a:t> </a:t>
            </a:r>
            <a:r>
              <a:rPr sz="2600" spc="0" dirty="0" smtClean="0">
                <a:latin typeface="Calibri"/>
                <a:cs typeface="Calibri"/>
              </a:rPr>
              <a:t>w</a:t>
            </a:r>
            <a:r>
              <a:rPr sz="2600" spc="4" dirty="0" smtClean="0">
                <a:latin typeface="Calibri"/>
                <a:cs typeface="Calibri"/>
              </a:rPr>
              <a:t>e</a:t>
            </a:r>
            <a:r>
              <a:rPr sz="2600" spc="0" dirty="0" smtClean="0">
                <a:latin typeface="Calibri"/>
                <a:cs typeface="Calibri"/>
              </a:rPr>
              <a:t>b </a:t>
            </a:r>
            <a:r>
              <a:rPr sz="2600" spc="446" dirty="0" smtClean="0">
                <a:latin typeface="Calibri"/>
                <a:cs typeface="Calibri"/>
              </a:rPr>
              <a:t> </a:t>
            </a:r>
            <a:r>
              <a:rPr sz="2600" spc="0" dirty="0" smtClean="0">
                <a:latin typeface="Calibri"/>
                <a:cs typeface="Calibri"/>
              </a:rPr>
              <a:t>s</a:t>
            </a:r>
            <a:r>
              <a:rPr sz="2600" spc="4" dirty="0" smtClean="0">
                <a:latin typeface="Calibri"/>
                <a:cs typeface="Calibri"/>
              </a:rPr>
              <a:t>i</a:t>
            </a:r>
            <a:r>
              <a:rPr sz="2600" spc="9" dirty="0" smtClean="0">
                <a:latin typeface="Calibri"/>
                <a:cs typeface="Calibri"/>
              </a:rPr>
              <a:t>t</a:t>
            </a:r>
            <a:r>
              <a:rPr sz="2600" spc="0" dirty="0" smtClean="0">
                <a:latin typeface="Calibri"/>
                <a:cs typeface="Calibri"/>
              </a:rPr>
              <a:t>e </a:t>
            </a:r>
            <a:r>
              <a:rPr sz="2600" spc="455" dirty="0" smtClean="0">
                <a:latin typeface="Calibri"/>
                <a:cs typeface="Calibri"/>
              </a:rPr>
              <a:t> </a:t>
            </a:r>
            <a:r>
              <a:rPr sz="2600" spc="0" dirty="0" smtClean="0">
                <a:latin typeface="Calibri"/>
                <a:cs typeface="Calibri"/>
              </a:rPr>
              <a:t>w</a:t>
            </a:r>
            <a:r>
              <a:rPr sz="2600" spc="4" dirty="0" smtClean="0">
                <a:latin typeface="Calibri"/>
                <a:cs typeface="Calibri"/>
              </a:rPr>
              <a:t>il</a:t>
            </a:r>
            <a:r>
              <a:rPr sz="2600" spc="0" dirty="0" smtClean="0">
                <a:latin typeface="Calibri"/>
                <a:cs typeface="Calibri"/>
              </a:rPr>
              <a:t>l </a:t>
            </a:r>
            <a:r>
              <a:rPr sz="2600" spc="468" dirty="0" smtClean="0">
                <a:latin typeface="Calibri"/>
                <a:cs typeface="Calibri"/>
              </a:rPr>
              <a:t> </a:t>
            </a:r>
            <a:r>
              <a:rPr sz="2600" spc="0" dirty="0" smtClean="0">
                <a:latin typeface="Calibri"/>
                <a:cs typeface="Calibri"/>
              </a:rPr>
              <a:t>N</a:t>
            </a:r>
            <a:r>
              <a:rPr sz="2600" spc="9" dirty="0" smtClean="0">
                <a:latin typeface="Calibri"/>
                <a:cs typeface="Calibri"/>
              </a:rPr>
              <a:t>O</a:t>
            </a:r>
            <a:r>
              <a:rPr sz="2600" spc="0" dirty="0" smtClean="0">
                <a:latin typeface="Calibri"/>
                <a:cs typeface="Calibri"/>
              </a:rPr>
              <a:t>T </a:t>
            </a:r>
            <a:r>
              <a:rPr sz="2600" spc="470" dirty="0" smtClean="0">
                <a:latin typeface="Calibri"/>
                <a:cs typeface="Calibri"/>
              </a:rPr>
              <a:t> </a:t>
            </a:r>
            <a:r>
              <a:rPr sz="2600" spc="4" dirty="0" smtClean="0">
                <a:latin typeface="Calibri"/>
                <a:cs typeface="Calibri"/>
              </a:rPr>
              <a:t>b</a:t>
            </a:r>
            <a:r>
              <a:rPr sz="2600" spc="0" dirty="0" smtClean="0">
                <a:latin typeface="Calibri"/>
                <a:cs typeface="Calibri"/>
              </a:rPr>
              <a:t>e </a:t>
            </a:r>
            <a:r>
              <a:rPr sz="2600" spc="474" dirty="0" smtClean="0">
                <a:latin typeface="Calibri"/>
                <a:cs typeface="Calibri"/>
              </a:rPr>
              <a:t> </a:t>
            </a:r>
            <a:r>
              <a:rPr sz="2600" spc="0" dirty="0" smtClean="0">
                <a:latin typeface="Calibri"/>
                <a:cs typeface="Calibri"/>
              </a:rPr>
              <a:t>t</a:t>
            </a:r>
            <a:r>
              <a:rPr sz="2600" spc="4" dirty="0" smtClean="0">
                <a:latin typeface="Calibri"/>
                <a:cs typeface="Calibri"/>
              </a:rPr>
              <a:t>h</a:t>
            </a:r>
            <a:r>
              <a:rPr sz="2600" spc="0" dirty="0" smtClean="0">
                <a:latin typeface="Calibri"/>
                <a:cs typeface="Calibri"/>
              </a:rPr>
              <a:t>e </a:t>
            </a:r>
            <a:r>
              <a:rPr sz="2600" spc="460" dirty="0" smtClean="0">
                <a:latin typeface="Calibri"/>
                <a:cs typeface="Calibri"/>
              </a:rPr>
              <a:t> </a:t>
            </a:r>
            <a:r>
              <a:rPr sz="2600" spc="0" dirty="0" smtClean="0">
                <a:latin typeface="Calibri"/>
                <a:cs typeface="Calibri"/>
              </a:rPr>
              <a:t>o</a:t>
            </a:r>
            <a:r>
              <a:rPr sz="2600" spc="4" dirty="0" smtClean="0">
                <a:latin typeface="Calibri"/>
                <a:cs typeface="Calibri"/>
              </a:rPr>
              <a:t>nl</a:t>
            </a:r>
            <a:r>
              <a:rPr sz="2600" spc="0" dirty="0" smtClean="0">
                <a:latin typeface="Calibri"/>
                <a:cs typeface="Calibri"/>
              </a:rPr>
              <a:t>y </a:t>
            </a:r>
            <a:r>
              <a:rPr sz="2600" spc="475" dirty="0" smtClean="0">
                <a:latin typeface="Calibri"/>
                <a:cs typeface="Calibri"/>
              </a:rPr>
              <a:t> </a:t>
            </a:r>
            <a:r>
              <a:rPr sz="2600" spc="-4" dirty="0" smtClean="0">
                <a:latin typeface="Calibri"/>
                <a:cs typeface="Calibri"/>
              </a:rPr>
              <a:t>m</a:t>
            </a:r>
            <a:r>
              <a:rPr sz="2600" spc="4" dirty="0" smtClean="0">
                <a:latin typeface="Calibri"/>
                <a:cs typeface="Calibri"/>
              </a:rPr>
              <a:t>a</a:t>
            </a:r>
            <a:r>
              <a:rPr sz="2600" spc="9" dirty="0" smtClean="0">
                <a:latin typeface="Calibri"/>
                <a:cs typeface="Calibri"/>
              </a:rPr>
              <a:t>t</a:t>
            </a:r>
            <a:r>
              <a:rPr sz="2600" spc="-4" dirty="0" smtClean="0">
                <a:latin typeface="Calibri"/>
                <a:cs typeface="Calibri"/>
              </a:rPr>
              <a:t>e</a:t>
            </a:r>
            <a:r>
              <a:rPr sz="2600" spc="4" dirty="0" smtClean="0">
                <a:latin typeface="Calibri"/>
                <a:cs typeface="Calibri"/>
              </a:rPr>
              <a:t>r</a:t>
            </a:r>
            <a:r>
              <a:rPr sz="2600" spc="14" dirty="0" smtClean="0">
                <a:latin typeface="Calibri"/>
                <a:cs typeface="Calibri"/>
              </a:rPr>
              <a:t>i</a:t>
            </a:r>
            <a:r>
              <a:rPr sz="2600" spc="-4" dirty="0" smtClean="0">
                <a:latin typeface="Calibri"/>
                <a:cs typeface="Calibri"/>
              </a:rPr>
              <a:t>a</a:t>
            </a:r>
            <a:r>
              <a:rPr sz="2600" spc="4" dirty="0" smtClean="0">
                <a:latin typeface="Calibri"/>
                <a:cs typeface="Calibri"/>
              </a:rPr>
              <a:t>l</a:t>
            </a:r>
            <a:r>
              <a:rPr sz="2600" spc="0" dirty="0" smtClean="0">
                <a:latin typeface="Calibri"/>
                <a:cs typeface="Calibri"/>
              </a:rPr>
              <a:t>s </a:t>
            </a:r>
            <a:endParaRPr sz="2600">
              <a:latin typeface="Calibri"/>
              <a:cs typeface="Calibri"/>
            </a:endParaRPr>
          </a:p>
          <a:p>
            <a:pPr marL="12700" algn="just">
              <a:lnSpc>
                <a:spcPts val="2542"/>
              </a:lnSpc>
            </a:pPr>
            <a:r>
              <a:rPr sz="2600" spc="4" dirty="0" smtClean="0">
                <a:latin typeface="Calibri"/>
                <a:cs typeface="Calibri"/>
              </a:rPr>
              <a:t>n</a:t>
            </a:r>
            <a:r>
              <a:rPr sz="2600" spc="-4" dirty="0" smtClean="0">
                <a:latin typeface="Calibri"/>
                <a:cs typeface="Calibri"/>
              </a:rPr>
              <a:t>e</a:t>
            </a:r>
            <a:r>
              <a:rPr sz="2600" spc="4" dirty="0" smtClean="0">
                <a:latin typeface="Calibri"/>
                <a:cs typeface="Calibri"/>
              </a:rPr>
              <a:t>ed</a:t>
            </a:r>
            <a:r>
              <a:rPr sz="2600" spc="-4" dirty="0" smtClean="0">
                <a:latin typeface="Calibri"/>
                <a:cs typeface="Calibri"/>
              </a:rPr>
              <a:t>e</a:t>
            </a:r>
            <a:r>
              <a:rPr sz="2600" spc="0" dirty="0" smtClean="0">
                <a:latin typeface="Calibri"/>
                <a:cs typeface="Calibri"/>
              </a:rPr>
              <a:t>d</a:t>
            </a:r>
            <a:r>
              <a:rPr sz="2600" spc="3" dirty="0" smtClean="0">
                <a:latin typeface="Calibri"/>
                <a:cs typeface="Calibri"/>
              </a:rPr>
              <a:t> </a:t>
            </a:r>
            <a:r>
              <a:rPr sz="2600" spc="-4" dirty="0" smtClean="0">
                <a:latin typeface="Calibri"/>
                <a:cs typeface="Calibri"/>
              </a:rPr>
              <a:t>b</a:t>
            </a:r>
            <a:r>
              <a:rPr sz="2600" spc="0" dirty="0" smtClean="0">
                <a:latin typeface="Calibri"/>
                <a:cs typeface="Calibri"/>
              </a:rPr>
              <a:t>y</a:t>
            </a:r>
            <a:r>
              <a:rPr sz="2600" spc="30" dirty="0" smtClean="0">
                <a:latin typeface="Calibri"/>
                <a:cs typeface="Calibri"/>
              </a:rPr>
              <a:t> </a:t>
            </a:r>
            <a:r>
              <a:rPr sz="2600" spc="9" dirty="0" smtClean="0">
                <a:latin typeface="Calibri"/>
                <a:cs typeface="Calibri"/>
              </a:rPr>
              <a:t>t</a:t>
            </a:r>
            <a:r>
              <a:rPr sz="2600" spc="-4" dirty="0" smtClean="0">
                <a:latin typeface="Calibri"/>
                <a:cs typeface="Calibri"/>
              </a:rPr>
              <a:t>h</a:t>
            </a:r>
            <a:r>
              <a:rPr sz="2600" spc="0" dirty="0" smtClean="0">
                <a:latin typeface="Calibri"/>
                <a:cs typeface="Calibri"/>
              </a:rPr>
              <a:t>e</a:t>
            </a:r>
            <a:r>
              <a:rPr sz="2600" spc="20" dirty="0" smtClean="0">
                <a:latin typeface="Calibri"/>
                <a:cs typeface="Calibri"/>
              </a:rPr>
              <a:t> </a:t>
            </a:r>
            <a:r>
              <a:rPr sz="2600" spc="0" dirty="0" smtClean="0">
                <a:latin typeface="Calibri"/>
                <a:cs typeface="Calibri"/>
              </a:rPr>
              <a:t>st</a:t>
            </a:r>
            <a:r>
              <a:rPr sz="2600" spc="4" dirty="0" smtClean="0">
                <a:latin typeface="Calibri"/>
                <a:cs typeface="Calibri"/>
              </a:rPr>
              <a:t>ud</a:t>
            </a:r>
            <a:r>
              <a:rPr sz="2600" spc="-4" dirty="0" smtClean="0">
                <a:latin typeface="Calibri"/>
                <a:cs typeface="Calibri"/>
              </a:rPr>
              <a:t>e</a:t>
            </a:r>
            <a:r>
              <a:rPr sz="2600" spc="4" dirty="0" smtClean="0">
                <a:latin typeface="Calibri"/>
                <a:cs typeface="Calibri"/>
              </a:rPr>
              <a:t>n</a:t>
            </a:r>
            <a:r>
              <a:rPr sz="2600" spc="9" dirty="0" smtClean="0">
                <a:latin typeface="Calibri"/>
                <a:cs typeface="Calibri"/>
              </a:rPr>
              <a:t>t</a:t>
            </a:r>
            <a:r>
              <a:rPr sz="2600" spc="0" dirty="0" smtClean="0">
                <a:latin typeface="Calibri"/>
                <a:cs typeface="Calibri"/>
              </a:rPr>
              <a:t>s.</a:t>
            </a:r>
            <a:r>
              <a:rPr sz="2600" spc="12" dirty="0" smtClean="0">
                <a:latin typeface="Calibri"/>
                <a:cs typeface="Calibri"/>
              </a:rPr>
              <a:t> </a:t>
            </a:r>
            <a:r>
              <a:rPr sz="2600" spc="0" dirty="0" smtClean="0">
                <a:latin typeface="Calibri"/>
                <a:cs typeface="Calibri"/>
              </a:rPr>
              <a:t>T</a:t>
            </a:r>
            <a:r>
              <a:rPr sz="2600" spc="4" dirty="0" smtClean="0">
                <a:latin typeface="Calibri"/>
                <a:cs typeface="Calibri"/>
              </a:rPr>
              <a:t>h</a:t>
            </a:r>
            <a:r>
              <a:rPr sz="2600" spc="-4" dirty="0" smtClean="0">
                <a:latin typeface="Calibri"/>
                <a:cs typeface="Calibri"/>
              </a:rPr>
              <a:t>e</a:t>
            </a:r>
            <a:r>
              <a:rPr sz="2600" spc="0" dirty="0" smtClean="0">
                <a:latin typeface="Calibri"/>
                <a:cs typeface="Calibri"/>
              </a:rPr>
              <a:t>y</a:t>
            </a:r>
            <a:r>
              <a:rPr sz="2600" spc="17" dirty="0" smtClean="0">
                <a:latin typeface="Calibri"/>
                <a:cs typeface="Calibri"/>
              </a:rPr>
              <a:t> </a:t>
            </a:r>
            <a:r>
              <a:rPr sz="2600" spc="-4" dirty="0" smtClean="0">
                <a:latin typeface="Calibri"/>
                <a:cs typeface="Calibri"/>
              </a:rPr>
              <a:t>m</a:t>
            </a:r>
            <a:r>
              <a:rPr sz="2600" spc="4" dirty="0" smtClean="0">
                <a:latin typeface="Calibri"/>
                <a:cs typeface="Calibri"/>
              </a:rPr>
              <a:t>a</a:t>
            </a:r>
            <a:r>
              <a:rPr sz="2600" spc="0" dirty="0" smtClean="0">
                <a:latin typeface="Calibri"/>
                <a:cs typeface="Calibri"/>
              </a:rPr>
              <a:t>y </a:t>
            </a:r>
            <a:r>
              <a:rPr sz="2600" spc="4" dirty="0" smtClean="0">
                <a:latin typeface="Calibri"/>
                <a:cs typeface="Calibri"/>
              </a:rPr>
              <a:t>ne</a:t>
            </a:r>
            <a:r>
              <a:rPr sz="2600" spc="-4" dirty="0" smtClean="0">
                <a:latin typeface="Calibri"/>
                <a:cs typeface="Calibri"/>
              </a:rPr>
              <a:t>e</a:t>
            </a:r>
            <a:r>
              <a:rPr sz="2600" spc="0" dirty="0" smtClean="0">
                <a:latin typeface="Calibri"/>
                <a:cs typeface="Calibri"/>
              </a:rPr>
              <a:t>d</a:t>
            </a:r>
            <a:r>
              <a:rPr sz="2600" spc="6" dirty="0" smtClean="0">
                <a:latin typeface="Calibri"/>
                <a:cs typeface="Calibri"/>
              </a:rPr>
              <a:t> </a:t>
            </a:r>
            <a:r>
              <a:rPr sz="2600" spc="4" dirty="0" smtClean="0">
                <a:latin typeface="Calibri"/>
                <a:cs typeface="Calibri"/>
              </a:rPr>
              <a:t>b</a:t>
            </a:r>
            <a:r>
              <a:rPr sz="2600" spc="0" dirty="0" smtClean="0">
                <a:latin typeface="Calibri"/>
                <a:cs typeface="Calibri"/>
              </a:rPr>
              <a:t>oo</a:t>
            </a:r>
            <a:r>
              <a:rPr sz="2600" spc="4" dirty="0" smtClean="0">
                <a:latin typeface="Calibri"/>
                <a:cs typeface="Calibri"/>
              </a:rPr>
              <a:t>k</a:t>
            </a:r>
            <a:r>
              <a:rPr sz="2600" spc="0" dirty="0" smtClean="0">
                <a:latin typeface="Calibri"/>
                <a:cs typeface="Calibri"/>
              </a:rPr>
              <a:t>s, </a:t>
            </a:r>
            <a:endParaRPr sz="2600">
              <a:latin typeface="Calibri"/>
              <a:cs typeface="Calibri"/>
            </a:endParaRPr>
          </a:p>
          <a:p>
            <a:pPr marL="12700" algn="just">
              <a:lnSpc>
                <a:spcPts val="2542"/>
              </a:lnSpc>
            </a:pPr>
            <a:r>
              <a:rPr sz="2600" spc="0" dirty="0" smtClean="0">
                <a:latin typeface="Calibri"/>
                <a:cs typeface="Calibri"/>
              </a:rPr>
              <a:t>t</a:t>
            </a:r>
            <a:r>
              <a:rPr sz="2600" spc="4" dirty="0" smtClean="0">
                <a:latin typeface="Calibri"/>
                <a:cs typeface="Calibri"/>
              </a:rPr>
              <a:t>able</a:t>
            </a:r>
            <a:r>
              <a:rPr sz="2600" spc="0" dirty="0" smtClean="0">
                <a:latin typeface="Calibri"/>
                <a:cs typeface="Calibri"/>
              </a:rPr>
              <a:t>s,</a:t>
            </a:r>
            <a:r>
              <a:rPr sz="2600" spc="344" dirty="0" smtClean="0">
                <a:latin typeface="Calibri"/>
                <a:cs typeface="Calibri"/>
              </a:rPr>
              <a:t> </a:t>
            </a:r>
            <a:r>
              <a:rPr sz="2600" spc="4" dirty="0" smtClean="0">
                <a:latin typeface="Calibri"/>
                <a:cs typeface="Calibri"/>
              </a:rPr>
              <a:t>pap</a:t>
            </a:r>
            <a:r>
              <a:rPr sz="2600" spc="-4" dirty="0" smtClean="0">
                <a:latin typeface="Calibri"/>
                <a:cs typeface="Calibri"/>
              </a:rPr>
              <a:t>e</a:t>
            </a:r>
            <a:r>
              <a:rPr sz="2600" spc="4" dirty="0" smtClean="0">
                <a:latin typeface="Calibri"/>
                <a:cs typeface="Calibri"/>
              </a:rPr>
              <a:t>r</a:t>
            </a:r>
            <a:r>
              <a:rPr sz="2600" spc="0" dirty="0" smtClean="0">
                <a:latin typeface="Calibri"/>
                <a:cs typeface="Calibri"/>
              </a:rPr>
              <a:t>,</a:t>
            </a:r>
            <a:r>
              <a:rPr sz="2600" spc="354" dirty="0" smtClean="0">
                <a:latin typeface="Calibri"/>
                <a:cs typeface="Calibri"/>
              </a:rPr>
              <a:t> </a:t>
            </a:r>
            <a:r>
              <a:rPr sz="2600" spc="0" dirty="0" smtClean="0">
                <a:latin typeface="Calibri"/>
                <a:cs typeface="Calibri"/>
              </a:rPr>
              <a:t>c</a:t>
            </a:r>
            <a:r>
              <a:rPr sz="2600" spc="4" dirty="0" smtClean="0">
                <a:latin typeface="Calibri"/>
                <a:cs typeface="Calibri"/>
              </a:rPr>
              <a:t>hal</a:t>
            </a:r>
            <a:r>
              <a:rPr sz="2600" spc="0" dirty="0" smtClean="0">
                <a:latin typeface="Calibri"/>
                <a:cs typeface="Calibri"/>
              </a:rPr>
              <a:t>k</a:t>
            </a:r>
            <a:r>
              <a:rPr sz="2600" spc="4" dirty="0" smtClean="0">
                <a:latin typeface="Calibri"/>
                <a:cs typeface="Calibri"/>
              </a:rPr>
              <a:t>b</a:t>
            </a:r>
            <a:r>
              <a:rPr sz="2600" spc="0" dirty="0" smtClean="0">
                <a:latin typeface="Calibri"/>
                <a:cs typeface="Calibri"/>
              </a:rPr>
              <a:t>o</a:t>
            </a:r>
            <a:r>
              <a:rPr sz="2600" spc="4" dirty="0" smtClean="0">
                <a:latin typeface="Calibri"/>
                <a:cs typeface="Calibri"/>
              </a:rPr>
              <a:t>ard</a:t>
            </a:r>
            <a:r>
              <a:rPr sz="2600" spc="0" dirty="0" smtClean="0">
                <a:latin typeface="Calibri"/>
                <a:cs typeface="Calibri"/>
              </a:rPr>
              <a:t>s,</a:t>
            </a:r>
            <a:r>
              <a:rPr sz="2600" spc="320" dirty="0" smtClean="0">
                <a:latin typeface="Calibri"/>
                <a:cs typeface="Calibri"/>
              </a:rPr>
              <a:t> </a:t>
            </a:r>
            <a:r>
              <a:rPr sz="2600" spc="9" dirty="0" smtClean="0">
                <a:latin typeface="Calibri"/>
                <a:cs typeface="Calibri"/>
              </a:rPr>
              <a:t>c</a:t>
            </a:r>
            <a:r>
              <a:rPr sz="2600" spc="4" dirty="0" smtClean="0">
                <a:latin typeface="Calibri"/>
                <a:cs typeface="Calibri"/>
              </a:rPr>
              <a:t>a</a:t>
            </a:r>
            <a:r>
              <a:rPr sz="2600" spc="-4" dirty="0" smtClean="0">
                <a:latin typeface="Calibri"/>
                <a:cs typeface="Calibri"/>
              </a:rPr>
              <a:t>l</a:t>
            </a:r>
            <a:r>
              <a:rPr sz="2600" spc="9" dirty="0" smtClean="0">
                <a:latin typeface="Calibri"/>
                <a:cs typeface="Calibri"/>
              </a:rPr>
              <a:t>c</a:t>
            </a:r>
            <a:r>
              <a:rPr sz="2600" spc="4" dirty="0" smtClean="0">
                <a:latin typeface="Calibri"/>
                <a:cs typeface="Calibri"/>
              </a:rPr>
              <a:t>ul</a:t>
            </a:r>
            <a:r>
              <a:rPr sz="2600" spc="-4" dirty="0" smtClean="0">
                <a:latin typeface="Calibri"/>
                <a:cs typeface="Calibri"/>
              </a:rPr>
              <a:t>a</a:t>
            </a:r>
            <a:r>
              <a:rPr sz="2600" spc="9" dirty="0" smtClean="0">
                <a:latin typeface="Calibri"/>
                <a:cs typeface="Calibri"/>
              </a:rPr>
              <a:t>t</a:t>
            </a:r>
            <a:r>
              <a:rPr sz="2600" spc="0" dirty="0" smtClean="0">
                <a:latin typeface="Calibri"/>
                <a:cs typeface="Calibri"/>
              </a:rPr>
              <a:t>o</a:t>
            </a:r>
            <a:r>
              <a:rPr sz="2600" spc="4" dirty="0" smtClean="0">
                <a:latin typeface="Calibri"/>
                <a:cs typeface="Calibri"/>
              </a:rPr>
              <a:t>r</a:t>
            </a:r>
            <a:r>
              <a:rPr sz="2600" spc="0" dirty="0" smtClean="0">
                <a:latin typeface="Calibri"/>
                <a:cs typeface="Calibri"/>
              </a:rPr>
              <a:t>s,</a:t>
            </a:r>
            <a:r>
              <a:rPr sz="2600" spc="312" dirty="0" smtClean="0">
                <a:latin typeface="Calibri"/>
                <a:cs typeface="Calibri"/>
              </a:rPr>
              <a:t> </a:t>
            </a:r>
            <a:r>
              <a:rPr sz="2600" spc="4" dirty="0" smtClean="0">
                <a:latin typeface="Calibri"/>
                <a:cs typeface="Calibri"/>
              </a:rPr>
              <a:t>an</a:t>
            </a:r>
            <a:r>
              <a:rPr sz="2600" spc="0" dirty="0" smtClean="0">
                <a:latin typeface="Calibri"/>
                <a:cs typeface="Calibri"/>
              </a:rPr>
              <a:t>d</a:t>
            </a:r>
            <a:r>
              <a:rPr sz="2600" spc="377" dirty="0" smtClean="0">
                <a:latin typeface="Calibri"/>
                <a:cs typeface="Calibri"/>
              </a:rPr>
              <a:t> </a:t>
            </a:r>
            <a:r>
              <a:rPr sz="2600" spc="0" dirty="0" smtClean="0">
                <a:latin typeface="Calibri"/>
                <a:cs typeface="Calibri"/>
              </a:rPr>
              <a:t>o</a:t>
            </a:r>
            <a:r>
              <a:rPr sz="2600" spc="4" dirty="0" smtClean="0">
                <a:latin typeface="Calibri"/>
                <a:cs typeface="Calibri"/>
              </a:rPr>
              <a:t>th</a:t>
            </a:r>
            <a:r>
              <a:rPr sz="2600" spc="-4" dirty="0" smtClean="0">
                <a:latin typeface="Calibri"/>
                <a:cs typeface="Calibri"/>
              </a:rPr>
              <a:t>e</a:t>
            </a:r>
            <a:r>
              <a:rPr sz="2600" spc="0" dirty="0" smtClean="0">
                <a:latin typeface="Calibri"/>
                <a:cs typeface="Calibri"/>
              </a:rPr>
              <a:t>r</a:t>
            </a:r>
            <a:endParaRPr sz="2600">
              <a:latin typeface="Calibri"/>
              <a:cs typeface="Calibri"/>
            </a:endParaRPr>
          </a:p>
        </p:txBody>
      </p:sp>
      <p:sp>
        <p:nvSpPr>
          <p:cNvPr id="7" name="object 7"/>
          <p:cNvSpPr txBox="1"/>
          <p:nvPr/>
        </p:nvSpPr>
        <p:spPr>
          <a:xfrm>
            <a:off x="1793239" y="4041140"/>
            <a:ext cx="6952855" cy="355600"/>
          </a:xfrm>
          <a:prstGeom prst="rect">
            <a:avLst/>
          </a:prstGeom>
        </p:spPr>
        <p:txBody>
          <a:bodyPr wrap="square" lIns="0" tIns="0" rIns="0" bIns="0" rtlCol="0">
            <a:noAutofit/>
          </a:bodyPr>
          <a:lstStyle/>
          <a:p>
            <a:pPr marL="12700">
              <a:lnSpc>
                <a:spcPts val="2750"/>
              </a:lnSpc>
              <a:spcBef>
                <a:spcPts val="137"/>
              </a:spcBef>
            </a:pPr>
            <a:r>
              <a:rPr sz="3900" spc="0" baseline="3150" dirty="0" smtClean="0">
                <a:latin typeface="Calibri"/>
                <a:cs typeface="Calibri"/>
              </a:rPr>
              <a:t>tools.</a:t>
            </a:r>
            <a:r>
              <a:rPr sz="3900" spc="378" baseline="3150" dirty="0" smtClean="0">
                <a:latin typeface="Calibri"/>
                <a:cs typeface="Calibri"/>
              </a:rPr>
              <a:t> </a:t>
            </a:r>
            <a:r>
              <a:rPr sz="3900" spc="0" baseline="3150" dirty="0" smtClean="0">
                <a:latin typeface="Calibri"/>
                <a:cs typeface="Calibri"/>
              </a:rPr>
              <a:t>You</a:t>
            </a:r>
            <a:r>
              <a:rPr sz="3900" spc="387" baseline="3150" dirty="0" smtClean="0">
                <a:latin typeface="Calibri"/>
                <a:cs typeface="Calibri"/>
              </a:rPr>
              <a:t> </a:t>
            </a:r>
            <a:r>
              <a:rPr sz="3900" spc="0" baseline="3150" dirty="0" smtClean="0">
                <a:latin typeface="Calibri"/>
                <a:cs typeface="Calibri"/>
              </a:rPr>
              <a:t>s</a:t>
            </a:r>
            <a:r>
              <a:rPr sz="3900" spc="4" baseline="3150" dirty="0" smtClean="0">
                <a:latin typeface="Calibri"/>
                <a:cs typeface="Calibri"/>
              </a:rPr>
              <a:t>h</a:t>
            </a:r>
            <a:r>
              <a:rPr sz="3900" spc="-9" baseline="3150" dirty="0" smtClean="0">
                <a:latin typeface="Calibri"/>
                <a:cs typeface="Calibri"/>
              </a:rPr>
              <a:t>o</a:t>
            </a:r>
            <a:r>
              <a:rPr sz="3900" spc="4" baseline="3150" dirty="0" smtClean="0">
                <a:latin typeface="Calibri"/>
                <a:cs typeface="Calibri"/>
              </a:rPr>
              <a:t>ul</a:t>
            </a:r>
            <a:r>
              <a:rPr sz="3900" spc="0" baseline="3150" dirty="0" smtClean="0">
                <a:latin typeface="Calibri"/>
                <a:cs typeface="Calibri"/>
              </a:rPr>
              <a:t>d</a:t>
            </a:r>
            <a:r>
              <a:rPr sz="3900" spc="387" baseline="3150" dirty="0" smtClean="0">
                <a:latin typeface="Calibri"/>
                <a:cs typeface="Calibri"/>
              </a:rPr>
              <a:t> </a:t>
            </a:r>
            <a:r>
              <a:rPr sz="3900" spc="0" baseline="3150" dirty="0" smtClean="0">
                <a:latin typeface="Calibri"/>
                <a:cs typeface="Calibri"/>
              </a:rPr>
              <a:t>s</a:t>
            </a:r>
            <a:r>
              <a:rPr sz="3900" spc="4" baseline="3150" dirty="0" smtClean="0">
                <a:latin typeface="Calibri"/>
                <a:cs typeface="Calibri"/>
              </a:rPr>
              <a:t>p</a:t>
            </a:r>
            <a:r>
              <a:rPr sz="3900" spc="-4" baseline="3150" dirty="0" smtClean="0">
                <a:latin typeface="Calibri"/>
                <a:cs typeface="Calibri"/>
              </a:rPr>
              <a:t>e</a:t>
            </a:r>
            <a:r>
              <a:rPr sz="3900" spc="4" baseline="3150" dirty="0" smtClean="0">
                <a:latin typeface="Calibri"/>
                <a:cs typeface="Calibri"/>
              </a:rPr>
              <a:t>l</a:t>
            </a:r>
            <a:r>
              <a:rPr sz="3900" spc="0" baseline="3150" dirty="0" smtClean="0">
                <a:latin typeface="Calibri"/>
                <a:cs typeface="Calibri"/>
              </a:rPr>
              <a:t>l</a:t>
            </a:r>
            <a:r>
              <a:rPr sz="3900" spc="374" baseline="3150" dirty="0" smtClean="0">
                <a:latin typeface="Calibri"/>
                <a:cs typeface="Calibri"/>
              </a:rPr>
              <a:t> </a:t>
            </a:r>
            <a:r>
              <a:rPr sz="3900" spc="9" baseline="3150" dirty="0" smtClean="0">
                <a:latin typeface="Calibri"/>
                <a:cs typeface="Calibri"/>
              </a:rPr>
              <a:t>t</a:t>
            </a:r>
            <a:r>
              <a:rPr sz="3900" spc="4" baseline="3150" dirty="0" smtClean="0">
                <a:latin typeface="Calibri"/>
                <a:cs typeface="Calibri"/>
              </a:rPr>
              <a:t>h</a:t>
            </a:r>
            <a:r>
              <a:rPr sz="3900" spc="-4" baseline="3150" dirty="0" smtClean="0">
                <a:latin typeface="Calibri"/>
                <a:cs typeface="Calibri"/>
              </a:rPr>
              <a:t>e</a:t>
            </a:r>
            <a:r>
              <a:rPr sz="3900" spc="0" baseline="3150" dirty="0" smtClean="0">
                <a:latin typeface="Calibri"/>
                <a:cs typeface="Calibri"/>
              </a:rPr>
              <a:t>se</a:t>
            </a:r>
            <a:r>
              <a:rPr sz="3900" spc="342" baseline="3150" dirty="0" smtClean="0">
                <a:latin typeface="Calibri"/>
                <a:cs typeface="Calibri"/>
              </a:rPr>
              <a:t> </a:t>
            </a:r>
            <a:r>
              <a:rPr sz="3900" spc="4" baseline="3150" dirty="0" smtClean="0">
                <a:latin typeface="Calibri"/>
                <a:cs typeface="Calibri"/>
              </a:rPr>
              <a:t>addi</a:t>
            </a:r>
            <a:r>
              <a:rPr sz="3900" spc="9" baseline="3150" dirty="0" smtClean="0">
                <a:latin typeface="Calibri"/>
                <a:cs typeface="Calibri"/>
              </a:rPr>
              <a:t>t</a:t>
            </a:r>
            <a:r>
              <a:rPr sz="3900" spc="-4" baseline="3150" dirty="0" smtClean="0">
                <a:latin typeface="Calibri"/>
                <a:cs typeface="Calibri"/>
              </a:rPr>
              <a:t>i</a:t>
            </a:r>
            <a:r>
              <a:rPr sz="3900" spc="0" baseline="3150" dirty="0" smtClean="0">
                <a:latin typeface="Calibri"/>
                <a:cs typeface="Calibri"/>
              </a:rPr>
              <a:t>o</a:t>
            </a:r>
            <a:r>
              <a:rPr sz="3900" spc="4" baseline="3150" dirty="0" smtClean="0">
                <a:latin typeface="Calibri"/>
                <a:cs typeface="Calibri"/>
              </a:rPr>
              <a:t>na</a:t>
            </a:r>
            <a:r>
              <a:rPr sz="3900" spc="0" baseline="3150" dirty="0" smtClean="0">
                <a:latin typeface="Calibri"/>
                <a:cs typeface="Calibri"/>
              </a:rPr>
              <a:t>l</a:t>
            </a:r>
            <a:r>
              <a:rPr sz="3900" spc="378" baseline="3150" dirty="0" smtClean="0">
                <a:latin typeface="Calibri"/>
                <a:cs typeface="Calibri"/>
              </a:rPr>
              <a:t> </a:t>
            </a:r>
            <a:r>
              <a:rPr sz="3900" spc="-4" baseline="3150" dirty="0" smtClean="0">
                <a:latin typeface="Calibri"/>
                <a:cs typeface="Calibri"/>
              </a:rPr>
              <a:t>m</a:t>
            </a:r>
            <a:r>
              <a:rPr sz="3900" spc="4" baseline="3150" dirty="0" smtClean="0">
                <a:latin typeface="Calibri"/>
                <a:cs typeface="Calibri"/>
              </a:rPr>
              <a:t>a</a:t>
            </a:r>
            <a:r>
              <a:rPr sz="3900" spc="9" baseline="3150" dirty="0" smtClean="0">
                <a:latin typeface="Calibri"/>
                <a:cs typeface="Calibri"/>
              </a:rPr>
              <a:t>t</a:t>
            </a:r>
            <a:r>
              <a:rPr sz="3900" spc="-4" baseline="3150" dirty="0" smtClean="0">
                <a:latin typeface="Calibri"/>
                <a:cs typeface="Calibri"/>
              </a:rPr>
              <a:t>e</a:t>
            </a:r>
            <a:r>
              <a:rPr sz="3900" spc="4" baseline="3150" dirty="0" smtClean="0">
                <a:latin typeface="Calibri"/>
                <a:cs typeface="Calibri"/>
              </a:rPr>
              <a:t>r</a:t>
            </a:r>
            <a:r>
              <a:rPr sz="3900" spc="14" baseline="3150" dirty="0" smtClean="0">
                <a:latin typeface="Calibri"/>
                <a:cs typeface="Calibri"/>
              </a:rPr>
              <a:t>i</a:t>
            </a:r>
            <a:r>
              <a:rPr sz="3900" spc="-4" baseline="3150" dirty="0" smtClean="0">
                <a:latin typeface="Calibri"/>
                <a:cs typeface="Calibri"/>
              </a:rPr>
              <a:t>a</a:t>
            </a:r>
            <a:r>
              <a:rPr sz="3900" spc="4" baseline="3150" dirty="0" smtClean="0">
                <a:latin typeface="Calibri"/>
                <a:cs typeface="Calibri"/>
              </a:rPr>
              <a:t>l</a:t>
            </a:r>
            <a:r>
              <a:rPr sz="3900" spc="0" baseline="3150" dirty="0" smtClean="0">
                <a:latin typeface="Calibri"/>
                <a:cs typeface="Calibri"/>
              </a:rPr>
              <a:t>s</a:t>
            </a:r>
            <a:endParaRPr sz="2600">
              <a:latin typeface="Calibri"/>
              <a:cs typeface="Calibri"/>
            </a:endParaRPr>
          </a:p>
        </p:txBody>
      </p:sp>
      <p:sp>
        <p:nvSpPr>
          <p:cNvPr id="8" name="object 8"/>
          <p:cNvSpPr txBox="1"/>
          <p:nvPr/>
        </p:nvSpPr>
        <p:spPr>
          <a:xfrm>
            <a:off x="1793239" y="4363720"/>
            <a:ext cx="6953854" cy="678180"/>
          </a:xfrm>
          <a:prstGeom prst="rect">
            <a:avLst/>
          </a:prstGeom>
        </p:spPr>
        <p:txBody>
          <a:bodyPr wrap="square" lIns="0" tIns="0" rIns="0" bIns="0" rtlCol="0">
            <a:noAutofit/>
          </a:bodyPr>
          <a:lstStyle/>
          <a:p>
            <a:pPr marL="12700">
              <a:lnSpc>
                <a:spcPts val="2540"/>
              </a:lnSpc>
              <a:spcBef>
                <a:spcPts val="142"/>
              </a:spcBef>
              <a:tabLst>
                <a:tab pos="1409700" algn="l"/>
                <a:tab pos="3213100" algn="l"/>
                <a:tab pos="3873500" algn="l"/>
                <a:tab pos="4597400" algn="l"/>
                <a:tab pos="5638800" algn="l"/>
              </a:tabLst>
            </a:pPr>
            <a:r>
              <a:rPr sz="2600" spc="0" dirty="0" smtClean="0">
                <a:latin typeface="Calibri"/>
                <a:cs typeface="Calibri"/>
              </a:rPr>
              <a:t>o</a:t>
            </a:r>
            <a:r>
              <a:rPr sz="2600" spc="-4" dirty="0" smtClean="0">
                <a:latin typeface="Calibri"/>
                <a:cs typeface="Calibri"/>
              </a:rPr>
              <a:t>u</a:t>
            </a:r>
            <a:r>
              <a:rPr sz="2600" spc="0" dirty="0" smtClean="0">
                <a:latin typeface="Calibri"/>
                <a:cs typeface="Calibri"/>
              </a:rPr>
              <a:t>t</a:t>
            </a:r>
            <a:r>
              <a:rPr sz="2600" spc="21" dirty="0" smtClean="0">
                <a:latin typeface="Calibri"/>
                <a:cs typeface="Calibri"/>
              </a:rPr>
              <a:t> </a:t>
            </a:r>
            <a:r>
              <a:rPr sz="2600" spc="4" dirty="0" smtClean="0">
                <a:latin typeface="Calibri"/>
                <a:cs typeface="Calibri"/>
              </a:rPr>
              <a:t>i</a:t>
            </a:r>
            <a:r>
              <a:rPr sz="2600" spc="0" dirty="0" smtClean="0">
                <a:latin typeface="Calibri"/>
                <a:cs typeface="Calibri"/>
              </a:rPr>
              <a:t>n</a:t>
            </a:r>
            <a:r>
              <a:rPr sz="2600" spc="14" dirty="0" smtClean="0">
                <a:latin typeface="Calibri"/>
                <a:cs typeface="Calibri"/>
              </a:rPr>
              <a:t> </a:t>
            </a:r>
            <a:r>
              <a:rPr sz="2600" spc="4" dirty="0" smtClean="0">
                <a:latin typeface="Calibri"/>
                <a:cs typeface="Calibri"/>
              </a:rPr>
              <a:t>y</a:t>
            </a:r>
            <a:r>
              <a:rPr sz="2600" spc="0" dirty="0" smtClean="0">
                <a:latin typeface="Calibri"/>
                <a:cs typeface="Calibri"/>
              </a:rPr>
              <a:t>o</a:t>
            </a:r>
            <a:r>
              <a:rPr sz="2600" spc="4" dirty="0" smtClean="0">
                <a:latin typeface="Calibri"/>
                <a:cs typeface="Calibri"/>
              </a:rPr>
              <a:t>u</a:t>
            </a:r>
            <a:r>
              <a:rPr sz="2600" spc="0" dirty="0" smtClean="0">
                <a:latin typeface="Calibri"/>
                <a:cs typeface="Calibri"/>
              </a:rPr>
              <a:t>r</a:t>
            </a:r>
            <a:r>
              <a:rPr sz="2600" spc="4" dirty="0" smtClean="0">
                <a:latin typeface="Calibri"/>
                <a:cs typeface="Calibri"/>
              </a:rPr>
              <a:t> </a:t>
            </a:r>
            <a:r>
              <a:rPr sz="2600" spc="0" dirty="0" smtClean="0">
                <a:latin typeface="Calibri"/>
                <a:cs typeface="Calibri"/>
              </a:rPr>
              <a:t>t</a:t>
            </a:r>
            <a:r>
              <a:rPr sz="2600" spc="4" dirty="0" smtClean="0">
                <a:latin typeface="Calibri"/>
                <a:cs typeface="Calibri"/>
              </a:rPr>
              <a:t>ea</a:t>
            </a:r>
            <a:r>
              <a:rPr sz="2600" spc="0" dirty="0" smtClean="0">
                <a:latin typeface="Calibri"/>
                <a:cs typeface="Calibri"/>
              </a:rPr>
              <a:t>c</a:t>
            </a:r>
            <a:r>
              <a:rPr sz="2600" spc="4" dirty="0" smtClean="0">
                <a:latin typeface="Calibri"/>
                <a:cs typeface="Calibri"/>
              </a:rPr>
              <a:t>hi</a:t>
            </a:r>
            <a:r>
              <a:rPr sz="2600" spc="-4" dirty="0" smtClean="0">
                <a:latin typeface="Calibri"/>
                <a:cs typeface="Calibri"/>
              </a:rPr>
              <a:t>n</a:t>
            </a:r>
            <a:r>
              <a:rPr sz="2600" spc="0" dirty="0" smtClean="0">
                <a:latin typeface="Calibri"/>
                <a:cs typeface="Calibri"/>
              </a:rPr>
              <a:t>g</a:t>
            </a:r>
            <a:r>
              <a:rPr sz="2600" spc="-14" dirty="0" smtClean="0">
                <a:latin typeface="Calibri"/>
                <a:cs typeface="Calibri"/>
              </a:rPr>
              <a:t> </a:t>
            </a:r>
            <a:r>
              <a:rPr sz="2600" spc="-4" dirty="0" smtClean="0">
                <a:latin typeface="Calibri"/>
                <a:cs typeface="Calibri"/>
              </a:rPr>
              <a:t>g</a:t>
            </a:r>
            <a:r>
              <a:rPr sz="2600" spc="4" dirty="0" smtClean="0">
                <a:latin typeface="Calibri"/>
                <a:cs typeface="Calibri"/>
              </a:rPr>
              <a:t>uide</a:t>
            </a:r>
            <a:r>
              <a:rPr sz="2600" spc="0" dirty="0" smtClean="0">
                <a:latin typeface="Calibri"/>
                <a:cs typeface="Calibri"/>
              </a:rPr>
              <a:t>.</a:t>
            </a:r>
            <a:r>
              <a:rPr sz="2600" spc="-10" dirty="0" smtClean="0">
                <a:latin typeface="Calibri"/>
                <a:cs typeface="Calibri"/>
              </a:rPr>
              <a:t> </a:t>
            </a:r>
            <a:r>
              <a:rPr sz="2600" spc="4" dirty="0" smtClean="0">
                <a:latin typeface="Calibri"/>
                <a:cs typeface="Calibri"/>
              </a:rPr>
              <a:t>Al</a:t>
            </a:r>
            <a:r>
              <a:rPr sz="2600" spc="0" dirty="0" smtClean="0">
                <a:latin typeface="Calibri"/>
                <a:cs typeface="Calibri"/>
              </a:rPr>
              <a:t>so</a:t>
            </a:r>
            <a:r>
              <a:rPr sz="2600" spc="9" dirty="0" smtClean="0">
                <a:latin typeface="Calibri"/>
                <a:cs typeface="Calibri"/>
              </a:rPr>
              <a:t> </a:t>
            </a:r>
            <a:r>
              <a:rPr sz="2600" spc="4" dirty="0" smtClean="0">
                <a:latin typeface="Calibri"/>
                <a:cs typeface="Calibri"/>
              </a:rPr>
              <a:t>i</a:t>
            </a:r>
            <a:r>
              <a:rPr sz="2600" spc="-4" dirty="0" smtClean="0">
                <a:latin typeface="Calibri"/>
                <a:cs typeface="Calibri"/>
              </a:rPr>
              <a:t>n</a:t>
            </a:r>
            <a:r>
              <a:rPr sz="2600" spc="9" dirty="0" smtClean="0">
                <a:latin typeface="Calibri"/>
                <a:cs typeface="Calibri"/>
              </a:rPr>
              <a:t>c</a:t>
            </a:r>
            <a:r>
              <a:rPr sz="2600" spc="4" dirty="0" smtClean="0">
                <a:latin typeface="Calibri"/>
                <a:cs typeface="Calibri"/>
              </a:rPr>
              <a:t>lu</a:t>
            </a:r>
            <a:r>
              <a:rPr sz="2600" spc="-4" dirty="0" smtClean="0">
                <a:latin typeface="Calibri"/>
                <a:cs typeface="Calibri"/>
              </a:rPr>
              <a:t>d</a:t>
            </a:r>
            <a:r>
              <a:rPr sz="2600" spc="4" dirty="0" smtClean="0">
                <a:latin typeface="Calibri"/>
                <a:cs typeface="Calibri"/>
              </a:rPr>
              <a:t>e</a:t>
            </a:r>
            <a:r>
              <a:rPr sz="2600" spc="0" dirty="0" smtClean="0">
                <a:latin typeface="Calibri"/>
                <a:cs typeface="Calibri"/>
              </a:rPr>
              <a:t>s t</a:t>
            </a:r>
            <a:r>
              <a:rPr sz="2600" spc="4" dirty="0" smtClean="0">
                <a:latin typeface="Calibri"/>
                <a:cs typeface="Calibri"/>
              </a:rPr>
              <a:t>h</a:t>
            </a:r>
            <a:r>
              <a:rPr sz="2600" spc="0" dirty="0" smtClean="0">
                <a:latin typeface="Calibri"/>
                <a:cs typeface="Calibri"/>
              </a:rPr>
              <a:t>e</a:t>
            </a:r>
            <a:r>
              <a:rPr sz="2600" spc="-1" dirty="0" smtClean="0">
                <a:latin typeface="Calibri"/>
                <a:cs typeface="Calibri"/>
              </a:rPr>
              <a:t> </a:t>
            </a:r>
            <a:r>
              <a:rPr sz="2600" spc="4" dirty="0" smtClean="0">
                <a:latin typeface="Calibri"/>
                <a:cs typeface="Calibri"/>
              </a:rPr>
              <a:t>a</a:t>
            </a:r>
            <a:r>
              <a:rPr sz="2600" spc="0" dirty="0" smtClean="0">
                <a:latin typeface="Calibri"/>
                <a:cs typeface="Calibri"/>
              </a:rPr>
              <a:t>c</a:t>
            </a:r>
            <a:r>
              <a:rPr sz="2600" spc="9" dirty="0" smtClean="0">
                <a:latin typeface="Calibri"/>
                <a:cs typeface="Calibri"/>
              </a:rPr>
              <a:t>t</a:t>
            </a:r>
            <a:r>
              <a:rPr sz="2600" spc="4" dirty="0" smtClean="0">
                <a:latin typeface="Calibri"/>
                <a:cs typeface="Calibri"/>
              </a:rPr>
              <a:t>ua</a:t>
            </a:r>
            <a:r>
              <a:rPr sz="2600" spc="0" dirty="0" smtClean="0">
                <a:latin typeface="Calibri"/>
                <a:cs typeface="Calibri"/>
              </a:rPr>
              <a:t>l </a:t>
            </a:r>
            <a:r>
              <a:rPr sz="2600" spc="-4" dirty="0" smtClean="0">
                <a:latin typeface="Calibri"/>
                <a:cs typeface="Calibri"/>
              </a:rPr>
              <a:t>m</a:t>
            </a:r>
            <a:r>
              <a:rPr sz="2600" spc="4" dirty="0" smtClean="0">
                <a:latin typeface="Calibri"/>
                <a:cs typeface="Calibri"/>
              </a:rPr>
              <a:t>a</a:t>
            </a:r>
            <a:r>
              <a:rPr sz="2600" spc="9" dirty="0" smtClean="0">
                <a:latin typeface="Calibri"/>
                <a:cs typeface="Calibri"/>
              </a:rPr>
              <a:t>t</a:t>
            </a:r>
            <a:r>
              <a:rPr sz="2600" spc="-4" dirty="0" smtClean="0">
                <a:latin typeface="Calibri"/>
                <a:cs typeface="Calibri"/>
              </a:rPr>
              <a:t>e</a:t>
            </a:r>
            <a:r>
              <a:rPr sz="2600" spc="14" dirty="0" smtClean="0">
                <a:latin typeface="Calibri"/>
                <a:cs typeface="Calibri"/>
              </a:rPr>
              <a:t>r</a:t>
            </a:r>
            <a:r>
              <a:rPr sz="2600" spc="4" dirty="0" smtClean="0">
                <a:latin typeface="Calibri"/>
                <a:cs typeface="Calibri"/>
              </a:rPr>
              <a:t>ia</a:t>
            </a:r>
            <a:r>
              <a:rPr sz="2600" spc="-4" dirty="0" smtClean="0">
                <a:latin typeface="Calibri"/>
                <a:cs typeface="Calibri"/>
              </a:rPr>
              <a:t>l</a:t>
            </a:r>
            <a:r>
              <a:rPr sz="2600" spc="0" dirty="0" smtClean="0">
                <a:latin typeface="Calibri"/>
                <a:cs typeface="Calibri"/>
              </a:rPr>
              <a:t>s	(wo</a:t>
            </a:r>
            <a:r>
              <a:rPr sz="2600" spc="4" dirty="0" smtClean="0">
                <a:latin typeface="Calibri"/>
                <a:cs typeface="Calibri"/>
              </a:rPr>
              <a:t>r</a:t>
            </a:r>
            <a:r>
              <a:rPr sz="2600" spc="9" dirty="0" smtClean="0">
                <a:latin typeface="Calibri"/>
                <a:cs typeface="Calibri"/>
              </a:rPr>
              <a:t>k</a:t>
            </a:r>
            <a:r>
              <a:rPr sz="2600" spc="0" dirty="0" smtClean="0">
                <a:latin typeface="Calibri"/>
                <a:cs typeface="Calibri"/>
              </a:rPr>
              <a:t>s</a:t>
            </a:r>
            <a:r>
              <a:rPr sz="2600" spc="4" dirty="0" smtClean="0">
                <a:latin typeface="Calibri"/>
                <a:cs typeface="Calibri"/>
              </a:rPr>
              <a:t>h</a:t>
            </a:r>
            <a:r>
              <a:rPr sz="2600" spc="-4" dirty="0" smtClean="0">
                <a:latin typeface="Calibri"/>
                <a:cs typeface="Calibri"/>
              </a:rPr>
              <a:t>e</a:t>
            </a:r>
            <a:r>
              <a:rPr sz="2600" spc="4" dirty="0" smtClean="0">
                <a:latin typeface="Calibri"/>
                <a:cs typeface="Calibri"/>
              </a:rPr>
              <a:t>e</a:t>
            </a:r>
            <a:r>
              <a:rPr sz="2600" spc="0" dirty="0" smtClean="0">
                <a:latin typeface="Calibri"/>
                <a:cs typeface="Calibri"/>
              </a:rPr>
              <a:t>ts	</a:t>
            </a:r>
            <a:r>
              <a:rPr sz="2600" spc="4" dirty="0" smtClean="0">
                <a:latin typeface="Calibri"/>
                <a:cs typeface="Calibri"/>
              </a:rPr>
              <a:t>a</a:t>
            </a:r>
            <a:r>
              <a:rPr sz="2600" spc="-4" dirty="0" smtClean="0">
                <a:latin typeface="Calibri"/>
                <a:cs typeface="Calibri"/>
              </a:rPr>
              <a:t>n</a:t>
            </a:r>
            <a:r>
              <a:rPr sz="2600" spc="0" dirty="0" smtClean="0">
                <a:latin typeface="Calibri"/>
                <a:cs typeface="Calibri"/>
              </a:rPr>
              <a:t>d	w</a:t>
            </a:r>
            <a:r>
              <a:rPr sz="2600" spc="-4" dirty="0" smtClean="0">
                <a:latin typeface="Calibri"/>
                <a:cs typeface="Calibri"/>
              </a:rPr>
              <a:t>e</a:t>
            </a:r>
            <a:r>
              <a:rPr sz="2600" spc="0" dirty="0" smtClean="0">
                <a:latin typeface="Calibri"/>
                <a:cs typeface="Calibri"/>
              </a:rPr>
              <a:t>b	</a:t>
            </a:r>
            <a:r>
              <a:rPr sz="2600" spc="4" dirty="0" smtClean="0">
                <a:latin typeface="Calibri"/>
                <a:cs typeface="Calibri"/>
              </a:rPr>
              <a:t>p</a:t>
            </a:r>
            <a:r>
              <a:rPr sz="2600" spc="-4" dirty="0" smtClean="0">
                <a:latin typeface="Calibri"/>
                <a:cs typeface="Calibri"/>
              </a:rPr>
              <a:t>a</a:t>
            </a:r>
            <a:r>
              <a:rPr sz="2600" spc="4" dirty="0" smtClean="0">
                <a:latin typeface="Calibri"/>
                <a:cs typeface="Calibri"/>
              </a:rPr>
              <a:t>g</a:t>
            </a:r>
            <a:r>
              <a:rPr sz="2600" spc="-4" dirty="0" smtClean="0">
                <a:latin typeface="Calibri"/>
                <a:cs typeface="Calibri"/>
              </a:rPr>
              <a:t>e</a:t>
            </a:r>
            <a:r>
              <a:rPr sz="2600" spc="0" dirty="0" smtClean="0">
                <a:latin typeface="Calibri"/>
                <a:cs typeface="Calibri"/>
              </a:rPr>
              <a:t>s)	</a:t>
            </a:r>
            <a:r>
              <a:rPr sz="2600" spc="-4" dirty="0" smtClean="0">
                <a:latin typeface="Calibri"/>
                <a:cs typeface="Calibri"/>
              </a:rPr>
              <a:t>p</a:t>
            </a:r>
            <a:r>
              <a:rPr sz="2600" spc="14" dirty="0" smtClean="0">
                <a:latin typeface="Calibri"/>
                <a:cs typeface="Calibri"/>
              </a:rPr>
              <a:t>r</a:t>
            </a:r>
            <a:r>
              <a:rPr sz="2600" spc="-4" dirty="0" smtClean="0">
                <a:latin typeface="Calibri"/>
                <a:cs typeface="Calibri"/>
              </a:rPr>
              <a:t>e</a:t>
            </a:r>
            <a:r>
              <a:rPr sz="2600" spc="4" dirty="0" smtClean="0">
                <a:latin typeface="Calibri"/>
                <a:cs typeface="Calibri"/>
              </a:rPr>
              <a:t>pare</a:t>
            </a:r>
            <a:r>
              <a:rPr sz="2600" spc="0" dirty="0" smtClean="0">
                <a:latin typeface="Calibri"/>
                <a:cs typeface="Calibri"/>
              </a:rPr>
              <a:t>d</a:t>
            </a:r>
            <a:endParaRPr sz="2600">
              <a:latin typeface="Calibri"/>
              <a:cs typeface="Calibri"/>
            </a:endParaRPr>
          </a:p>
        </p:txBody>
      </p:sp>
      <p:sp>
        <p:nvSpPr>
          <p:cNvPr id="9" name="object 9"/>
          <p:cNvSpPr txBox="1"/>
          <p:nvPr/>
        </p:nvSpPr>
        <p:spPr>
          <a:xfrm>
            <a:off x="1793239" y="5008879"/>
            <a:ext cx="411106" cy="355600"/>
          </a:xfrm>
          <a:prstGeom prst="rect">
            <a:avLst/>
          </a:prstGeom>
        </p:spPr>
        <p:txBody>
          <a:bodyPr wrap="square" lIns="0" tIns="0" rIns="0" bIns="0" rtlCol="0">
            <a:noAutofit/>
          </a:bodyPr>
          <a:lstStyle/>
          <a:p>
            <a:pPr marL="12700">
              <a:lnSpc>
                <a:spcPts val="2750"/>
              </a:lnSpc>
              <a:spcBef>
                <a:spcPts val="137"/>
              </a:spcBef>
            </a:pPr>
            <a:r>
              <a:rPr sz="3900" spc="4" baseline="3150" dirty="0" smtClean="0">
                <a:latin typeface="Calibri"/>
                <a:cs typeface="Calibri"/>
              </a:rPr>
              <a:t>b</a:t>
            </a:r>
            <a:r>
              <a:rPr sz="3900" spc="0" baseline="3150" dirty="0" smtClean="0">
                <a:latin typeface="Calibri"/>
                <a:cs typeface="Calibri"/>
              </a:rPr>
              <a:t>y</a:t>
            </a:r>
            <a:endParaRPr sz="2600">
              <a:latin typeface="Calibri"/>
              <a:cs typeface="Calibri"/>
            </a:endParaRPr>
          </a:p>
        </p:txBody>
      </p:sp>
      <p:sp>
        <p:nvSpPr>
          <p:cNvPr id="10" name="object 10"/>
          <p:cNvSpPr txBox="1"/>
          <p:nvPr/>
        </p:nvSpPr>
        <p:spPr>
          <a:xfrm>
            <a:off x="2477744" y="5008879"/>
            <a:ext cx="536556" cy="355600"/>
          </a:xfrm>
          <a:prstGeom prst="rect">
            <a:avLst/>
          </a:prstGeom>
        </p:spPr>
        <p:txBody>
          <a:bodyPr wrap="square" lIns="0" tIns="0" rIns="0" bIns="0" rtlCol="0">
            <a:noAutofit/>
          </a:bodyPr>
          <a:lstStyle/>
          <a:p>
            <a:pPr marL="12700">
              <a:lnSpc>
                <a:spcPts val="2750"/>
              </a:lnSpc>
              <a:spcBef>
                <a:spcPts val="137"/>
              </a:spcBef>
            </a:pPr>
            <a:r>
              <a:rPr sz="3900" spc="0" baseline="3150" dirty="0" smtClean="0">
                <a:latin typeface="Calibri"/>
                <a:cs typeface="Calibri"/>
              </a:rPr>
              <a:t>t</a:t>
            </a:r>
            <a:r>
              <a:rPr sz="3900" spc="4" baseline="3150" dirty="0" smtClean="0">
                <a:latin typeface="Calibri"/>
                <a:cs typeface="Calibri"/>
              </a:rPr>
              <a:t>h</a:t>
            </a:r>
            <a:r>
              <a:rPr sz="3900" spc="0" baseline="3150" dirty="0" smtClean="0">
                <a:latin typeface="Calibri"/>
                <a:cs typeface="Calibri"/>
              </a:rPr>
              <a:t>e</a:t>
            </a:r>
            <a:endParaRPr sz="2600">
              <a:latin typeface="Calibri"/>
              <a:cs typeface="Calibri"/>
            </a:endParaRPr>
          </a:p>
        </p:txBody>
      </p:sp>
      <p:sp>
        <p:nvSpPr>
          <p:cNvPr id="11" name="object 11"/>
          <p:cNvSpPr txBox="1"/>
          <p:nvPr/>
        </p:nvSpPr>
        <p:spPr>
          <a:xfrm>
            <a:off x="3288055" y="5008879"/>
            <a:ext cx="1537811" cy="355600"/>
          </a:xfrm>
          <a:prstGeom prst="rect">
            <a:avLst/>
          </a:prstGeom>
        </p:spPr>
        <p:txBody>
          <a:bodyPr wrap="square" lIns="0" tIns="0" rIns="0" bIns="0" rtlCol="0">
            <a:noAutofit/>
          </a:bodyPr>
          <a:lstStyle/>
          <a:p>
            <a:pPr marL="12700">
              <a:lnSpc>
                <a:spcPts val="2750"/>
              </a:lnSpc>
              <a:spcBef>
                <a:spcPts val="137"/>
              </a:spcBef>
            </a:pPr>
            <a:r>
              <a:rPr sz="3900" spc="9" baseline="3150" dirty="0" smtClean="0">
                <a:latin typeface="Calibri"/>
                <a:cs typeface="Calibri"/>
              </a:rPr>
              <a:t>c</a:t>
            </a:r>
            <a:r>
              <a:rPr sz="3900" spc="-4" baseline="3150" dirty="0" smtClean="0">
                <a:latin typeface="Calibri"/>
                <a:cs typeface="Calibri"/>
              </a:rPr>
              <a:t>u</a:t>
            </a:r>
            <a:r>
              <a:rPr sz="3900" spc="14" baseline="3150" dirty="0" smtClean="0">
                <a:latin typeface="Calibri"/>
                <a:cs typeface="Calibri"/>
              </a:rPr>
              <a:t>r</a:t>
            </a:r>
            <a:r>
              <a:rPr sz="3900" spc="4" baseline="3150" dirty="0" smtClean="0">
                <a:latin typeface="Calibri"/>
                <a:cs typeface="Calibri"/>
              </a:rPr>
              <a:t>ri</a:t>
            </a:r>
            <a:r>
              <a:rPr sz="3900" spc="0" baseline="3150" dirty="0" smtClean="0">
                <a:latin typeface="Calibri"/>
                <a:cs typeface="Calibri"/>
              </a:rPr>
              <a:t>c</a:t>
            </a:r>
            <a:r>
              <a:rPr sz="3900" spc="4" baseline="3150" dirty="0" smtClean="0">
                <a:latin typeface="Calibri"/>
                <a:cs typeface="Calibri"/>
              </a:rPr>
              <a:t>ulu</a:t>
            </a:r>
            <a:r>
              <a:rPr sz="3900" spc="0" baseline="3150" dirty="0" smtClean="0">
                <a:latin typeface="Calibri"/>
                <a:cs typeface="Calibri"/>
              </a:rPr>
              <a:t>m</a:t>
            </a:r>
            <a:endParaRPr sz="2600">
              <a:latin typeface="Calibri"/>
              <a:cs typeface="Calibri"/>
            </a:endParaRPr>
          </a:p>
        </p:txBody>
      </p:sp>
      <p:sp>
        <p:nvSpPr>
          <p:cNvPr id="12" name="object 12"/>
          <p:cNvSpPr txBox="1"/>
          <p:nvPr/>
        </p:nvSpPr>
        <p:spPr>
          <a:xfrm>
            <a:off x="5099202" y="5008879"/>
            <a:ext cx="1525159" cy="355600"/>
          </a:xfrm>
          <a:prstGeom prst="rect">
            <a:avLst/>
          </a:prstGeom>
        </p:spPr>
        <p:txBody>
          <a:bodyPr wrap="square" lIns="0" tIns="0" rIns="0" bIns="0" rtlCol="0">
            <a:noAutofit/>
          </a:bodyPr>
          <a:lstStyle/>
          <a:p>
            <a:pPr marL="12700">
              <a:lnSpc>
                <a:spcPts val="2750"/>
              </a:lnSpc>
              <a:spcBef>
                <a:spcPts val="137"/>
              </a:spcBef>
            </a:pPr>
            <a:r>
              <a:rPr sz="3900" spc="-4" baseline="3150" dirty="0" smtClean="0">
                <a:latin typeface="Calibri"/>
                <a:cs typeface="Calibri"/>
              </a:rPr>
              <a:t>d</a:t>
            </a:r>
            <a:r>
              <a:rPr sz="3900" spc="4" baseline="3150" dirty="0" smtClean="0">
                <a:latin typeface="Calibri"/>
                <a:cs typeface="Calibri"/>
              </a:rPr>
              <a:t>e</a:t>
            </a:r>
            <a:r>
              <a:rPr sz="3900" spc="-4" baseline="3150" dirty="0" smtClean="0">
                <a:latin typeface="Calibri"/>
                <a:cs typeface="Calibri"/>
              </a:rPr>
              <a:t>v</a:t>
            </a:r>
            <a:r>
              <a:rPr sz="3900" spc="4" baseline="3150" dirty="0" smtClean="0">
                <a:latin typeface="Calibri"/>
                <a:cs typeface="Calibri"/>
              </a:rPr>
              <a:t>el</a:t>
            </a:r>
            <a:r>
              <a:rPr sz="3900" spc="0" baseline="3150" dirty="0" smtClean="0">
                <a:latin typeface="Calibri"/>
                <a:cs typeface="Calibri"/>
              </a:rPr>
              <a:t>o</a:t>
            </a:r>
            <a:r>
              <a:rPr sz="3900" spc="4" baseline="3150" dirty="0" smtClean="0">
                <a:latin typeface="Calibri"/>
                <a:cs typeface="Calibri"/>
              </a:rPr>
              <a:t>p</a:t>
            </a:r>
            <a:r>
              <a:rPr sz="3900" spc="-4" baseline="3150" dirty="0" smtClean="0">
                <a:latin typeface="Calibri"/>
                <a:cs typeface="Calibri"/>
              </a:rPr>
              <a:t>e</a:t>
            </a:r>
            <a:r>
              <a:rPr sz="3900" spc="4" baseline="3150" dirty="0" smtClean="0">
                <a:latin typeface="Calibri"/>
                <a:cs typeface="Calibri"/>
              </a:rPr>
              <a:t>r</a:t>
            </a:r>
            <a:r>
              <a:rPr sz="3900" spc="0" baseline="3150" dirty="0" smtClean="0">
                <a:latin typeface="Calibri"/>
                <a:cs typeface="Calibri"/>
              </a:rPr>
              <a:t>,</a:t>
            </a:r>
            <a:endParaRPr sz="2600">
              <a:latin typeface="Calibri"/>
              <a:cs typeface="Calibri"/>
            </a:endParaRPr>
          </a:p>
        </p:txBody>
      </p:sp>
      <p:sp>
        <p:nvSpPr>
          <p:cNvPr id="13" name="object 13"/>
          <p:cNvSpPr txBox="1"/>
          <p:nvPr/>
        </p:nvSpPr>
        <p:spPr>
          <a:xfrm>
            <a:off x="6897472" y="5008879"/>
            <a:ext cx="569932" cy="355600"/>
          </a:xfrm>
          <a:prstGeom prst="rect">
            <a:avLst/>
          </a:prstGeom>
        </p:spPr>
        <p:txBody>
          <a:bodyPr wrap="square" lIns="0" tIns="0" rIns="0" bIns="0" rtlCol="0">
            <a:noAutofit/>
          </a:bodyPr>
          <a:lstStyle/>
          <a:p>
            <a:pPr marL="12700">
              <a:lnSpc>
                <a:spcPts val="2750"/>
              </a:lnSpc>
              <a:spcBef>
                <a:spcPts val="137"/>
              </a:spcBef>
            </a:pPr>
            <a:r>
              <a:rPr sz="3900" spc="4" baseline="3150" dirty="0" smtClean="0">
                <a:latin typeface="Calibri"/>
                <a:cs typeface="Calibri"/>
              </a:rPr>
              <a:t>an</a:t>
            </a:r>
            <a:r>
              <a:rPr sz="3900" spc="0" baseline="3150" dirty="0" smtClean="0">
                <a:latin typeface="Calibri"/>
                <a:cs typeface="Calibri"/>
              </a:rPr>
              <a:t>y</a:t>
            </a:r>
            <a:endParaRPr sz="2600">
              <a:latin typeface="Calibri"/>
              <a:cs typeface="Calibri"/>
            </a:endParaRPr>
          </a:p>
        </p:txBody>
      </p:sp>
      <p:sp>
        <p:nvSpPr>
          <p:cNvPr id="14" name="object 14"/>
          <p:cNvSpPr txBox="1"/>
          <p:nvPr/>
        </p:nvSpPr>
        <p:spPr>
          <a:xfrm>
            <a:off x="7740802" y="5008879"/>
            <a:ext cx="1005418" cy="355600"/>
          </a:xfrm>
          <a:prstGeom prst="rect">
            <a:avLst/>
          </a:prstGeom>
        </p:spPr>
        <p:txBody>
          <a:bodyPr wrap="square" lIns="0" tIns="0" rIns="0" bIns="0" rtlCol="0">
            <a:noAutofit/>
          </a:bodyPr>
          <a:lstStyle/>
          <a:p>
            <a:pPr marL="12700">
              <a:lnSpc>
                <a:spcPts val="2750"/>
              </a:lnSpc>
              <a:spcBef>
                <a:spcPts val="137"/>
              </a:spcBef>
            </a:pPr>
            <a:r>
              <a:rPr sz="3900" spc="0" baseline="3150" dirty="0" smtClean="0">
                <a:latin typeface="Calibri"/>
                <a:cs typeface="Calibri"/>
              </a:rPr>
              <a:t>s</a:t>
            </a:r>
            <a:r>
              <a:rPr sz="3900" spc="4" baseline="3150" dirty="0" smtClean="0">
                <a:latin typeface="Calibri"/>
                <a:cs typeface="Calibri"/>
              </a:rPr>
              <a:t>p</a:t>
            </a:r>
            <a:r>
              <a:rPr sz="3900" spc="-4" baseline="3150" dirty="0" smtClean="0">
                <a:latin typeface="Calibri"/>
                <a:cs typeface="Calibri"/>
              </a:rPr>
              <a:t>e</a:t>
            </a:r>
            <a:r>
              <a:rPr sz="3900" spc="0" baseline="3150" dirty="0" smtClean="0">
                <a:latin typeface="Calibri"/>
                <a:cs typeface="Calibri"/>
              </a:rPr>
              <a:t>c</a:t>
            </a:r>
            <a:r>
              <a:rPr sz="3900" spc="14" baseline="3150" dirty="0" smtClean="0">
                <a:latin typeface="Calibri"/>
                <a:cs typeface="Calibri"/>
              </a:rPr>
              <a:t>i</a:t>
            </a:r>
            <a:r>
              <a:rPr sz="3900" spc="-4" baseline="3150" dirty="0" smtClean="0">
                <a:latin typeface="Calibri"/>
                <a:cs typeface="Calibri"/>
              </a:rPr>
              <a:t>a</a:t>
            </a:r>
            <a:r>
              <a:rPr sz="3900" spc="0" baseline="3150" dirty="0" smtClean="0">
                <a:latin typeface="Calibri"/>
                <a:cs typeface="Calibri"/>
              </a:rPr>
              <a:t>l</a:t>
            </a:r>
            <a:endParaRPr sz="2600">
              <a:latin typeface="Calibri"/>
              <a:cs typeface="Calibri"/>
            </a:endParaRPr>
          </a:p>
        </p:txBody>
      </p:sp>
      <p:sp>
        <p:nvSpPr>
          <p:cNvPr id="15" name="object 15"/>
          <p:cNvSpPr txBox="1"/>
          <p:nvPr/>
        </p:nvSpPr>
        <p:spPr>
          <a:xfrm>
            <a:off x="1793239" y="5332729"/>
            <a:ext cx="6953647" cy="355600"/>
          </a:xfrm>
          <a:prstGeom prst="rect">
            <a:avLst/>
          </a:prstGeom>
        </p:spPr>
        <p:txBody>
          <a:bodyPr wrap="square" lIns="0" tIns="0" rIns="0" bIns="0" rtlCol="0">
            <a:noAutofit/>
          </a:bodyPr>
          <a:lstStyle/>
          <a:p>
            <a:pPr marL="12700">
              <a:lnSpc>
                <a:spcPts val="2750"/>
              </a:lnSpc>
              <a:spcBef>
                <a:spcPts val="137"/>
              </a:spcBef>
              <a:tabLst>
                <a:tab pos="2006600" algn="l"/>
                <a:tab pos="2565400" algn="l"/>
                <a:tab pos="4089400" algn="l"/>
                <a:tab pos="5016500" algn="l"/>
                <a:tab pos="5689600" algn="l"/>
              </a:tabLst>
            </a:pPr>
            <a:r>
              <a:rPr sz="3900" spc="4" baseline="3150" dirty="0" smtClean="0">
                <a:latin typeface="Calibri"/>
                <a:cs typeface="Calibri"/>
              </a:rPr>
              <a:t>req</a:t>
            </a:r>
            <a:r>
              <a:rPr sz="3900" spc="-4" baseline="3150" dirty="0" smtClean="0">
                <a:latin typeface="Calibri"/>
                <a:cs typeface="Calibri"/>
              </a:rPr>
              <a:t>u</a:t>
            </a:r>
            <a:r>
              <a:rPr sz="3900" spc="4" baseline="3150" dirty="0" smtClean="0">
                <a:latin typeface="Calibri"/>
                <a:cs typeface="Calibri"/>
              </a:rPr>
              <a:t>i</a:t>
            </a:r>
            <a:r>
              <a:rPr sz="3900" spc="14" baseline="3150" dirty="0" smtClean="0">
                <a:latin typeface="Calibri"/>
                <a:cs typeface="Calibri"/>
              </a:rPr>
              <a:t>r</a:t>
            </a:r>
            <a:r>
              <a:rPr sz="3900" spc="-4" baseline="3150" dirty="0" smtClean="0">
                <a:latin typeface="Calibri"/>
                <a:cs typeface="Calibri"/>
              </a:rPr>
              <a:t>e</a:t>
            </a:r>
            <a:r>
              <a:rPr sz="3900" spc="4" baseline="3150" dirty="0" smtClean="0">
                <a:latin typeface="Calibri"/>
                <a:cs typeface="Calibri"/>
              </a:rPr>
              <a:t>m</a:t>
            </a:r>
            <a:r>
              <a:rPr sz="3900" spc="-4" baseline="3150" dirty="0" smtClean="0">
                <a:latin typeface="Calibri"/>
                <a:cs typeface="Calibri"/>
              </a:rPr>
              <a:t>e</a:t>
            </a:r>
            <a:r>
              <a:rPr sz="3900" spc="4" baseline="3150" dirty="0" smtClean="0">
                <a:latin typeface="Calibri"/>
                <a:cs typeface="Calibri"/>
              </a:rPr>
              <a:t>n</a:t>
            </a:r>
            <a:r>
              <a:rPr sz="3900" spc="9" baseline="3150" dirty="0" smtClean="0">
                <a:latin typeface="Calibri"/>
                <a:cs typeface="Calibri"/>
              </a:rPr>
              <a:t>t</a:t>
            </a:r>
            <a:r>
              <a:rPr sz="3900" spc="0" baseline="3150" dirty="0" smtClean="0">
                <a:latin typeface="Calibri"/>
                <a:cs typeface="Calibri"/>
              </a:rPr>
              <a:t>s	</a:t>
            </a:r>
            <a:r>
              <a:rPr sz="3900" spc="-4" baseline="3150" dirty="0" smtClean="0">
                <a:latin typeface="Calibri"/>
                <a:cs typeface="Calibri"/>
              </a:rPr>
              <a:t>f</a:t>
            </a:r>
            <a:r>
              <a:rPr sz="3900" spc="0" baseline="3150" dirty="0" smtClean="0">
                <a:latin typeface="Calibri"/>
                <a:cs typeface="Calibri"/>
              </a:rPr>
              <a:t>or	c</a:t>
            </a:r>
            <a:r>
              <a:rPr sz="3900" spc="4" baseline="3150" dirty="0" smtClean="0">
                <a:latin typeface="Calibri"/>
                <a:cs typeface="Calibri"/>
              </a:rPr>
              <a:t>la</a:t>
            </a:r>
            <a:r>
              <a:rPr sz="3900" spc="0" baseline="3150" dirty="0" smtClean="0">
                <a:latin typeface="Calibri"/>
                <a:cs typeface="Calibri"/>
              </a:rPr>
              <a:t>ss</a:t>
            </a:r>
            <a:r>
              <a:rPr sz="3900" spc="4" baseline="3150" dirty="0" smtClean="0">
                <a:latin typeface="Calibri"/>
                <a:cs typeface="Calibri"/>
              </a:rPr>
              <a:t>r</a:t>
            </a:r>
            <a:r>
              <a:rPr sz="3900" spc="0" baseline="3150" dirty="0" smtClean="0">
                <a:latin typeface="Calibri"/>
                <a:cs typeface="Calibri"/>
              </a:rPr>
              <a:t>oom	s</a:t>
            </a:r>
            <a:r>
              <a:rPr sz="3900" spc="4" baseline="3150" dirty="0" smtClean="0">
                <a:latin typeface="Calibri"/>
                <a:cs typeface="Calibri"/>
              </a:rPr>
              <a:t>e</a:t>
            </a:r>
            <a:r>
              <a:rPr sz="3900" spc="0" baseline="3150" dirty="0" smtClean="0">
                <a:latin typeface="Calibri"/>
                <a:cs typeface="Calibri"/>
              </a:rPr>
              <a:t>t</a:t>
            </a:r>
            <a:r>
              <a:rPr sz="3900" spc="4" baseline="3150" dirty="0" smtClean="0">
                <a:latin typeface="Calibri"/>
                <a:cs typeface="Calibri"/>
              </a:rPr>
              <a:t>u</a:t>
            </a:r>
            <a:r>
              <a:rPr sz="3900" spc="0" baseline="3150" dirty="0" smtClean="0">
                <a:latin typeface="Calibri"/>
                <a:cs typeface="Calibri"/>
              </a:rPr>
              <a:t>p	</a:t>
            </a:r>
            <a:r>
              <a:rPr sz="3900" spc="-4" baseline="3150" dirty="0" smtClean="0">
                <a:latin typeface="Calibri"/>
                <a:cs typeface="Calibri"/>
              </a:rPr>
              <a:t>a</a:t>
            </a:r>
            <a:r>
              <a:rPr sz="3900" spc="4" baseline="3150" dirty="0" smtClean="0">
                <a:latin typeface="Calibri"/>
                <a:cs typeface="Calibri"/>
              </a:rPr>
              <a:t>n</a:t>
            </a:r>
            <a:r>
              <a:rPr sz="3900" spc="0" baseline="3150" dirty="0" smtClean="0">
                <a:latin typeface="Calibri"/>
                <a:cs typeface="Calibri"/>
              </a:rPr>
              <a:t>d	s</a:t>
            </a:r>
            <a:r>
              <a:rPr sz="3900" spc="-4" baseline="3150" dirty="0" smtClean="0">
                <a:latin typeface="Calibri"/>
                <a:cs typeface="Calibri"/>
              </a:rPr>
              <a:t>u</a:t>
            </a:r>
            <a:r>
              <a:rPr sz="3900" spc="4" baseline="3150" dirty="0" smtClean="0">
                <a:latin typeface="Calibri"/>
                <a:cs typeface="Calibri"/>
              </a:rPr>
              <a:t>pplie</a:t>
            </a:r>
            <a:r>
              <a:rPr sz="3900" spc="0" baseline="3150" dirty="0" smtClean="0">
                <a:latin typeface="Calibri"/>
                <a:cs typeface="Calibri"/>
              </a:rPr>
              <a:t>s,</a:t>
            </a:r>
            <a:endParaRPr sz="2600">
              <a:latin typeface="Calibri"/>
              <a:cs typeface="Calibri"/>
            </a:endParaRPr>
          </a:p>
        </p:txBody>
      </p:sp>
      <p:sp>
        <p:nvSpPr>
          <p:cNvPr id="16" name="object 16"/>
          <p:cNvSpPr txBox="1"/>
          <p:nvPr/>
        </p:nvSpPr>
        <p:spPr>
          <a:xfrm>
            <a:off x="1793239" y="5655309"/>
            <a:ext cx="6952224" cy="678180"/>
          </a:xfrm>
          <a:prstGeom prst="rect">
            <a:avLst/>
          </a:prstGeom>
        </p:spPr>
        <p:txBody>
          <a:bodyPr wrap="square" lIns="0" tIns="0" rIns="0" bIns="0" rtlCol="0">
            <a:noAutofit/>
          </a:bodyPr>
          <a:lstStyle/>
          <a:p>
            <a:pPr marL="12700">
              <a:lnSpc>
                <a:spcPts val="2540"/>
              </a:lnSpc>
              <a:spcBef>
                <a:spcPts val="142"/>
              </a:spcBef>
              <a:tabLst>
                <a:tab pos="647700" algn="l"/>
                <a:tab pos="939800" algn="l"/>
                <a:tab pos="1460500" algn="l"/>
                <a:tab pos="1866900" algn="l"/>
                <a:tab pos="2476500" algn="l"/>
                <a:tab pos="3619500" algn="l"/>
                <a:tab pos="5041900" algn="l"/>
                <a:tab pos="5676900" algn="l"/>
              </a:tabLst>
            </a:pPr>
            <a:r>
              <a:rPr sz="2600" spc="4" dirty="0" smtClean="0">
                <a:latin typeface="Calibri"/>
                <a:cs typeface="Calibri"/>
              </a:rPr>
              <a:t>a</a:t>
            </a:r>
            <a:r>
              <a:rPr sz="2600" spc="-4" dirty="0" smtClean="0">
                <a:latin typeface="Calibri"/>
                <a:cs typeface="Calibri"/>
              </a:rPr>
              <a:t>n</a:t>
            </a:r>
            <a:r>
              <a:rPr sz="2600" spc="0" dirty="0" smtClean="0">
                <a:latin typeface="Calibri"/>
                <a:cs typeface="Calibri"/>
              </a:rPr>
              <a:t>d	a	</a:t>
            </a:r>
            <a:r>
              <a:rPr sz="2600" spc="4" dirty="0" smtClean="0">
                <a:latin typeface="Calibri"/>
                <a:cs typeface="Calibri"/>
              </a:rPr>
              <a:t>li</a:t>
            </a:r>
            <a:r>
              <a:rPr sz="2600" spc="0" dirty="0" smtClean="0">
                <a:latin typeface="Calibri"/>
                <a:cs typeface="Calibri"/>
              </a:rPr>
              <a:t>st	of	</a:t>
            </a:r>
            <a:r>
              <a:rPr sz="2600" spc="4" dirty="0" smtClean="0">
                <a:latin typeface="Calibri"/>
                <a:cs typeface="Calibri"/>
              </a:rPr>
              <a:t>an</a:t>
            </a:r>
            <a:r>
              <a:rPr sz="2600" spc="0" dirty="0" smtClean="0">
                <a:latin typeface="Calibri"/>
                <a:cs typeface="Calibri"/>
              </a:rPr>
              <a:t>y	s</a:t>
            </a:r>
            <a:r>
              <a:rPr sz="2600" spc="-4" dirty="0" smtClean="0">
                <a:latin typeface="Calibri"/>
                <a:cs typeface="Calibri"/>
              </a:rPr>
              <a:t>p</a:t>
            </a:r>
            <a:r>
              <a:rPr sz="2600" spc="4" dirty="0" smtClean="0">
                <a:latin typeface="Calibri"/>
                <a:cs typeface="Calibri"/>
              </a:rPr>
              <a:t>e</a:t>
            </a:r>
            <a:r>
              <a:rPr sz="2600" spc="0" dirty="0" smtClean="0">
                <a:latin typeface="Calibri"/>
                <a:cs typeface="Calibri"/>
              </a:rPr>
              <a:t>c</a:t>
            </a:r>
            <a:r>
              <a:rPr sz="2600" spc="14" dirty="0" smtClean="0">
                <a:latin typeface="Calibri"/>
                <a:cs typeface="Calibri"/>
              </a:rPr>
              <a:t>i</a:t>
            </a:r>
            <a:r>
              <a:rPr sz="2600" spc="-4" dirty="0" smtClean="0">
                <a:latin typeface="Calibri"/>
                <a:cs typeface="Calibri"/>
              </a:rPr>
              <a:t>f</a:t>
            </a:r>
            <a:r>
              <a:rPr sz="2600" spc="4" dirty="0" smtClean="0">
                <a:latin typeface="Calibri"/>
                <a:cs typeface="Calibri"/>
              </a:rPr>
              <a:t>i</a:t>
            </a:r>
            <a:r>
              <a:rPr sz="2600" spc="0" dirty="0" smtClean="0">
                <a:latin typeface="Calibri"/>
                <a:cs typeface="Calibri"/>
              </a:rPr>
              <a:t>c	</a:t>
            </a:r>
            <a:r>
              <a:rPr sz="2600" spc="4" dirty="0" smtClean="0">
                <a:latin typeface="Calibri"/>
                <a:cs typeface="Calibri"/>
              </a:rPr>
              <a:t>hard</a:t>
            </a:r>
            <a:r>
              <a:rPr sz="2600" spc="0" dirty="0" smtClean="0">
                <a:latin typeface="Calibri"/>
                <a:cs typeface="Calibri"/>
              </a:rPr>
              <a:t>w</a:t>
            </a:r>
            <a:r>
              <a:rPr sz="2600" spc="4" dirty="0" smtClean="0">
                <a:latin typeface="Calibri"/>
                <a:cs typeface="Calibri"/>
              </a:rPr>
              <a:t>ar</a:t>
            </a:r>
            <a:r>
              <a:rPr sz="2600" spc="0" dirty="0" smtClean="0">
                <a:latin typeface="Calibri"/>
                <a:cs typeface="Calibri"/>
              </a:rPr>
              <a:t>e	</a:t>
            </a:r>
            <a:r>
              <a:rPr sz="2600" spc="-4" dirty="0" smtClean="0">
                <a:latin typeface="Calibri"/>
                <a:cs typeface="Calibri"/>
              </a:rPr>
              <a:t>a</a:t>
            </a:r>
            <a:r>
              <a:rPr sz="2600" spc="4" dirty="0" smtClean="0">
                <a:latin typeface="Calibri"/>
                <a:cs typeface="Calibri"/>
              </a:rPr>
              <a:t>n</a:t>
            </a:r>
            <a:r>
              <a:rPr sz="2600" spc="0" dirty="0" smtClean="0">
                <a:latin typeface="Calibri"/>
                <a:cs typeface="Calibri"/>
              </a:rPr>
              <a:t>d	so</a:t>
            </a:r>
            <a:r>
              <a:rPr sz="2600" spc="-4" dirty="0" smtClean="0">
                <a:latin typeface="Calibri"/>
                <a:cs typeface="Calibri"/>
              </a:rPr>
              <a:t>f</a:t>
            </a:r>
            <a:r>
              <a:rPr sz="2600" spc="9" dirty="0" smtClean="0">
                <a:latin typeface="Calibri"/>
                <a:cs typeface="Calibri"/>
              </a:rPr>
              <a:t>t</a:t>
            </a:r>
            <a:r>
              <a:rPr sz="2600" spc="0" dirty="0" smtClean="0">
                <a:latin typeface="Calibri"/>
                <a:cs typeface="Calibri"/>
              </a:rPr>
              <a:t>w</a:t>
            </a:r>
            <a:r>
              <a:rPr sz="2600" spc="4" dirty="0" smtClean="0">
                <a:latin typeface="Calibri"/>
                <a:cs typeface="Calibri"/>
              </a:rPr>
              <a:t>ar</a:t>
            </a:r>
            <a:r>
              <a:rPr sz="2600" spc="0" dirty="0" smtClean="0">
                <a:latin typeface="Calibri"/>
                <a:cs typeface="Calibri"/>
              </a:rPr>
              <a:t>e </a:t>
            </a:r>
            <a:r>
              <a:rPr sz="2600" spc="4" dirty="0" smtClean="0">
                <a:latin typeface="Calibri"/>
                <a:cs typeface="Calibri"/>
              </a:rPr>
              <a:t>req</a:t>
            </a:r>
            <a:r>
              <a:rPr sz="2600" spc="-4" dirty="0" smtClean="0">
                <a:latin typeface="Calibri"/>
                <a:cs typeface="Calibri"/>
              </a:rPr>
              <a:t>u</a:t>
            </a:r>
            <a:r>
              <a:rPr sz="2600" spc="4" dirty="0" smtClean="0">
                <a:latin typeface="Calibri"/>
                <a:cs typeface="Calibri"/>
              </a:rPr>
              <a:t>i</a:t>
            </a:r>
            <a:r>
              <a:rPr sz="2600" spc="14" dirty="0" smtClean="0">
                <a:latin typeface="Calibri"/>
                <a:cs typeface="Calibri"/>
              </a:rPr>
              <a:t>r</a:t>
            </a:r>
            <a:r>
              <a:rPr sz="2600" spc="-4" dirty="0" smtClean="0">
                <a:latin typeface="Calibri"/>
                <a:cs typeface="Calibri"/>
              </a:rPr>
              <a:t>e</a:t>
            </a:r>
            <a:r>
              <a:rPr sz="2600" spc="4" dirty="0" smtClean="0">
                <a:latin typeface="Calibri"/>
                <a:cs typeface="Calibri"/>
              </a:rPr>
              <a:t>m</a:t>
            </a:r>
            <a:r>
              <a:rPr sz="2600" spc="-4" dirty="0" smtClean="0">
                <a:latin typeface="Calibri"/>
                <a:cs typeface="Calibri"/>
              </a:rPr>
              <a:t>e</a:t>
            </a:r>
            <a:r>
              <a:rPr sz="2600" spc="4" dirty="0" smtClean="0">
                <a:latin typeface="Calibri"/>
                <a:cs typeface="Calibri"/>
              </a:rPr>
              <a:t>n</a:t>
            </a:r>
            <a:r>
              <a:rPr sz="2600" spc="9" dirty="0" smtClean="0">
                <a:latin typeface="Calibri"/>
                <a:cs typeface="Calibri"/>
              </a:rPr>
              <a:t>t</a:t>
            </a:r>
            <a:r>
              <a:rPr sz="2600" spc="0" dirty="0" smtClean="0">
                <a:latin typeface="Calibri"/>
                <a:cs typeface="Calibri"/>
              </a:rPr>
              <a:t>s</a:t>
            </a:r>
            <a:endParaRPr sz="2600">
              <a:latin typeface="Calibri"/>
              <a:cs typeface="Calibri"/>
            </a:endParaRPr>
          </a:p>
        </p:txBody>
      </p:sp>
    </p:spTree>
    <p:extLst>
      <p:ext uri="{BB962C8B-B14F-4D97-AF65-F5344CB8AC3E}">
        <p14:creationId xmlns:p14="http://schemas.microsoft.com/office/powerpoint/2010/main" val="376585166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noAutofit/>
          </a:bodyPr>
          <a:lstStyle/>
          <a:p>
            <a:endParaRPr/>
          </a:p>
        </p:txBody>
      </p:sp>
      <p:sp>
        <p:nvSpPr>
          <p:cNvPr id="3" name="object 3"/>
          <p:cNvSpPr txBox="1"/>
          <p:nvPr/>
        </p:nvSpPr>
        <p:spPr>
          <a:xfrm>
            <a:off x="1793239" y="294640"/>
            <a:ext cx="6298687" cy="2616199"/>
          </a:xfrm>
          <a:prstGeom prst="rect">
            <a:avLst/>
          </a:prstGeom>
        </p:spPr>
        <p:txBody>
          <a:bodyPr wrap="square" lIns="0" tIns="0" rIns="0" bIns="0" rtlCol="0">
            <a:noAutofit/>
          </a:bodyPr>
          <a:lstStyle/>
          <a:p>
            <a:pPr marL="868680" marR="605235" algn="ctr">
              <a:lnSpc>
                <a:spcPts val="4580"/>
              </a:lnSpc>
              <a:spcBef>
                <a:spcPts val="229"/>
              </a:spcBef>
            </a:pPr>
            <a:r>
              <a:rPr sz="6600" b="1" spc="0" baseline="3103" dirty="0" smtClean="0">
                <a:latin typeface="Calibri"/>
                <a:cs typeface="Calibri"/>
              </a:rPr>
              <a:t>B</a:t>
            </a:r>
            <a:r>
              <a:rPr sz="6600" b="1" spc="4" baseline="3103" dirty="0" smtClean="0">
                <a:latin typeface="Calibri"/>
                <a:cs typeface="Calibri"/>
              </a:rPr>
              <a:t>A</a:t>
            </a:r>
            <a:r>
              <a:rPr sz="6600" b="1" spc="-9" baseline="3103" dirty="0" smtClean="0">
                <a:latin typeface="Calibri"/>
                <a:cs typeface="Calibri"/>
              </a:rPr>
              <a:t>S</a:t>
            </a:r>
            <a:r>
              <a:rPr sz="6600" b="1" spc="4" baseline="3103" dirty="0" smtClean="0">
                <a:latin typeface="Calibri"/>
                <a:cs typeface="Calibri"/>
              </a:rPr>
              <a:t>I</a:t>
            </a:r>
            <a:r>
              <a:rPr sz="6600" b="1" spc="0" baseline="3103" dirty="0" smtClean="0">
                <a:latin typeface="Calibri"/>
                <a:cs typeface="Calibri"/>
              </a:rPr>
              <a:t>C</a:t>
            </a:r>
            <a:r>
              <a:rPr sz="6600" b="1" spc="-83" baseline="3103" dirty="0" smtClean="0">
                <a:latin typeface="Calibri"/>
                <a:cs typeface="Calibri"/>
              </a:rPr>
              <a:t> </a:t>
            </a:r>
            <a:r>
              <a:rPr sz="6600" b="1" spc="4" baseline="3103" dirty="0" smtClean="0">
                <a:latin typeface="Calibri"/>
                <a:cs typeface="Calibri"/>
              </a:rPr>
              <a:t>E</a:t>
            </a:r>
            <a:r>
              <a:rPr sz="6600" b="1" spc="0" baseline="3103" dirty="0" smtClean="0">
                <a:latin typeface="Calibri"/>
                <a:cs typeface="Calibri"/>
              </a:rPr>
              <a:t>L</a:t>
            </a:r>
            <a:r>
              <a:rPr sz="6600" b="1" spc="4" baseline="3103" dirty="0" smtClean="0">
                <a:latin typeface="Calibri"/>
                <a:cs typeface="Calibri"/>
              </a:rPr>
              <a:t>EME</a:t>
            </a:r>
            <a:r>
              <a:rPr sz="6600" b="1" spc="0" baseline="3103" dirty="0" smtClean="0">
                <a:latin typeface="Calibri"/>
                <a:cs typeface="Calibri"/>
              </a:rPr>
              <a:t>N</a:t>
            </a:r>
            <a:r>
              <a:rPr sz="6600" b="1" spc="14" baseline="3103" dirty="0" smtClean="0">
                <a:latin typeface="Calibri"/>
                <a:cs typeface="Calibri"/>
              </a:rPr>
              <a:t>T</a:t>
            </a:r>
            <a:r>
              <a:rPr sz="6600" b="1" spc="0" baseline="3103" dirty="0" smtClean="0">
                <a:latin typeface="Calibri"/>
                <a:cs typeface="Calibri"/>
              </a:rPr>
              <a:t>S</a:t>
            </a:r>
            <a:r>
              <a:rPr sz="6600" b="1" spc="-132" baseline="3103" dirty="0" smtClean="0">
                <a:latin typeface="Calibri"/>
                <a:cs typeface="Calibri"/>
              </a:rPr>
              <a:t> </a:t>
            </a:r>
            <a:r>
              <a:rPr sz="6600" b="1" spc="4" baseline="3103" dirty="0" smtClean="0">
                <a:latin typeface="Calibri"/>
                <a:cs typeface="Calibri"/>
              </a:rPr>
              <a:t>O</a:t>
            </a:r>
            <a:r>
              <a:rPr sz="6600" b="1" spc="-20" baseline="3103" dirty="0" smtClean="0">
                <a:latin typeface="Calibri"/>
                <a:cs typeface="Calibri"/>
              </a:rPr>
              <a:t>F</a:t>
            </a:r>
            <a:endParaRPr sz="4400">
              <a:latin typeface="Calibri"/>
              <a:cs typeface="Calibri"/>
            </a:endParaRPr>
          </a:p>
          <a:p>
            <a:pPr marL="1623060" marR="1359034" algn="ctr">
              <a:lnSpc>
                <a:spcPts val="5370"/>
              </a:lnSpc>
              <a:spcBef>
                <a:spcPts val="39"/>
              </a:spcBef>
            </a:pPr>
            <a:r>
              <a:rPr sz="6600" b="1" spc="-9" baseline="1241" dirty="0" smtClean="0">
                <a:latin typeface="Calibri"/>
                <a:cs typeface="Calibri"/>
              </a:rPr>
              <a:t>C</a:t>
            </a:r>
            <a:r>
              <a:rPr sz="6600" b="1" spc="-18" baseline="1241" dirty="0" smtClean="0">
                <a:latin typeface="Calibri"/>
                <a:cs typeface="Calibri"/>
              </a:rPr>
              <a:t>U</a:t>
            </a:r>
            <a:r>
              <a:rPr sz="6600" b="1" spc="-9" baseline="1241" dirty="0" smtClean="0">
                <a:latin typeface="Calibri"/>
                <a:cs typeface="Calibri"/>
              </a:rPr>
              <a:t>R</a:t>
            </a:r>
            <a:r>
              <a:rPr sz="6600" b="1" spc="-19" baseline="1241" dirty="0" smtClean="0">
                <a:latin typeface="Calibri"/>
                <a:cs typeface="Calibri"/>
              </a:rPr>
              <a:t>R</a:t>
            </a:r>
            <a:r>
              <a:rPr sz="6600" b="1" spc="-6" baseline="1241" dirty="0" smtClean="0">
                <a:latin typeface="Calibri"/>
                <a:cs typeface="Calibri"/>
              </a:rPr>
              <a:t>I</a:t>
            </a:r>
            <a:r>
              <a:rPr sz="6600" b="1" spc="4" baseline="1241" dirty="0" smtClean="0">
                <a:latin typeface="Calibri"/>
                <a:cs typeface="Calibri"/>
              </a:rPr>
              <a:t>C</a:t>
            </a:r>
            <a:r>
              <a:rPr sz="6600" b="1" spc="-18" baseline="1241" dirty="0" smtClean="0">
                <a:latin typeface="Calibri"/>
                <a:cs typeface="Calibri"/>
              </a:rPr>
              <a:t>ULU</a:t>
            </a:r>
            <a:r>
              <a:rPr sz="6600" b="1" spc="0" baseline="1241" dirty="0" smtClean="0">
                <a:latin typeface="Calibri"/>
                <a:cs typeface="Calibri"/>
              </a:rPr>
              <a:t>M</a:t>
            </a:r>
            <a:endParaRPr sz="4400">
              <a:latin typeface="Calibri"/>
              <a:cs typeface="Calibri"/>
            </a:endParaRPr>
          </a:p>
          <a:p>
            <a:pPr marL="12700" marR="60959">
              <a:lnSpc>
                <a:spcPct val="101725"/>
              </a:lnSpc>
              <a:spcBef>
                <a:spcPts val="1622"/>
              </a:spcBef>
            </a:pPr>
            <a:r>
              <a:rPr sz="3600" b="1" spc="0" dirty="0" smtClean="0">
                <a:latin typeface="Calibri"/>
                <a:cs typeface="Calibri"/>
              </a:rPr>
              <a:t>IN</a:t>
            </a:r>
            <a:r>
              <a:rPr sz="3600" b="1" spc="4" dirty="0" smtClean="0">
                <a:latin typeface="Calibri"/>
                <a:cs typeface="Calibri"/>
              </a:rPr>
              <a:t>ST</a:t>
            </a:r>
            <a:r>
              <a:rPr sz="3600" b="1" spc="-4" dirty="0" smtClean="0">
                <a:latin typeface="Calibri"/>
                <a:cs typeface="Calibri"/>
              </a:rPr>
              <a:t>R</a:t>
            </a:r>
            <a:r>
              <a:rPr sz="3600" b="1" spc="9" dirty="0" smtClean="0">
                <a:latin typeface="Calibri"/>
                <a:cs typeface="Calibri"/>
              </a:rPr>
              <a:t>U</a:t>
            </a:r>
            <a:r>
              <a:rPr sz="3600" b="1" spc="-4" dirty="0" smtClean="0">
                <a:latin typeface="Calibri"/>
                <a:cs typeface="Calibri"/>
              </a:rPr>
              <a:t>C</a:t>
            </a:r>
            <a:r>
              <a:rPr sz="3600" b="1" spc="4" dirty="0" smtClean="0">
                <a:latin typeface="Calibri"/>
                <a:cs typeface="Calibri"/>
              </a:rPr>
              <a:t>T</a:t>
            </a:r>
            <a:r>
              <a:rPr sz="3600" b="1" spc="0" dirty="0" smtClean="0">
                <a:latin typeface="Calibri"/>
                <a:cs typeface="Calibri"/>
              </a:rPr>
              <a:t>I</a:t>
            </a:r>
            <a:r>
              <a:rPr sz="3600" b="1" spc="4" dirty="0" smtClean="0">
                <a:latin typeface="Calibri"/>
                <a:cs typeface="Calibri"/>
              </a:rPr>
              <a:t>O</a:t>
            </a:r>
            <a:r>
              <a:rPr sz="3600" b="1" spc="0" dirty="0" smtClean="0">
                <a:latin typeface="Calibri"/>
                <a:cs typeface="Calibri"/>
              </a:rPr>
              <a:t>N</a:t>
            </a:r>
            <a:r>
              <a:rPr sz="3600" b="1" spc="4" dirty="0" smtClean="0">
                <a:latin typeface="Calibri"/>
                <a:cs typeface="Calibri"/>
              </a:rPr>
              <a:t>A</a:t>
            </a:r>
            <a:r>
              <a:rPr sz="3600" b="1" spc="0" dirty="0" smtClean="0">
                <a:latin typeface="Calibri"/>
                <a:cs typeface="Calibri"/>
              </a:rPr>
              <a:t>L</a:t>
            </a:r>
            <a:r>
              <a:rPr sz="3600" b="1" spc="-164" dirty="0" smtClean="0">
                <a:latin typeface="Calibri"/>
                <a:cs typeface="Calibri"/>
              </a:rPr>
              <a:t> </a:t>
            </a:r>
            <a:r>
              <a:rPr sz="3600" b="1" spc="4" dirty="0" smtClean="0">
                <a:latin typeface="Calibri"/>
                <a:cs typeface="Calibri"/>
              </a:rPr>
              <a:t>P</a:t>
            </a:r>
            <a:r>
              <a:rPr sz="3600" b="1" spc="0" dirty="0" smtClean="0">
                <a:latin typeface="Calibri"/>
                <a:cs typeface="Calibri"/>
              </a:rPr>
              <a:t>L</a:t>
            </a:r>
            <a:r>
              <a:rPr sz="3600" b="1" spc="4" dirty="0" smtClean="0">
                <a:latin typeface="Calibri"/>
                <a:cs typeface="Calibri"/>
              </a:rPr>
              <a:t>A</a:t>
            </a:r>
            <a:r>
              <a:rPr sz="3600" b="1" spc="0" dirty="0" smtClean="0">
                <a:latin typeface="Calibri"/>
                <a:cs typeface="Calibri"/>
              </a:rPr>
              <a:t>N</a:t>
            </a:r>
            <a:r>
              <a:rPr sz="2400" b="1" spc="0" dirty="0" smtClean="0">
                <a:latin typeface="Calibri"/>
                <a:cs typeface="Calibri"/>
              </a:rPr>
              <a:t>:</a:t>
            </a:r>
            <a:endParaRPr sz="2400">
              <a:latin typeface="Calibri"/>
              <a:cs typeface="Calibri"/>
            </a:endParaRPr>
          </a:p>
          <a:p>
            <a:pPr marL="194310">
              <a:lnSpc>
                <a:spcPct val="101725"/>
              </a:lnSpc>
              <a:spcBef>
                <a:spcPts val="415"/>
              </a:spcBef>
            </a:pPr>
            <a:r>
              <a:rPr sz="3200" spc="0" dirty="0" smtClean="0">
                <a:latin typeface="Calibri"/>
                <a:cs typeface="Calibri"/>
              </a:rPr>
              <a:t>Des</a:t>
            </a:r>
            <a:r>
              <a:rPr sz="3200" spc="4" dirty="0" smtClean="0">
                <a:latin typeface="Calibri"/>
                <a:cs typeface="Calibri"/>
              </a:rPr>
              <a:t>cr</a:t>
            </a:r>
            <a:r>
              <a:rPr sz="3200" spc="-4" dirty="0" smtClean="0">
                <a:latin typeface="Calibri"/>
                <a:cs typeface="Calibri"/>
              </a:rPr>
              <a:t>i</a:t>
            </a:r>
            <a:r>
              <a:rPr sz="3200" spc="0" dirty="0" smtClean="0">
                <a:latin typeface="Calibri"/>
                <a:cs typeface="Calibri"/>
              </a:rPr>
              <a:t>bes</a:t>
            </a:r>
            <a:r>
              <a:rPr sz="3200" spc="221" dirty="0" smtClean="0">
                <a:latin typeface="Calibri"/>
                <a:cs typeface="Calibri"/>
              </a:rPr>
              <a:t> </a:t>
            </a:r>
            <a:r>
              <a:rPr sz="3200" spc="0" dirty="0" smtClean="0">
                <a:latin typeface="Calibri"/>
                <a:cs typeface="Calibri"/>
              </a:rPr>
              <a:t>the</a:t>
            </a:r>
            <a:r>
              <a:rPr sz="3200" spc="236" dirty="0" smtClean="0">
                <a:latin typeface="Calibri"/>
                <a:cs typeface="Calibri"/>
              </a:rPr>
              <a:t> </a:t>
            </a:r>
            <a:r>
              <a:rPr sz="3200" spc="4" dirty="0" smtClean="0">
                <a:latin typeface="Calibri"/>
                <a:cs typeface="Calibri"/>
              </a:rPr>
              <a:t>a</a:t>
            </a:r>
            <a:r>
              <a:rPr sz="3200" spc="0" dirty="0" smtClean="0">
                <a:latin typeface="Calibri"/>
                <a:cs typeface="Calibri"/>
              </a:rPr>
              <a:t>ct</a:t>
            </a:r>
            <a:r>
              <a:rPr sz="3200" spc="-9" dirty="0" smtClean="0">
                <a:latin typeface="Calibri"/>
                <a:cs typeface="Calibri"/>
              </a:rPr>
              <a:t>i</a:t>
            </a:r>
            <a:r>
              <a:rPr sz="3200" spc="14" dirty="0" smtClean="0">
                <a:latin typeface="Calibri"/>
                <a:cs typeface="Calibri"/>
              </a:rPr>
              <a:t>v</a:t>
            </a:r>
            <a:r>
              <a:rPr sz="3200" spc="-4" dirty="0" smtClean="0">
                <a:latin typeface="Calibri"/>
                <a:cs typeface="Calibri"/>
              </a:rPr>
              <a:t>i</a:t>
            </a:r>
            <a:r>
              <a:rPr sz="3200" spc="0" dirty="0" smtClean="0">
                <a:latin typeface="Calibri"/>
                <a:cs typeface="Calibri"/>
              </a:rPr>
              <a:t>t</a:t>
            </a:r>
            <a:r>
              <a:rPr sz="3200" spc="-9" dirty="0" smtClean="0">
                <a:latin typeface="Calibri"/>
                <a:cs typeface="Calibri"/>
              </a:rPr>
              <a:t>i</a:t>
            </a:r>
            <a:r>
              <a:rPr sz="3200" spc="0" dirty="0" smtClean="0">
                <a:latin typeface="Calibri"/>
                <a:cs typeface="Calibri"/>
              </a:rPr>
              <a:t>es</a:t>
            </a:r>
            <a:r>
              <a:rPr sz="3200" spc="232" dirty="0" smtClean="0">
                <a:latin typeface="Calibri"/>
                <a:cs typeface="Calibri"/>
              </a:rPr>
              <a:t> </a:t>
            </a:r>
            <a:r>
              <a:rPr sz="3200" spc="0" dirty="0" smtClean="0">
                <a:latin typeface="Calibri"/>
                <a:cs typeface="Calibri"/>
              </a:rPr>
              <a:t>the</a:t>
            </a:r>
            <a:r>
              <a:rPr sz="3200" spc="236" dirty="0" smtClean="0">
                <a:latin typeface="Calibri"/>
                <a:cs typeface="Calibri"/>
              </a:rPr>
              <a:t> </a:t>
            </a:r>
            <a:r>
              <a:rPr sz="3200" spc="-4" dirty="0" smtClean="0">
                <a:latin typeface="Calibri"/>
                <a:cs typeface="Calibri"/>
              </a:rPr>
              <a:t>l</a:t>
            </a:r>
            <a:r>
              <a:rPr sz="3200" spc="9" dirty="0" smtClean="0">
                <a:latin typeface="Calibri"/>
                <a:cs typeface="Calibri"/>
              </a:rPr>
              <a:t>e</a:t>
            </a:r>
            <a:r>
              <a:rPr sz="3200" spc="4" dirty="0" smtClean="0">
                <a:latin typeface="Calibri"/>
                <a:cs typeface="Calibri"/>
              </a:rPr>
              <a:t>a</a:t>
            </a:r>
            <a:r>
              <a:rPr sz="3200" spc="-4" dirty="0" smtClean="0">
                <a:latin typeface="Calibri"/>
                <a:cs typeface="Calibri"/>
              </a:rPr>
              <a:t>r</a:t>
            </a:r>
            <a:r>
              <a:rPr sz="3200" spc="0" dirty="0" smtClean="0">
                <a:latin typeface="Calibri"/>
                <a:cs typeface="Calibri"/>
              </a:rPr>
              <a:t>n</a:t>
            </a:r>
            <a:r>
              <a:rPr sz="3200" spc="4" dirty="0" smtClean="0">
                <a:latin typeface="Calibri"/>
                <a:cs typeface="Calibri"/>
              </a:rPr>
              <a:t>e</a:t>
            </a:r>
            <a:r>
              <a:rPr sz="3200" spc="-4" dirty="0" smtClean="0">
                <a:latin typeface="Calibri"/>
                <a:cs typeface="Calibri"/>
              </a:rPr>
              <a:t>r</a:t>
            </a:r>
            <a:r>
              <a:rPr sz="3200" spc="0" dirty="0" smtClean="0">
                <a:latin typeface="Calibri"/>
                <a:cs typeface="Calibri"/>
              </a:rPr>
              <a:t>s</a:t>
            </a:r>
            <a:endParaRPr sz="3200">
              <a:latin typeface="Calibri"/>
              <a:cs typeface="Calibri"/>
            </a:endParaRPr>
          </a:p>
        </p:txBody>
      </p:sp>
      <p:sp>
        <p:nvSpPr>
          <p:cNvPr id="4" name="object 4"/>
          <p:cNvSpPr txBox="1"/>
          <p:nvPr/>
        </p:nvSpPr>
        <p:spPr>
          <a:xfrm>
            <a:off x="1450339" y="1878329"/>
            <a:ext cx="334387" cy="482600"/>
          </a:xfrm>
          <a:prstGeom prst="rect">
            <a:avLst/>
          </a:prstGeom>
        </p:spPr>
        <p:txBody>
          <a:bodyPr wrap="square" lIns="0" tIns="0" rIns="0" bIns="0" rtlCol="0">
            <a:noAutofit/>
          </a:bodyPr>
          <a:lstStyle/>
          <a:p>
            <a:pPr marL="12700">
              <a:lnSpc>
                <a:spcPts val="3765"/>
              </a:lnSpc>
              <a:spcBef>
                <a:spcPts val="188"/>
              </a:spcBef>
            </a:pPr>
            <a:r>
              <a:rPr sz="5400" spc="0" baseline="3034" dirty="0" smtClean="0">
                <a:latin typeface="Calibri"/>
                <a:cs typeface="Calibri"/>
              </a:rPr>
              <a:t>•</a:t>
            </a:r>
            <a:endParaRPr sz="3600">
              <a:latin typeface="Calibri"/>
              <a:cs typeface="Calibri"/>
            </a:endParaRPr>
          </a:p>
        </p:txBody>
      </p:sp>
      <p:sp>
        <p:nvSpPr>
          <p:cNvPr id="5" name="object 5"/>
          <p:cNvSpPr txBox="1"/>
          <p:nvPr/>
        </p:nvSpPr>
        <p:spPr>
          <a:xfrm>
            <a:off x="8120024" y="2479039"/>
            <a:ext cx="638986" cy="431800"/>
          </a:xfrm>
          <a:prstGeom prst="rect">
            <a:avLst/>
          </a:prstGeom>
        </p:spPr>
        <p:txBody>
          <a:bodyPr wrap="square" lIns="0" tIns="0" rIns="0" bIns="0" rtlCol="0">
            <a:noAutofit/>
          </a:bodyPr>
          <a:lstStyle/>
          <a:p>
            <a:pPr marL="12700">
              <a:lnSpc>
                <a:spcPts val="3360"/>
              </a:lnSpc>
              <a:spcBef>
                <a:spcPts val="168"/>
              </a:spcBef>
            </a:pPr>
            <a:r>
              <a:rPr sz="4800" spc="4" baseline="3413" dirty="0" smtClean="0">
                <a:latin typeface="Calibri"/>
                <a:cs typeface="Calibri"/>
              </a:rPr>
              <a:t>ar</a:t>
            </a:r>
            <a:r>
              <a:rPr sz="4800" spc="0" baseline="3413" dirty="0" smtClean="0">
                <a:latin typeface="Calibri"/>
                <a:cs typeface="Calibri"/>
              </a:rPr>
              <a:t>e</a:t>
            </a:r>
            <a:endParaRPr sz="3200">
              <a:latin typeface="Calibri"/>
              <a:cs typeface="Calibri"/>
            </a:endParaRPr>
          </a:p>
        </p:txBody>
      </p:sp>
      <p:sp>
        <p:nvSpPr>
          <p:cNvPr id="6" name="object 6"/>
          <p:cNvSpPr txBox="1"/>
          <p:nvPr/>
        </p:nvSpPr>
        <p:spPr>
          <a:xfrm>
            <a:off x="1793239" y="2926079"/>
            <a:ext cx="6965964" cy="878840"/>
          </a:xfrm>
          <a:prstGeom prst="rect">
            <a:avLst/>
          </a:prstGeom>
        </p:spPr>
        <p:txBody>
          <a:bodyPr wrap="square" lIns="0" tIns="0" rIns="0" bIns="0" rtlCol="0">
            <a:noAutofit/>
          </a:bodyPr>
          <a:lstStyle/>
          <a:p>
            <a:pPr marL="12700" marR="298">
              <a:lnSpc>
                <a:spcPts val="3360"/>
              </a:lnSpc>
              <a:spcBef>
                <a:spcPts val="168"/>
              </a:spcBef>
            </a:pPr>
            <a:r>
              <a:rPr sz="4800" spc="4" baseline="3413" dirty="0" smtClean="0">
                <a:latin typeface="Calibri"/>
                <a:cs typeface="Calibri"/>
              </a:rPr>
              <a:t>g</a:t>
            </a:r>
            <a:r>
              <a:rPr sz="4800" spc="0" baseline="3413" dirty="0" smtClean="0">
                <a:latin typeface="Calibri"/>
                <a:cs typeface="Calibri"/>
              </a:rPr>
              <a:t>o</a:t>
            </a:r>
            <a:r>
              <a:rPr sz="4800" spc="4" baseline="3413" dirty="0" smtClean="0">
                <a:latin typeface="Calibri"/>
                <a:cs typeface="Calibri"/>
              </a:rPr>
              <a:t>i</a:t>
            </a:r>
            <a:r>
              <a:rPr sz="4800" spc="-9" baseline="3413" dirty="0" smtClean="0">
                <a:latin typeface="Calibri"/>
                <a:cs typeface="Calibri"/>
              </a:rPr>
              <a:t>n</a:t>
            </a:r>
            <a:r>
              <a:rPr sz="4800" spc="0" baseline="3413" dirty="0" smtClean="0">
                <a:latin typeface="Calibri"/>
                <a:cs typeface="Calibri"/>
              </a:rPr>
              <a:t>g</a:t>
            </a:r>
            <a:r>
              <a:rPr sz="4800" spc="289" baseline="3413" dirty="0" smtClean="0">
                <a:latin typeface="Calibri"/>
                <a:cs typeface="Calibri"/>
              </a:rPr>
              <a:t> </a:t>
            </a:r>
            <a:r>
              <a:rPr sz="4800" spc="-14" baseline="3413" dirty="0" smtClean="0">
                <a:latin typeface="Calibri"/>
                <a:cs typeface="Calibri"/>
              </a:rPr>
              <a:t>t</a:t>
            </a:r>
            <a:r>
              <a:rPr sz="4800" spc="0" baseline="3413" dirty="0" smtClean="0">
                <a:latin typeface="Calibri"/>
                <a:cs typeface="Calibri"/>
              </a:rPr>
              <a:t>o</a:t>
            </a:r>
            <a:r>
              <a:rPr sz="4800" spc="299" baseline="3413" dirty="0" smtClean="0">
                <a:latin typeface="Calibri"/>
                <a:cs typeface="Calibri"/>
              </a:rPr>
              <a:t> </a:t>
            </a:r>
            <a:r>
              <a:rPr sz="4800" spc="9" baseline="3413" dirty="0" smtClean="0">
                <a:latin typeface="Calibri"/>
                <a:cs typeface="Calibri"/>
              </a:rPr>
              <a:t>e</a:t>
            </a:r>
            <a:r>
              <a:rPr sz="4800" spc="0" baseline="3413" dirty="0" smtClean="0">
                <a:latin typeface="Calibri"/>
                <a:cs typeface="Calibri"/>
              </a:rPr>
              <a:t>n</a:t>
            </a:r>
            <a:r>
              <a:rPr sz="4800" spc="4" baseline="3413" dirty="0" smtClean="0">
                <a:latin typeface="Calibri"/>
                <a:cs typeface="Calibri"/>
              </a:rPr>
              <a:t>gag</a:t>
            </a:r>
            <a:r>
              <a:rPr sz="4800" spc="0" baseline="3413" dirty="0" smtClean="0">
                <a:latin typeface="Calibri"/>
                <a:cs typeface="Calibri"/>
              </a:rPr>
              <a:t>e</a:t>
            </a:r>
            <a:r>
              <a:rPr sz="4800" spc="267" baseline="3413" dirty="0" smtClean="0">
                <a:latin typeface="Calibri"/>
                <a:cs typeface="Calibri"/>
              </a:rPr>
              <a:t> </a:t>
            </a:r>
            <a:r>
              <a:rPr sz="4800" spc="-4" baseline="3413" dirty="0" smtClean="0">
                <a:latin typeface="Calibri"/>
                <a:cs typeface="Calibri"/>
              </a:rPr>
              <a:t>i</a:t>
            </a:r>
            <a:r>
              <a:rPr sz="4800" spc="0" baseline="3413" dirty="0" smtClean="0">
                <a:latin typeface="Calibri"/>
                <a:cs typeface="Calibri"/>
              </a:rPr>
              <a:t>n,</a:t>
            </a:r>
            <a:r>
              <a:rPr sz="4800" spc="285" baseline="3413" dirty="0" smtClean="0">
                <a:latin typeface="Calibri"/>
                <a:cs typeface="Calibri"/>
              </a:rPr>
              <a:t> </a:t>
            </a:r>
            <a:r>
              <a:rPr sz="4800" spc="4" baseline="3413" dirty="0" smtClean="0">
                <a:latin typeface="Calibri"/>
                <a:cs typeface="Calibri"/>
              </a:rPr>
              <a:t>a</a:t>
            </a:r>
            <a:r>
              <a:rPr sz="4800" spc="0" baseline="3413" dirty="0" smtClean="0">
                <a:latin typeface="Calibri"/>
                <a:cs typeface="Calibri"/>
              </a:rPr>
              <a:t>nd</a:t>
            </a:r>
            <a:r>
              <a:rPr sz="4800" spc="294" baseline="3413" dirty="0" smtClean="0">
                <a:latin typeface="Calibri"/>
                <a:cs typeface="Calibri"/>
              </a:rPr>
              <a:t> </a:t>
            </a:r>
            <a:r>
              <a:rPr sz="4800" spc="0" baseline="3413" dirty="0" smtClean="0">
                <a:latin typeface="Calibri"/>
                <a:cs typeface="Calibri"/>
              </a:rPr>
              <a:t>the</a:t>
            </a:r>
            <a:r>
              <a:rPr sz="4800" spc="256" baseline="3413" dirty="0" smtClean="0">
                <a:latin typeface="Calibri"/>
                <a:cs typeface="Calibri"/>
              </a:rPr>
              <a:t> </a:t>
            </a:r>
            <a:r>
              <a:rPr sz="4800" spc="0" baseline="3413" dirty="0" smtClean="0">
                <a:latin typeface="Calibri"/>
                <a:cs typeface="Calibri"/>
              </a:rPr>
              <a:t>s</a:t>
            </a:r>
            <a:r>
              <a:rPr sz="4800" spc="4" baseline="3413" dirty="0" smtClean="0">
                <a:latin typeface="Calibri"/>
                <a:cs typeface="Calibri"/>
              </a:rPr>
              <a:t>e</a:t>
            </a:r>
            <a:r>
              <a:rPr sz="4800" spc="0" baseline="3413" dirty="0" smtClean="0">
                <a:latin typeface="Calibri"/>
                <a:cs typeface="Calibri"/>
              </a:rPr>
              <a:t>quence</a:t>
            </a:r>
            <a:r>
              <a:rPr sz="4800" spc="260" baseline="3413" dirty="0" smtClean="0">
                <a:latin typeface="Calibri"/>
                <a:cs typeface="Calibri"/>
              </a:rPr>
              <a:t> </a:t>
            </a:r>
            <a:r>
              <a:rPr sz="4800" spc="0" baseline="3413" dirty="0" smtClean="0">
                <a:latin typeface="Calibri"/>
                <a:cs typeface="Calibri"/>
              </a:rPr>
              <a:t>of</a:t>
            </a:r>
            <a:endParaRPr sz="3200">
              <a:latin typeface="Calibri"/>
              <a:cs typeface="Calibri"/>
            </a:endParaRPr>
          </a:p>
          <a:p>
            <a:pPr marL="12700">
              <a:lnSpc>
                <a:spcPts val="3520"/>
              </a:lnSpc>
              <a:spcBef>
                <a:spcPts val="8"/>
              </a:spcBef>
              <a:tabLst>
                <a:tab pos="2844800" algn="l"/>
              </a:tabLst>
            </a:pPr>
            <a:r>
              <a:rPr sz="4800" spc="0" baseline="2560" dirty="0" smtClean="0">
                <a:latin typeface="Calibri"/>
                <a:cs typeface="Calibri"/>
              </a:rPr>
              <a:t>those</a:t>
            </a:r>
            <a:r>
              <a:rPr sz="4800" spc="256" baseline="2560" dirty="0" smtClean="0">
                <a:latin typeface="Calibri"/>
                <a:cs typeface="Calibri"/>
              </a:rPr>
              <a:t> </a:t>
            </a:r>
            <a:r>
              <a:rPr sz="4800" spc="4" baseline="2560" dirty="0" smtClean="0">
                <a:latin typeface="Calibri"/>
                <a:cs typeface="Calibri"/>
              </a:rPr>
              <a:t>a</a:t>
            </a:r>
            <a:r>
              <a:rPr sz="4800" spc="0" baseline="2560" dirty="0" smtClean="0">
                <a:latin typeface="Calibri"/>
                <a:cs typeface="Calibri"/>
              </a:rPr>
              <a:t>ct</a:t>
            </a:r>
            <a:r>
              <a:rPr sz="4800" spc="-9" baseline="2560" dirty="0" smtClean="0">
                <a:latin typeface="Calibri"/>
                <a:cs typeface="Calibri"/>
              </a:rPr>
              <a:t>i</a:t>
            </a:r>
            <a:r>
              <a:rPr sz="4800" spc="14" baseline="2560" dirty="0" smtClean="0">
                <a:latin typeface="Calibri"/>
                <a:cs typeface="Calibri"/>
              </a:rPr>
              <a:t>v</a:t>
            </a:r>
            <a:r>
              <a:rPr sz="4800" spc="-4" baseline="2560" dirty="0" smtClean="0">
                <a:latin typeface="Calibri"/>
                <a:cs typeface="Calibri"/>
              </a:rPr>
              <a:t>i</a:t>
            </a:r>
            <a:r>
              <a:rPr sz="4800" spc="0" baseline="2560" dirty="0" smtClean="0">
                <a:latin typeface="Calibri"/>
                <a:cs typeface="Calibri"/>
              </a:rPr>
              <a:t>t</a:t>
            </a:r>
            <a:r>
              <a:rPr sz="4800" spc="-9" baseline="2560" dirty="0" smtClean="0">
                <a:latin typeface="Calibri"/>
                <a:cs typeface="Calibri"/>
              </a:rPr>
              <a:t>i</a:t>
            </a:r>
            <a:r>
              <a:rPr sz="4800" spc="0" baseline="2560" dirty="0" smtClean="0">
                <a:latin typeface="Calibri"/>
                <a:cs typeface="Calibri"/>
              </a:rPr>
              <a:t>es.	A</a:t>
            </a:r>
            <a:r>
              <a:rPr sz="4800" spc="-4" baseline="2560" dirty="0" smtClean="0">
                <a:latin typeface="Calibri"/>
                <a:cs typeface="Calibri"/>
              </a:rPr>
              <a:t>l</a:t>
            </a:r>
            <a:r>
              <a:rPr sz="4800" spc="0" baseline="2560" dirty="0" smtClean="0">
                <a:latin typeface="Calibri"/>
                <a:cs typeface="Calibri"/>
              </a:rPr>
              <a:t>so</a:t>
            </a:r>
            <a:r>
              <a:rPr sz="4800" spc="299" baseline="2560" dirty="0" smtClean="0">
                <a:latin typeface="Calibri"/>
                <a:cs typeface="Calibri"/>
              </a:rPr>
              <a:t> </a:t>
            </a:r>
            <a:r>
              <a:rPr sz="4800" spc="-9" baseline="2560" dirty="0" smtClean="0">
                <a:latin typeface="Calibri"/>
                <a:cs typeface="Calibri"/>
              </a:rPr>
              <a:t>d</a:t>
            </a:r>
            <a:r>
              <a:rPr sz="4800" spc="9" baseline="2560" dirty="0" smtClean="0">
                <a:latin typeface="Calibri"/>
                <a:cs typeface="Calibri"/>
              </a:rPr>
              <a:t>e</a:t>
            </a:r>
            <a:r>
              <a:rPr sz="4800" spc="0" baseline="2560" dirty="0" smtClean="0">
                <a:latin typeface="Calibri"/>
                <a:cs typeface="Calibri"/>
              </a:rPr>
              <a:t>scr</a:t>
            </a:r>
            <a:r>
              <a:rPr sz="4800" spc="-4" baseline="2560" dirty="0" smtClean="0">
                <a:latin typeface="Calibri"/>
                <a:cs typeface="Calibri"/>
              </a:rPr>
              <a:t>i</a:t>
            </a:r>
            <a:r>
              <a:rPr sz="4800" spc="0" baseline="2560" dirty="0" smtClean="0">
                <a:latin typeface="Calibri"/>
                <a:cs typeface="Calibri"/>
              </a:rPr>
              <a:t>b</a:t>
            </a:r>
            <a:r>
              <a:rPr sz="4800" spc="4" baseline="2560" dirty="0" smtClean="0">
                <a:latin typeface="Calibri"/>
                <a:cs typeface="Calibri"/>
              </a:rPr>
              <a:t>e</a:t>
            </a:r>
            <a:r>
              <a:rPr sz="4800" spc="0" baseline="2560" dirty="0" smtClean="0">
                <a:latin typeface="Calibri"/>
                <a:cs typeface="Calibri"/>
              </a:rPr>
              <a:t>s</a:t>
            </a:r>
            <a:r>
              <a:rPr sz="4800" spc="204" baseline="2560" dirty="0" smtClean="0">
                <a:latin typeface="Calibri"/>
                <a:cs typeface="Calibri"/>
              </a:rPr>
              <a:t> </a:t>
            </a:r>
            <a:r>
              <a:rPr sz="4800" spc="4" baseline="2560" dirty="0" smtClean="0">
                <a:latin typeface="Calibri"/>
                <a:cs typeface="Calibri"/>
              </a:rPr>
              <a:t>w</a:t>
            </a:r>
            <a:r>
              <a:rPr sz="4800" spc="0" baseline="2560" dirty="0" smtClean="0">
                <a:latin typeface="Calibri"/>
                <a:cs typeface="Calibri"/>
              </a:rPr>
              <a:t>h</a:t>
            </a:r>
            <a:r>
              <a:rPr sz="4800" spc="-4" baseline="2560" dirty="0" smtClean="0">
                <a:latin typeface="Calibri"/>
                <a:cs typeface="Calibri"/>
              </a:rPr>
              <a:t>a</a:t>
            </a:r>
            <a:r>
              <a:rPr sz="4800" spc="0" baseline="2560" dirty="0" smtClean="0">
                <a:latin typeface="Calibri"/>
                <a:cs typeface="Calibri"/>
              </a:rPr>
              <a:t>t</a:t>
            </a:r>
            <a:r>
              <a:rPr sz="4800" spc="251" baseline="2560" dirty="0" smtClean="0">
                <a:latin typeface="Calibri"/>
                <a:cs typeface="Calibri"/>
              </a:rPr>
              <a:t> </a:t>
            </a:r>
            <a:r>
              <a:rPr sz="4800" spc="0" baseline="2560" dirty="0" smtClean="0">
                <a:latin typeface="Calibri"/>
                <a:cs typeface="Calibri"/>
              </a:rPr>
              <a:t>the</a:t>
            </a:r>
            <a:endParaRPr sz="3200">
              <a:latin typeface="Calibri"/>
              <a:cs typeface="Calibri"/>
            </a:endParaRPr>
          </a:p>
        </p:txBody>
      </p:sp>
      <p:sp>
        <p:nvSpPr>
          <p:cNvPr id="7" name="object 7"/>
          <p:cNvSpPr txBox="1"/>
          <p:nvPr/>
        </p:nvSpPr>
        <p:spPr>
          <a:xfrm>
            <a:off x="1793239" y="3820159"/>
            <a:ext cx="1618284" cy="431800"/>
          </a:xfrm>
          <a:prstGeom prst="rect">
            <a:avLst/>
          </a:prstGeom>
        </p:spPr>
        <p:txBody>
          <a:bodyPr wrap="square" lIns="0" tIns="0" rIns="0" bIns="0" rtlCol="0">
            <a:noAutofit/>
          </a:bodyPr>
          <a:lstStyle/>
          <a:p>
            <a:pPr marL="12700">
              <a:lnSpc>
                <a:spcPts val="3360"/>
              </a:lnSpc>
              <a:spcBef>
                <a:spcPts val="168"/>
              </a:spcBef>
            </a:pPr>
            <a:r>
              <a:rPr sz="4800" spc="0" baseline="3413" dirty="0" smtClean="0">
                <a:latin typeface="Calibri"/>
                <a:cs typeface="Calibri"/>
              </a:rPr>
              <a:t>TEA</a:t>
            </a:r>
            <a:r>
              <a:rPr sz="4800" spc="-9" baseline="3413" dirty="0" smtClean="0">
                <a:latin typeface="Calibri"/>
                <a:cs typeface="Calibri"/>
              </a:rPr>
              <a:t>C</a:t>
            </a:r>
            <a:r>
              <a:rPr sz="4800" spc="-4" baseline="3413" dirty="0" smtClean="0">
                <a:latin typeface="Calibri"/>
                <a:cs typeface="Calibri"/>
              </a:rPr>
              <a:t>H</a:t>
            </a:r>
            <a:r>
              <a:rPr sz="4800" spc="0" baseline="3413" dirty="0" smtClean="0">
                <a:latin typeface="Calibri"/>
                <a:cs typeface="Calibri"/>
              </a:rPr>
              <a:t>ER</a:t>
            </a:r>
            <a:endParaRPr sz="3200">
              <a:latin typeface="Calibri"/>
              <a:cs typeface="Calibri"/>
            </a:endParaRPr>
          </a:p>
        </p:txBody>
      </p:sp>
      <p:sp>
        <p:nvSpPr>
          <p:cNvPr id="8" name="object 8"/>
          <p:cNvSpPr txBox="1"/>
          <p:nvPr/>
        </p:nvSpPr>
        <p:spPr>
          <a:xfrm>
            <a:off x="3499307" y="3820159"/>
            <a:ext cx="351886" cy="431800"/>
          </a:xfrm>
          <a:prstGeom prst="rect">
            <a:avLst/>
          </a:prstGeom>
        </p:spPr>
        <p:txBody>
          <a:bodyPr wrap="square" lIns="0" tIns="0" rIns="0" bIns="0" rtlCol="0">
            <a:noAutofit/>
          </a:bodyPr>
          <a:lstStyle/>
          <a:p>
            <a:pPr marL="12700">
              <a:lnSpc>
                <a:spcPts val="3360"/>
              </a:lnSpc>
              <a:spcBef>
                <a:spcPts val="168"/>
              </a:spcBef>
            </a:pPr>
            <a:r>
              <a:rPr sz="4800" spc="4" baseline="3413" dirty="0" smtClean="0">
                <a:latin typeface="Calibri"/>
                <a:cs typeface="Calibri"/>
              </a:rPr>
              <a:t>i</a:t>
            </a:r>
            <a:r>
              <a:rPr sz="4800" spc="0" baseline="3413" dirty="0" smtClean="0">
                <a:latin typeface="Calibri"/>
                <a:cs typeface="Calibri"/>
              </a:rPr>
              <a:t>s</a:t>
            </a:r>
            <a:endParaRPr sz="3200">
              <a:latin typeface="Calibri"/>
              <a:cs typeface="Calibri"/>
            </a:endParaRPr>
          </a:p>
        </p:txBody>
      </p:sp>
      <p:sp>
        <p:nvSpPr>
          <p:cNvPr id="9" name="object 9"/>
          <p:cNvSpPr txBox="1"/>
          <p:nvPr/>
        </p:nvSpPr>
        <p:spPr>
          <a:xfrm>
            <a:off x="3937406" y="3820159"/>
            <a:ext cx="449500" cy="431800"/>
          </a:xfrm>
          <a:prstGeom prst="rect">
            <a:avLst/>
          </a:prstGeom>
        </p:spPr>
        <p:txBody>
          <a:bodyPr wrap="square" lIns="0" tIns="0" rIns="0" bIns="0" rtlCol="0">
            <a:noAutofit/>
          </a:bodyPr>
          <a:lstStyle/>
          <a:p>
            <a:pPr marL="12700">
              <a:lnSpc>
                <a:spcPts val="3360"/>
              </a:lnSpc>
              <a:spcBef>
                <a:spcPts val="168"/>
              </a:spcBef>
            </a:pPr>
            <a:r>
              <a:rPr sz="4800" spc="0" baseline="3413" dirty="0" smtClean="0">
                <a:latin typeface="Calibri"/>
                <a:cs typeface="Calibri"/>
              </a:rPr>
              <a:t>to</a:t>
            </a:r>
            <a:endParaRPr sz="3200">
              <a:latin typeface="Calibri"/>
              <a:cs typeface="Calibri"/>
            </a:endParaRPr>
          </a:p>
        </p:txBody>
      </p:sp>
      <p:sp>
        <p:nvSpPr>
          <p:cNvPr id="10" name="object 10"/>
          <p:cNvSpPr txBox="1"/>
          <p:nvPr/>
        </p:nvSpPr>
        <p:spPr>
          <a:xfrm>
            <a:off x="4475479" y="3820159"/>
            <a:ext cx="525513" cy="431800"/>
          </a:xfrm>
          <a:prstGeom prst="rect">
            <a:avLst/>
          </a:prstGeom>
        </p:spPr>
        <p:txBody>
          <a:bodyPr wrap="square" lIns="0" tIns="0" rIns="0" bIns="0" rtlCol="0">
            <a:noAutofit/>
          </a:bodyPr>
          <a:lstStyle/>
          <a:p>
            <a:pPr marL="12700">
              <a:lnSpc>
                <a:spcPts val="3360"/>
              </a:lnSpc>
              <a:spcBef>
                <a:spcPts val="168"/>
              </a:spcBef>
            </a:pPr>
            <a:r>
              <a:rPr sz="4800" spc="-9" baseline="3413" dirty="0" smtClean="0">
                <a:latin typeface="Calibri"/>
                <a:cs typeface="Calibri"/>
              </a:rPr>
              <a:t>d</a:t>
            </a:r>
            <a:r>
              <a:rPr sz="4800" spc="0" baseline="3413" dirty="0" smtClean="0">
                <a:latin typeface="Calibri"/>
                <a:cs typeface="Calibri"/>
              </a:rPr>
              <a:t>o</a:t>
            </a:r>
            <a:endParaRPr sz="3200">
              <a:latin typeface="Calibri"/>
              <a:cs typeface="Calibri"/>
            </a:endParaRPr>
          </a:p>
        </p:txBody>
      </p:sp>
      <p:sp>
        <p:nvSpPr>
          <p:cNvPr id="11" name="object 11"/>
          <p:cNvSpPr txBox="1"/>
          <p:nvPr/>
        </p:nvSpPr>
        <p:spPr>
          <a:xfrm>
            <a:off x="5089956" y="3820159"/>
            <a:ext cx="405237" cy="431800"/>
          </a:xfrm>
          <a:prstGeom prst="rect">
            <a:avLst/>
          </a:prstGeom>
        </p:spPr>
        <p:txBody>
          <a:bodyPr wrap="square" lIns="0" tIns="0" rIns="0" bIns="0" rtlCol="0">
            <a:noAutofit/>
          </a:bodyPr>
          <a:lstStyle/>
          <a:p>
            <a:pPr marL="12700">
              <a:lnSpc>
                <a:spcPts val="3360"/>
              </a:lnSpc>
              <a:spcBef>
                <a:spcPts val="168"/>
              </a:spcBef>
            </a:pPr>
            <a:r>
              <a:rPr sz="4800" spc="-4" baseline="3413" dirty="0" smtClean="0">
                <a:latin typeface="Calibri"/>
                <a:cs typeface="Calibri"/>
              </a:rPr>
              <a:t>i</a:t>
            </a:r>
            <a:r>
              <a:rPr sz="4800" spc="0" baseline="3413" dirty="0" smtClean="0">
                <a:latin typeface="Calibri"/>
                <a:cs typeface="Calibri"/>
              </a:rPr>
              <a:t>n</a:t>
            </a:r>
            <a:endParaRPr sz="3200">
              <a:latin typeface="Calibri"/>
              <a:cs typeface="Calibri"/>
            </a:endParaRPr>
          </a:p>
        </p:txBody>
      </p:sp>
      <p:sp>
        <p:nvSpPr>
          <p:cNvPr id="12" name="object 12"/>
          <p:cNvSpPr txBox="1"/>
          <p:nvPr/>
        </p:nvSpPr>
        <p:spPr>
          <a:xfrm>
            <a:off x="5582513" y="3820159"/>
            <a:ext cx="1013290" cy="431800"/>
          </a:xfrm>
          <a:prstGeom prst="rect">
            <a:avLst/>
          </a:prstGeom>
        </p:spPr>
        <p:txBody>
          <a:bodyPr wrap="square" lIns="0" tIns="0" rIns="0" bIns="0" rtlCol="0">
            <a:noAutofit/>
          </a:bodyPr>
          <a:lstStyle/>
          <a:p>
            <a:pPr marL="12700">
              <a:lnSpc>
                <a:spcPts val="3360"/>
              </a:lnSpc>
              <a:spcBef>
                <a:spcPts val="168"/>
              </a:spcBef>
            </a:pPr>
            <a:r>
              <a:rPr sz="4800" spc="0" baseline="3413" dirty="0" smtClean="0">
                <a:latin typeface="Calibri"/>
                <a:cs typeface="Calibri"/>
              </a:rPr>
              <a:t>o</a:t>
            </a:r>
            <a:r>
              <a:rPr sz="4800" spc="4" baseline="3413" dirty="0" smtClean="0">
                <a:latin typeface="Calibri"/>
                <a:cs typeface="Calibri"/>
              </a:rPr>
              <a:t>r</a:t>
            </a:r>
            <a:r>
              <a:rPr sz="4800" spc="0" baseline="3413" dirty="0" smtClean="0">
                <a:latin typeface="Calibri"/>
                <a:cs typeface="Calibri"/>
              </a:rPr>
              <a:t>der</a:t>
            </a:r>
            <a:endParaRPr sz="3200">
              <a:latin typeface="Calibri"/>
              <a:cs typeface="Calibri"/>
            </a:endParaRPr>
          </a:p>
        </p:txBody>
      </p:sp>
      <p:sp>
        <p:nvSpPr>
          <p:cNvPr id="13" name="object 13"/>
          <p:cNvSpPr txBox="1"/>
          <p:nvPr/>
        </p:nvSpPr>
        <p:spPr>
          <a:xfrm>
            <a:off x="6683451" y="3820159"/>
            <a:ext cx="449500" cy="431800"/>
          </a:xfrm>
          <a:prstGeom prst="rect">
            <a:avLst/>
          </a:prstGeom>
        </p:spPr>
        <p:txBody>
          <a:bodyPr wrap="square" lIns="0" tIns="0" rIns="0" bIns="0" rtlCol="0">
            <a:noAutofit/>
          </a:bodyPr>
          <a:lstStyle/>
          <a:p>
            <a:pPr marL="12700">
              <a:lnSpc>
                <a:spcPts val="3360"/>
              </a:lnSpc>
              <a:spcBef>
                <a:spcPts val="168"/>
              </a:spcBef>
            </a:pPr>
            <a:r>
              <a:rPr sz="4800" spc="0" baseline="3413" dirty="0" smtClean="0">
                <a:latin typeface="Calibri"/>
                <a:cs typeface="Calibri"/>
              </a:rPr>
              <a:t>to</a:t>
            </a:r>
            <a:endParaRPr sz="3200">
              <a:latin typeface="Calibri"/>
              <a:cs typeface="Calibri"/>
            </a:endParaRPr>
          </a:p>
        </p:txBody>
      </p:sp>
      <p:sp>
        <p:nvSpPr>
          <p:cNvPr id="14" name="object 14"/>
          <p:cNvSpPr txBox="1"/>
          <p:nvPr/>
        </p:nvSpPr>
        <p:spPr>
          <a:xfrm>
            <a:off x="7220305" y="3820159"/>
            <a:ext cx="1536708" cy="431800"/>
          </a:xfrm>
          <a:prstGeom prst="rect">
            <a:avLst/>
          </a:prstGeom>
        </p:spPr>
        <p:txBody>
          <a:bodyPr wrap="square" lIns="0" tIns="0" rIns="0" bIns="0" rtlCol="0">
            <a:noAutofit/>
          </a:bodyPr>
          <a:lstStyle/>
          <a:p>
            <a:pPr marL="12700">
              <a:lnSpc>
                <a:spcPts val="3360"/>
              </a:lnSpc>
              <a:spcBef>
                <a:spcPts val="168"/>
              </a:spcBef>
            </a:pPr>
            <a:r>
              <a:rPr sz="4800" spc="-4" baseline="3413" dirty="0" smtClean="0">
                <a:latin typeface="Calibri"/>
                <a:cs typeface="Calibri"/>
              </a:rPr>
              <a:t>f</a:t>
            </a:r>
            <a:r>
              <a:rPr sz="4800" spc="4" baseline="3413" dirty="0" smtClean="0">
                <a:latin typeface="Calibri"/>
                <a:cs typeface="Calibri"/>
              </a:rPr>
              <a:t>a</a:t>
            </a:r>
            <a:r>
              <a:rPr sz="4800" spc="0" baseline="3413" dirty="0" smtClean="0">
                <a:latin typeface="Calibri"/>
                <a:cs typeface="Calibri"/>
              </a:rPr>
              <a:t>c</a:t>
            </a:r>
            <a:r>
              <a:rPr sz="4800" spc="-9" baseline="3413" dirty="0" smtClean="0">
                <a:latin typeface="Calibri"/>
                <a:cs typeface="Calibri"/>
              </a:rPr>
              <a:t>i</a:t>
            </a:r>
            <a:r>
              <a:rPr sz="4800" spc="4" baseline="3413" dirty="0" smtClean="0">
                <a:latin typeface="Calibri"/>
                <a:cs typeface="Calibri"/>
              </a:rPr>
              <a:t>l</a:t>
            </a:r>
            <a:r>
              <a:rPr sz="4800" spc="-4" baseline="3413" dirty="0" smtClean="0">
                <a:latin typeface="Calibri"/>
                <a:cs typeface="Calibri"/>
              </a:rPr>
              <a:t>i</a:t>
            </a:r>
            <a:r>
              <a:rPr sz="4800" spc="0" baseline="3413" dirty="0" smtClean="0">
                <a:latin typeface="Calibri"/>
                <a:cs typeface="Calibri"/>
              </a:rPr>
              <a:t>t</a:t>
            </a:r>
            <a:r>
              <a:rPr sz="4800" spc="-4" baseline="3413" dirty="0" smtClean="0">
                <a:latin typeface="Calibri"/>
                <a:cs typeface="Calibri"/>
              </a:rPr>
              <a:t>a</a:t>
            </a:r>
            <a:r>
              <a:rPr sz="4800" spc="0" baseline="3413" dirty="0" smtClean="0">
                <a:latin typeface="Calibri"/>
                <a:cs typeface="Calibri"/>
              </a:rPr>
              <a:t>te</a:t>
            </a:r>
            <a:endParaRPr sz="3200">
              <a:latin typeface="Calibri"/>
              <a:cs typeface="Calibri"/>
            </a:endParaRPr>
          </a:p>
        </p:txBody>
      </p:sp>
      <p:sp>
        <p:nvSpPr>
          <p:cNvPr id="15" name="object 15"/>
          <p:cNvSpPr txBox="1"/>
          <p:nvPr/>
        </p:nvSpPr>
        <p:spPr>
          <a:xfrm>
            <a:off x="1793239" y="4267200"/>
            <a:ext cx="1023893" cy="431800"/>
          </a:xfrm>
          <a:prstGeom prst="rect">
            <a:avLst/>
          </a:prstGeom>
        </p:spPr>
        <p:txBody>
          <a:bodyPr wrap="square" lIns="0" tIns="0" rIns="0" bIns="0" rtlCol="0">
            <a:noAutofit/>
          </a:bodyPr>
          <a:lstStyle/>
          <a:p>
            <a:pPr marL="12700">
              <a:lnSpc>
                <a:spcPts val="3360"/>
              </a:lnSpc>
              <a:spcBef>
                <a:spcPts val="168"/>
              </a:spcBef>
            </a:pPr>
            <a:r>
              <a:rPr sz="4800" spc="0" baseline="3413" dirty="0" smtClean="0">
                <a:latin typeface="Calibri"/>
                <a:cs typeface="Calibri"/>
              </a:rPr>
              <a:t>those</a:t>
            </a:r>
            <a:endParaRPr sz="3200">
              <a:latin typeface="Calibri"/>
              <a:cs typeface="Calibri"/>
            </a:endParaRPr>
          </a:p>
        </p:txBody>
      </p:sp>
      <p:sp>
        <p:nvSpPr>
          <p:cNvPr id="16" name="object 16"/>
          <p:cNvSpPr txBox="1"/>
          <p:nvPr/>
        </p:nvSpPr>
        <p:spPr>
          <a:xfrm>
            <a:off x="3161182" y="4267200"/>
            <a:ext cx="1664331" cy="431800"/>
          </a:xfrm>
          <a:prstGeom prst="rect">
            <a:avLst/>
          </a:prstGeom>
        </p:spPr>
        <p:txBody>
          <a:bodyPr wrap="square" lIns="0" tIns="0" rIns="0" bIns="0" rtlCol="0">
            <a:noAutofit/>
          </a:bodyPr>
          <a:lstStyle/>
          <a:p>
            <a:pPr marL="12700">
              <a:lnSpc>
                <a:spcPts val="3360"/>
              </a:lnSpc>
              <a:spcBef>
                <a:spcPts val="168"/>
              </a:spcBef>
            </a:pPr>
            <a:r>
              <a:rPr sz="4800" spc="4" baseline="3413" dirty="0" smtClean="0">
                <a:latin typeface="Calibri"/>
                <a:cs typeface="Calibri"/>
              </a:rPr>
              <a:t>a</a:t>
            </a:r>
            <a:r>
              <a:rPr sz="4800" spc="0" baseline="3413" dirty="0" smtClean="0">
                <a:latin typeface="Calibri"/>
                <a:cs typeface="Calibri"/>
              </a:rPr>
              <a:t>ct</a:t>
            </a:r>
            <a:r>
              <a:rPr sz="4800" spc="-9" baseline="3413" dirty="0" smtClean="0">
                <a:latin typeface="Calibri"/>
                <a:cs typeface="Calibri"/>
              </a:rPr>
              <a:t>i</a:t>
            </a:r>
            <a:r>
              <a:rPr sz="4800" spc="4" baseline="3413" dirty="0" smtClean="0">
                <a:latin typeface="Calibri"/>
                <a:cs typeface="Calibri"/>
              </a:rPr>
              <a:t>v</a:t>
            </a:r>
            <a:r>
              <a:rPr sz="4800" spc="-4" baseline="3413" dirty="0" smtClean="0">
                <a:latin typeface="Calibri"/>
                <a:cs typeface="Calibri"/>
              </a:rPr>
              <a:t>i</a:t>
            </a:r>
            <a:r>
              <a:rPr sz="4800" spc="0" baseline="3413" dirty="0" smtClean="0">
                <a:latin typeface="Calibri"/>
                <a:cs typeface="Calibri"/>
              </a:rPr>
              <a:t>t</a:t>
            </a:r>
            <a:r>
              <a:rPr sz="4800" spc="-9" baseline="3413" dirty="0" smtClean="0">
                <a:latin typeface="Calibri"/>
                <a:cs typeface="Calibri"/>
              </a:rPr>
              <a:t>i</a:t>
            </a:r>
            <a:r>
              <a:rPr sz="4800" spc="9" baseline="3413" dirty="0" smtClean="0">
                <a:latin typeface="Calibri"/>
                <a:cs typeface="Calibri"/>
              </a:rPr>
              <a:t>e</a:t>
            </a:r>
            <a:r>
              <a:rPr sz="4800" spc="0" baseline="3413" dirty="0" smtClean="0">
                <a:latin typeface="Calibri"/>
                <a:cs typeface="Calibri"/>
              </a:rPr>
              <a:t>s.</a:t>
            </a:r>
            <a:endParaRPr sz="3200">
              <a:latin typeface="Calibri"/>
              <a:cs typeface="Calibri"/>
            </a:endParaRPr>
          </a:p>
        </p:txBody>
      </p:sp>
      <p:sp>
        <p:nvSpPr>
          <p:cNvPr id="17" name="object 17"/>
          <p:cNvSpPr txBox="1"/>
          <p:nvPr/>
        </p:nvSpPr>
        <p:spPr>
          <a:xfrm>
            <a:off x="5168798" y="4267200"/>
            <a:ext cx="1041204" cy="878839"/>
          </a:xfrm>
          <a:prstGeom prst="rect">
            <a:avLst/>
          </a:prstGeom>
        </p:spPr>
        <p:txBody>
          <a:bodyPr wrap="square" lIns="0" tIns="0" rIns="0" bIns="0" rtlCol="0">
            <a:noAutofit/>
          </a:bodyPr>
          <a:lstStyle/>
          <a:p>
            <a:pPr marL="12700" marR="60960">
              <a:lnSpc>
                <a:spcPts val="3360"/>
              </a:lnSpc>
              <a:spcBef>
                <a:spcPts val="168"/>
              </a:spcBef>
            </a:pPr>
            <a:r>
              <a:rPr sz="4800" spc="0" baseline="3413" dirty="0" smtClean="0">
                <a:latin typeface="Calibri"/>
                <a:cs typeface="Calibri"/>
              </a:rPr>
              <a:t>(Th</a:t>
            </a:r>
            <a:r>
              <a:rPr sz="4800" spc="-4" baseline="3413" dirty="0" smtClean="0">
                <a:latin typeface="Calibri"/>
                <a:cs typeface="Calibri"/>
              </a:rPr>
              <a:t>i</a:t>
            </a:r>
            <a:r>
              <a:rPr sz="4800" spc="0" baseline="3413" dirty="0" smtClean="0">
                <a:latin typeface="Calibri"/>
                <a:cs typeface="Calibri"/>
              </a:rPr>
              <a:t>s</a:t>
            </a:r>
            <a:endParaRPr sz="3200">
              <a:latin typeface="Calibri"/>
              <a:cs typeface="Calibri"/>
            </a:endParaRPr>
          </a:p>
          <a:p>
            <a:pPr marL="76911">
              <a:lnSpc>
                <a:spcPts val="3520"/>
              </a:lnSpc>
              <a:spcBef>
                <a:spcPts val="8"/>
              </a:spcBef>
            </a:pPr>
            <a:r>
              <a:rPr sz="4800" spc="0" baseline="2560" dirty="0" smtClean="0">
                <a:latin typeface="Calibri"/>
                <a:cs typeface="Calibri"/>
              </a:rPr>
              <a:t>p</a:t>
            </a:r>
            <a:r>
              <a:rPr sz="4800" spc="-4" baseline="2560" dirty="0" smtClean="0">
                <a:latin typeface="Calibri"/>
                <a:cs typeface="Calibri"/>
              </a:rPr>
              <a:t>l</a:t>
            </a:r>
            <a:r>
              <a:rPr sz="4800" spc="4" baseline="2560" dirty="0" smtClean="0">
                <a:latin typeface="Calibri"/>
                <a:cs typeface="Calibri"/>
              </a:rPr>
              <a:t>a</a:t>
            </a:r>
            <a:r>
              <a:rPr sz="4800" spc="0" baseline="2560" dirty="0" smtClean="0">
                <a:latin typeface="Calibri"/>
                <a:cs typeface="Calibri"/>
              </a:rPr>
              <a:t>n"</a:t>
            </a:r>
            <a:endParaRPr sz="3200">
              <a:latin typeface="Calibri"/>
              <a:cs typeface="Calibri"/>
            </a:endParaRPr>
          </a:p>
        </p:txBody>
      </p:sp>
      <p:sp>
        <p:nvSpPr>
          <p:cNvPr id="18" name="object 18"/>
          <p:cNvSpPr txBox="1"/>
          <p:nvPr/>
        </p:nvSpPr>
        <p:spPr>
          <a:xfrm>
            <a:off x="6398564" y="4267200"/>
            <a:ext cx="350667" cy="431800"/>
          </a:xfrm>
          <a:prstGeom prst="rect">
            <a:avLst/>
          </a:prstGeom>
        </p:spPr>
        <p:txBody>
          <a:bodyPr wrap="square" lIns="0" tIns="0" rIns="0" bIns="0" rtlCol="0">
            <a:noAutofit/>
          </a:bodyPr>
          <a:lstStyle/>
          <a:p>
            <a:pPr marL="12700">
              <a:lnSpc>
                <a:spcPts val="3360"/>
              </a:lnSpc>
              <a:spcBef>
                <a:spcPts val="168"/>
              </a:spcBef>
            </a:pPr>
            <a:r>
              <a:rPr sz="4800" spc="-4" baseline="3413" dirty="0" smtClean="0">
                <a:latin typeface="Calibri"/>
                <a:cs typeface="Calibri"/>
              </a:rPr>
              <a:t>i</a:t>
            </a:r>
            <a:r>
              <a:rPr sz="4800" spc="0" baseline="3413" dirty="0" smtClean="0">
                <a:latin typeface="Calibri"/>
                <a:cs typeface="Calibri"/>
              </a:rPr>
              <a:t>s</a:t>
            </a:r>
            <a:endParaRPr sz="3200">
              <a:latin typeface="Calibri"/>
              <a:cs typeface="Calibri"/>
            </a:endParaRPr>
          </a:p>
        </p:txBody>
      </p:sp>
      <p:sp>
        <p:nvSpPr>
          <p:cNvPr id="19" name="object 19"/>
          <p:cNvSpPr txBox="1"/>
          <p:nvPr/>
        </p:nvSpPr>
        <p:spPr>
          <a:xfrm>
            <a:off x="7092289" y="4267200"/>
            <a:ext cx="671904" cy="431800"/>
          </a:xfrm>
          <a:prstGeom prst="rect">
            <a:avLst/>
          </a:prstGeom>
        </p:spPr>
        <p:txBody>
          <a:bodyPr wrap="square" lIns="0" tIns="0" rIns="0" bIns="0" rtlCol="0">
            <a:noAutofit/>
          </a:bodyPr>
          <a:lstStyle/>
          <a:p>
            <a:pPr marL="12700">
              <a:lnSpc>
                <a:spcPts val="3360"/>
              </a:lnSpc>
              <a:spcBef>
                <a:spcPts val="168"/>
              </a:spcBef>
            </a:pPr>
            <a:r>
              <a:rPr sz="4800" spc="4" baseline="3413" dirty="0" smtClean="0">
                <a:latin typeface="Calibri"/>
                <a:cs typeface="Calibri"/>
              </a:rPr>
              <a:t>l</a:t>
            </a:r>
            <a:r>
              <a:rPr sz="4800" spc="-4" baseline="3413" dirty="0" smtClean="0">
                <a:latin typeface="Calibri"/>
                <a:cs typeface="Calibri"/>
              </a:rPr>
              <a:t>ik</a:t>
            </a:r>
            <a:r>
              <a:rPr sz="4800" spc="0" baseline="3413" dirty="0" smtClean="0">
                <a:latin typeface="Calibri"/>
                <a:cs typeface="Calibri"/>
              </a:rPr>
              <a:t>e</a:t>
            </a:r>
            <a:endParaRPr sz="3200">
              <a:latin typeface="Calibri"/>
              <a:cs typeface="Calibri"/>
            </a:endParaRPr>
          </a:p>
        </p:txBody>
      </p:sp>
      <p:sp>
        <p:nvSpPr>
          <p:cNvPr id="20" name="object 20"/>
          <p:cNvSpPr txBox="1"/>
          <p:nvPr/>
        </p:nvSpPr>
        <p:spPr>
          <a:xfrm>
            <a:off x="8108289" y="4267200"/>
            <a:ext cx="650914" cy="431800"/>
          </a:xfrm>
          <a:prstGeom prst="rect">
            <a:avLst/>
          </a:prstGeom>
        </p:spPr>
        <p:txBody>
          <a:bodyPr wrap="square" lIns="0" tIns="0" rIns="0" bIns="0" rtlCol="0">
            <a:noAutofit/>
          </a:bodyPr>
          <a:lstStyle/>
          <a:p>
            <a:pPr marL="12700">
              <a:lnSpc>
                <a:spcPts val="3360"/>
              </a:lnSpc>
              <a:spcBef>
                <a:spcPts val="168"/>
              </a:spcBef>
            </a:pPr>
            <a:r>
              <a:rPr sz="4800" spc="0" baseline="3413" dirty="0" smtClean="0">
                <a:latin typeface="Calibri"/>
                <a:cs typeface="Calibri"/>
              </a:rPr>
              <a:t>the</a:t>
            </a:r>
            <a:endParaRPr sz="3200">
              <a:latin typeface="Calibri"/>
              <a:cs typeface="Calibri"/>
            </a:endParaRPr>
          </a:p>
        </p:txBody>
      </p:sp>
      <p:sp>
        <p:nvSpPr>
          <p:cNvPr id="21" name="object 21"/>
          <p:cNvSpPr txBox="1"/>
          <p:nvPr/>
        </p:nvSpPr>
        <p:spPr>
          <a:xfrm>
            <a:off x="1793239" y="4714240"/>
            <a:ext cx="3282550" cy="431800"/>
          </a:xfrm>
          <a:prstGeom prst="rect">
            <a:avLst/>
          </a:prstGeom>
        </p:spPr>
        <p:txBody>
          <a:bodyPr wrap="square" lIns="0" tIns="0" rIns="0" bIns="0" rtlCol="0">
            <a:noAutofit/>
          </a:bodyPr>
          <a:lstStyle/>
          <a:p>
            <a:pPr marL="12700">
              <a:lnSpc>
                <a:spcPts val="3360"/>
              </a:lnSpc>
              <a:spcBef>
                <a:spcPts val="168"/>
              </a:spcBef>
              <a:tabLst>
                <a:tab pos="1981200" algn="l"/>
              </a:tabLst>
            </a:pPr>
            <a:r>
              <a:rPr sz="4800" spc="0" baseline="3413" dirty="0" smtClean="0">
                <a:latin typeface="Calibri"/>
                <a:cs typeface="Calibri"/>
              </a:rPr>
              <a:t>t</a:t>
            </a:r>
            <a:r>
              <a:rPr sz="4800" spc="-9" baseline="3413" dirty="0" smtClean="0">
                <a:latin typeface="Calibri"/>
                <a:cs typeface="Calibri"/>
              </a:rPr>
              <a:t>r</a:t>
            </a:r>
            <a:r>
              <a:rPr sz="4800" spc="4" baseline="3413" dirty="0" smtClean="0">
                <a:latin typeface="Calibri"/>
                <a:cs typeface="Calibri"/>
              </a:rPr>
              <a:t>a</a:t>
            </a:r>
            <a:r>
              <a:rPr sz="4800" spc="0" baseline="3413" dirty="0" smtClean="0">
                <a:latin typeface="Calibri"/>
                <a:cs typeface="Calibri"/>
              </a:rPr>
              <a:t>d</a:t>
            </a:r>
            <a:r>
              <a:rPr sz="4800" spc="-4" baseline="3413" dirty="0" smtClean="0">
                <a:latin typeface="Calibri"/>
                <a:cs typeface="Calibri"/>
              </a:rPr>
              <a:t>i</a:t>
            </a:r>
            <a:r>
              <a:rPr sz="4800" spc="0" baseline="3413" dirty="0" smtClean="0">
                <a:latin typeface="Calibri"/>
                <a:cs typeface="Calibri"/>
              </a:rPr>
              <a:t>t</a:t>
            </a:r>
            <a:r>
              <a:rPr sz="4800" spc="-9" baseline="3413" dirty="0" smtClean="0">
                <a:latin typeface="Calibri"/>
                <a:cs typeface="Calibri"/>
              </a:rPr>
              <a:t>i</a:t>
            </a:r>
            <a:r>
              <a:rPr sz="4800" spc="0" baseline="3413" dirty="0" smtClean="0">
                <a:latin typeface="Calibri"/>
                <a:cs typeface="Calibri"/>
              </a:rPr>
              <a:t>on</a:t>
            </a:r>
            <a:r>
              <a:rPr sz="4800" spc="4" baseline="3413" dirty="0" smtClean="0">
                <a:latin typeface="Calibri"/>
                <a:cs typeface="Calibri"/>
              </a:rPr>
              <a:t>a</a:t>
            </a:r>
            <a:r>
              <a:rPr sz="4800" spc="0" baseline="3413" dirty="0" smtClean="0">
                <a:latin typeface="Calibri"/>
                <a:cs typeface="Calibri"/>
              </a:rPr>
              <a:t>l	</a:t>
            </a:r>
            <a:r>
              <a:rPr sz="4800" spc="4" baseline="3413" dirty="0" smtClean="0">
                <a:latin typeface="Calibri"/>
                <a:cs typeface="Calibri"/>
              </a:rPr>
              <a:t>"</a:t>
            </a:r>
            <a:r>
              <a:rPr sz="4800" spc="-4" baseline="3413" dirty="0" smtClean="0">
                <a:latin typeface="Calibri"/>
                <a:cs typeface="Calibri"/>
              </a:rPr>
              <a:t>l</a:t>
            </a:r>
            <a:r>
              <a:rPr sz="4800" spc="0" baseline="3413" dirty="0" smtClean="0">
                <a:latin typeface="Calibri"/>
                <a:cs typeface="Calibri"/>
              </a:rPr>
              <a:t>esson</a:t>
            </a:r>
            <a:endParaRPr sz="3200">
              <a:latin typeface="Calibri"/>
              <a:cs typeface="Calibri"/>
            </a:endParaRPr>
          </a:p>
        </p:txBody>
      </p:sp>
      <p:sp>
        <p:nvSpPr>
          <p:cNvPr id="22" name="object 22"/>
          <p:cNvSpPr txBox="1"/>
          <p:nvPr/>
        </p:nvSpPr>
        <p:spPr>
          <a:xfrm>
            <a:off x="6366865" y="4714240"/>
            <a:ext cx="1203212" cy="431800"/>
          </a:xfrm>
          <a:prstGeom prst="rect">
            <a:avLst/>
          </a:prstGeom>
        </p:spPr>
        <p:txBody>
          <a:bodyPr wrap="square" lIns="0" tIns="0" rIns="0" bIns="0" rtlCol="0">
            <a:noAutofit/>
          </a:bodyPr>
          <a:lstStyle/>
          <a:p>
            <a:pPr marL="12700">
              <a:lnSpc>
                <a:spcPts val="3360"/>
              </a:lnSpc>
              <a:spcBef>
                <a:spcPts val="168"/>
              </a:spcBef>
            </a:pPr>
            <a:r>
              <a:rPr sz="4800" spc="9" baseline="3413" dirty="0" smtClean="0">
                <a:latin typeface="Calibri"/>
                <a:cs typeface="Calibri"/>
              </a:rPr>
              <a:t>e</a:t>
            </a:r>
            <a:r>
              <a:rPr sz="4800" spc="4" baseline="3413" dirty="0" smtClean="0">
                <a:latin typeface="Calibri"/>
                <a:cs typeface="Calibri"/>
              </a:rPr>
              <a:t>xc</a:t>
            </a:r>
            <a:r>
              <a:rPr sz="4800" spc="0" baseline="3413" dirty="0" smtClean="0">
                <a:latin typeface="Calibri"/>
                <a:cs typeface="Calibri"/>
              </a:rPr>
              <a:t>ept</a:t>
            </a:r>
            <a:endParaRPr sz="3200">
              <a:latin typeface="Calibri"/>
              <a:cs typeface="Calibri"/>
            </a:endParaRPr>
          </a:p>
        </p:txBody>
      </p:sp>
      <p:sp>
        <p:nvSpPr>
          <p:cNvPr id="23" name="object 23"/>
          <p:cNvSpPr txBox="1"/>
          <p:nvPr/>
        </p:nvSpPr>
        <p:spPr>
          <a:xfrm>
            <a:off x="7726680" y="4714240"/>
            <a:ext cx="578462" cy="431800"/>
          </a:xfrm>
          <a:prstGeom prst="rect">
            <a:avLst/>
          </a:prstGeom>
        </p:spPr>
        <p:txBody>
          <a:bodyPr wrap="square" lIns="0" tIns="0" rIns="0" bIns="0" rtlCol="0">
            <a:noAutofit/>
          </a:bodyPr>
          <a:lstStyle/>
          <a:p>
            <a:pPr marL="12700">
              <a:lnSpc>
                <a:spcPts val="3360"/>
              </a:lnSpc>
              <a:spcBef>
                <a:spcPts val="168"/>
              </a:spcBef>
            </a:pPr>
            <a:r>
              <a:rPr sz="4800" spc="-4" baseline="3413" dirty="0" smtClean="0">
                <a:latin typeface="Calibri"/>
                <a:cs typeface="Calibri"/>
              </a:rPr>
              <a:t>f</a:t>
            </a:r>
            <a:r>
              <a:rPr sz="4800" spc="0" baseline="3413" dirty="0" smtClean="0">
                <a:latin typeface="Calibri"/>
                <a:cs typeface="Calibri"/>
              </a:rPr>
              <a:t>or</a:t>
            </a:r>
            <a:endParaRPr sz="3200">
              <a:latin typeface="Calibri"/>
              <a:cs typeface="Calibri"/>
            </a:endParaRPr>
          </a:p>
        </p:txBody>
      </p:sp>
      <p:sp>
        <p:nvSpPr>
          <p:cNvPr id="24" name="object 24"/>
          <p:cNvSpPr txBox="1"/>
          <p:nvPr/>
        </p:nvSpPr>
        <p:spPr>
          <a:xfrm>
            <a:off x="8463077" y="4714240"/>
            <a:ext cx="293727" cy="431800"/>
          </a:xfrm>
          <a:prstGeom prst="rect">
            <a:avLst/>
          </a:prstGeom>
        </p:spPr>
        <p:txBody>
          <a:bodyPr wrap="square" lIns="0" tIns="0" rIns="0" bIns="0" rtlCol="0">
            <a:noAutofit/>
          </a:bodyPr>
          <a:lstStyle/>
          <a:p>
            <a:pPr marL="12700">
              <a:lnSpc>
                <a:spcPts val="3360"/>
              </a:lnSpc>
              <a:spcBef>
                <a:spcPts val="168"/>
              </a:spcBef>
            </a:pPr>
            <a:r>
              <a:rPr sz="4800" spc="0" baseline="3413" dirty="0" smtClean="0">
                <a:latin typeface="Calibri"/>
                <a:cs typeface="Calibri"/>
              </a:rPr>
              <a:t>a</a:t>
            </a:r>
            <a:endParaRPr sz="3200">
              <a:latin typeface="Calibri"/>
              <a:cs typeface="Calibri"/>
            </a:endParaRPr>
          </a:p>
        </p:txBody>
      </p:sp>
      <p:sp>
        <p:nvSpPr>
          <p:cNvPr id="25" name="object 25"/>
          <p:cNvSpPr txBox="1"/>
          <p:nvPr/>
        </p:nvSpPr>
        <p:spPr>
          <a:xfrm>
            <a:off x="1793239" y="5161279"/>
            <a:ext cx="6963948" cy="878839"/>
          </a:xfrm>
          <a:prstGeom prst="rect">
            <a:avLst/>
          </a:prstGeom>
        </p:spPr>
        <p:txBody>
          <a:bodyPr wrap="square" lIns="0" tIns="0" rIns="0" bIns="0" rtlCol="0">
            <a:noAutofit/>
          </a:bodyPr>
          <a:lstStyle/>
          <a:p>
            <a:pPr marL="12700">
              <a:lnSpc>
                <a:spcPts val="3360"/>
              </a:lnSpc>
              <a:spcBef>
                <a:spcPts val="168"/>
              </a:spcBef>
            </a:pPr>
            <a:r>
              <a:rPr sz="4800" spc="0" baseline="3413" dirty="0" smtClean="0">
                <a:latin typeface="Calibri"/>
                <a:cs typeface="Calibri"/>
              </a:rPr>
              <a:t>cur</a:t>
            </a:r>
            <a:r>
              <a:rPr sz="4800" spc="4" baseline="3413" dirty="0" smtClean="0">
                <a:latin typeface="Calibri"/>
                <a:cs typeface="Calibri"/>
              </a:rPr>
              <a:t>r</a:t>
            </a:r>
            <a:r>
              <a:rPr sz="4800" spc="-4" baseline="3413" dirty="0" smtClean="0">
                <a:latin typeface="Calibri"/>
                <a:cs typeface="Calibri"/>
              </a:rPr>
              <a:t>i</a:t>
            </a:r>
            <a:r>
              <a:rPr sz="4800" spc="0" baseline="3413" dirty="0" smtClean="0">
                <a:latin typeface="Calibri"/>
                <a:cs typeface="Calibri"/>
              </a:rPr>
              <a:t>c</a:t>
            </a:r>
            <a:r>
              <a:rPr sz="4800" spc="4" baseline="3413" dirty="0" smtClean="0">
                <a:latin typeface="Calibri"/>
                <a:cs typeface="Calibri"/>
              </a:rPr>
              <a:t>u</a:t>
            </a:r>
            <a:r>
              <a:rPr sz="4800" spc="-4" baseline="3413" dirty="0" smtClean="0">
                <a:latin typeface="Calibri"/>
                <a:cs typeface="Calibri"/>
              </a:rPr>
              <a:t>l</a:t>
            </a:r>
            <a:r>
              <a:rPr sz="4800" spc="0" baseline="3413" dirty="0" smtClean="0">
                <a:latin typeface="Calibri"/>
                <a:cs typeface="Calibri"/>
              </a:rPr>
              <a:t>um</a:t>
            </a:r>
            <a:r>
              <a:rPr sz="4800" spc="117" baseline="3413" dirty="0" smtClean="0">
                <a:latin typeface="Calibri"/>
                <a:cs typeface="Calibri"/>
              </a:rPr>
              <a:t> </a:t>
            </a:r>
            <a:r>
              <a:rPr sz="4800" spc="-4" baseline="3413" dirty="0" smtClean="0">
                <a:latin typeface="Calibri"/>
                <a:cs typeface="Calibri"/>
              </a:rPr>
              <a:t>i</a:t>
            </a:r>
            <a:r>
              <a:rPr sz="4800" spc="0" baseline="3413" dirty="0" smtClean="0">
                <a:latin typeface="Calibri"/>
                <a:cs typeface="Calibri"/>
              </a:rPr>
              <a:t>t</a:t>
            </a:r>
            <a:r>
              <a:rPr sz="4800" spc="154" baseline="3413" dirty="0" smtClean="0">
                <a:latin typeface="Calibri"/>
                <a:cs typeface="Calibri"/>
              </a:rPr>
              <a:t> </a:t>
            </a:r>
            <a:r>
              <a:rPr sz="4800" spc="4" baseline="3413" dirty="0" smtClean="0">
                <a:latin typeface="Calibri"/>
                <a:cs typeface="Calibri"/>
              </a:rPr>
              <a:t>ma</a:t>
            </a:r>
            <a:r>
              <a:rPr sz="4800" spc="0" baseline="3413" dirty="0" smtClean="0">
                <a:latin typeface="Calibri"/>
                <a:cs typeface="Calibri"/>
              </a:rPr>
              <a:t>y</a:t>
            </a:r>
            <a:r>
              <a:rPr sz="4800" spc="129" baseline="3413" dirty="0" smtClean="0">
                <a:latin typeface="Calibri"/>
                <a:cs typeface="Calibri"/>
              </a:rPr>
              <a:t> </a:t>
            </a:r>
            <a:r>
              <a:rPr sz="4800" spc="-4" baseline="3413" dirty="0" smtClean="0">
                <a:latin typeface="Calibri"/>
                <a:cs typeface="Calibri"/>
              </a:rPr>
              <a:t>i</a:t>
            </a:r>
            <a:r>
              <a:rPr sz="4800" spc="9" baseline="3413" dirty="0" smtClean="0">
                <a:latin typeface="Calibri"/>
                <a:cs typeface="Calibri"/>
              </a:rPr>
              <a:t>n</a:t>
            </a:r>
            <a:r>
              <a:rPr sz="4800" spc="0" baseline="3413" dirty="0" smtClean="0">
                <a:latin typeface="Calibri"/>
                <a:cs typeface="Calibri"/>
              </a:rPr>
              <a:t>c</a:t>
            </a:r>
            <a:r>
              <a:rPr sz="4800" spc="-9" baseline="3413" dirty="0" smtClean="0">
                <a:latin typeface="Calibri"/>
                <a:cs typeface="Calibri"/>
              </a:rPr>
              <a:t>l</a:t>
            </a:r>
            <a:r>
              <a:rPr sz="4800" spc="0" baseline="3413" dirty="0" smtClean="0">
                <a:latin typeface="Calibri"/>
                <a:cs typeface="Calibri"/>
              </a:rPr>
              <a:t>ude</a:t>
            </a:r>
            <a:r>
              <a:rPr sz="4800" spc="179" baseline="3413" dirty="0" smtClean="0">
                <a:latin typeface="Calibri"/>
                <a:cs typeface="Calibri"/>
              </a:rPr>
              <a:t> </a:t>
            </a:r>
            <a:r>
              <a:rPr sz="4800" spc="-4" baseline="3413" dirty="0" smtClean="0">
                <a:latin typeface="Calibri"/>
                <a:cs typeface="Calibri"/>
              </a:rPr>
              <a:t>m</a:t>
            </a:r>
            <a:r>
              <a:rPr sz="4800" spc="0" baseline="3413" dirty="0" smtClean="0">
                <a:latin typeface="Calibri"/>
                <a:cs typeface="Calibri"/>
              </a:rPr>
              <a:t>o</a:t>
            </a:r>
            <a:r>
              <a:rPr sz="4800" spc="4" baseline="3413" dirty="0" smtClean="0">
                <a:latin typeface="Calibri"/>
                <a:cs typeface="Calibri"/>
              </a:rPr>
              <a:t>r</a:t>
            </a:r>
            <a:r>
              <a:rPr sz="4800" spc="0" baseline="3413" dirty="0" smtClean="0">
                <a:latin typeface="Calibri"/>
                <a:cs typeface="Calibri"/>
              </a:rPr>
              <a:t>e</a:t>
            </a:r>
            <a:r>
              <a:rPr sz="4800" spc="122" baseline="3413" dirty="0" smtClean="0">
                <a:latin typeface="Calibri"/>
                <a:cs typeface="Calibri"/>
              </a:rPr>
              <a:t> </a:t>
            </a:r>
            <a:r>
              <a:rPr sz="4800" spc="0" baseline="3413" dirty="0" smtClean="0">
                <a:latin typeface="Calibri"/>
                <a:cs typeface="Calibri"/>
              </a:rPr>
              <a:t>th</a:t>
            </a:r>
            <a:r>
              <a:rPr sz="4800" spc="-9" baseline="3413" dirty="0" smtClean="0">
                <a:latin typeface="Calibri"/>
                <a:cs typeface="Calibri"/>
              </a:rPr>
              <a:t>a</a:t>
            </a:r>
            <a:r>
              <a:rPr sz="4800" spc="0" baseline="3413" dirty="0" smtClean="0">
                <a:latin typeface="Calibri"/>
                <a:cs typeface="Calibri"/>
              </a:rPr>
              <a:t>n</a:t>
            </a:r>
            <a:r>
              <a:rPr sz="4800" spc="164" baseline="3413" dirty="0" smtClean="0">
                <a:latin typeface="Calibri"/>
                <a:cs typeface="Calibri"/>
              </a:rPr>
              <a:t> </a:t>
            </a:r>
            <a:r>
              <a:rPr sz="4800" spc="9" baseline="3413" dirty="0" smtClean="0">
                <a:latin typeface="Calibri"/>
                <a:cs typeface="Calibri"/>
              </a:rPr>
              <a:t>o</a:t>
            </a:r>
            <a:r>
              <a:rPr sz="4800" spc="0" baseline="3413" dirty="0" smtClean="0">
                <a:latin typeface="Calibri"/>
                <a:cs typeface="Calibri"/>
              </a:rPr>
              <a:t>ne</a:t>
            </a:r>
            <a:endParaRPr sz="3200">
              <a:latin typeface="Calibri"/>
              <a:cs typeface="Calibri"/>
            </a:endParaRPr>
          </a:p>
          <a:p>
            <a:pPr marL="12700" marR="60959">
              <a:lnSpc>
                <a:spcPts val="3520"/>
              </a:lnSpc>
              <a:spcBef>
                <a:spcPts val="8"/>
              </a:spcBef>
            </a:pPr>
            <a:r>
              <a:rPr sz="4800" spc="-4" baseline="2560" dirty="0" smtClean="0">
                <a:latin typeface="Calibri"/>
                <a:cs typeface="Calibri"/>
              </a:rPr>
              <a:t>l</a:t>
            </a:r>
            <a:r>
              <a:rPr sz="4800" spc="9" baseline="2560" dirty="0" smtClean="0">
                <a:latin typeface="Calibri"/>
                <a:cs typeface="Calibri"/>
              </a:rPr>
              <a:t>e</a:t>
            </a:r>
            <a:r>
              <a:rPr sz="4800" spc="0" baseline="2560" dirty="0" smtClean="0">
                <a:latin typeface="Calibri"/>
                <a:cs typeface="Calibri"/>
              </a:rPr>
              <a:t>s</a:t>
            </a:r>
            <a:r>
              <a:rPr sz="4800" spc="-9" baseline="2560" dirty="0" smtClean="0">
                <a:latin typeface="Calibri"/>
                <a:cs typeface="Calibri"/>
              </a:rPr>
              <a:t>s</a:t>
            </a:r>
            <a:r>
              <a:rPr sz="4800" spc="9" baseline="2560" dirty="0" smtClean="0">
                <a:latin typeface="Calibri"/>
                <a:cs typeface="Calibri"/>
              </a:rPr>
              <a:t>o</a:t>
            </a:r>
            <a:r>
              <a:rPr sz="4800" spc="-9" baseline="2560" dirty="0" smtClean="0">
                <a:latin typeface="Calibri"/>
                <a:cs typeface="Calibri"/>
              </a:rPr>
              <a:t>n</a:t>
            </a:r>
            <a:r>
              <a:rPr sz="4800" spc="0" baseline="2560" dirty="0" smtClean="0">
                <a:latin typeface="Calibri"/>
                <a:cs typeface="Calibri"/>
              </a:rPr>
              <a:t>.)</a:t>
            </a:r>
            <a:endParaRPr sz="3200">
              <a:latin typeface="Calibri"/>
              <a:cs typeface="Calibri"/>
            </a:endParaRPr>
          </a:p>
        </p:txBody>
      </p:sp>
    </p:spTree>
    <p:extLst>
      <p:ext uri="{BB962C8B-B14F-4D97-AF65-F5344CB8AC3E}">
        <p14:creationId xmlns:p14="http://schemas.microsoft.com/office/powerpoint/2010/main" val="3041198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14400"/>
            <a:ext cx="9144000" cy="5791200"/>
          </a:xfrm>
        </p:spPr>
        <p:txBody>
          <a:bodyPr>
            <a:noAutofit/>
          </a:bodyPr>
          <a:lstStyle/>
          <a:p>
            <a:pPr marL="0" indent="0">
              <a:buNone/>
            </a:pPr>
            <a:r>
              <a:rPr lang="en-US" sz="2400" dirty="0" smtClean="0"/>
              <a:t>Defining curriculum as a product - program, document, electronic media, or multimedia has</a:t>
            </a:r>
          </a:p>
          <a:p>
            <a:pPr marL="0" indent="0">
              <a:buNone/>
            </a:pPr>
            <a:r>
              <a:rPr lang="en-US" sz="2400" b="1" dirty="0" smtClean="0"/>
              <a:t>Advantages</a:t>
            </a:r>
          </a:p>
          <a:p>
            <a:pPr marL="349250" indent="-349250">
              <a:buNone/>
            </a:pPr>
            <a:r>
              <a:rPr lang="en-US" sz="2400" dirty="0" smtClean="0"/>
              <a:t>1. Can be described in concrete terms and definite ways.</a:t>
            </a:r>
          </a:p>
          <a:p>
            <a:pPr marL="349250" indent="-349250">
              <a:buNone/>
            </a:pPr>
            <a:r>
              <a:rPr lang="en-US" sz="2400" dirty="0" smtClean="0"/>
              <a:t>2. Provides direction for planning and development by producing a document. </a:t>
            </a:r>
          </a:p>
          <a:p>
            <a:pPr marL="0" indent="0">
              <a:buNone/>
            </a:pPr>
            <a:r>
              <a:rPr lang="en-US" sz="2400" b="1" dirty="0" smtClean="0"/>
              <a:t>Disadvantages</a:t>
            </a:r>
          </a:p>
          <a:p>
            <a:pPr marL="282575" indent="-282575">
              <a:buNone/>
            </a:pPr>
            <a:r>
              <a:rPr lang="en-US" sz="2400" dirty="0" smtClean="0"/>
              <a:t>1. Limits curriculum to specific programs, courses, activities, or outcomes described in those documents.</a:t>
            </a:r>
          </a:p>
          <a:p>
            <a:pPr marL="282575" indent="-282575">
              <a:buNone/>
            </a:pPr>
            <a:r>
              <a:rPr lang="en-US" sz="2400" dirty="0" smtClean="0"/>
              <a:t>2. Assumes all possible outcomes can or will be described in such documents.</a:t>
            </a:r>
          </a:p>
          <a:p>
            <a:pPr marL="282575" indent="-282575">
              <a:buNone/>
            </a:pPr>
            <a:r>
              <a:rPr lang="en-US" sz="2400" dirty="0" smtClean="0"/>
              <a:t>3. May separate processes of learning from what is to be learned.</a:t>
            </a:r>
          </a:p>
          <a:p>
            <a:pPr marL="0" indent="0">
              <a:buNone/>
            </a:pPr>
            <a:r>
              <a:rPr lang="en-US" sz="2400" dirty="0" smtClean="0"/>
              <a:t>(James Macdonald, Hilda </a:t>
            </a:r>
            <a:r>
              <a:rPr lang="en-US" sz="2400" dirty="0" err="1" smtClean="0"/>
              <a:t>Taba</a:t>
            </a:r>
            <a:r>
              <a:rPr lang="en-US" sz="2400" dirty="0" smtClean="0"/>
              <a:t>, Beauchamp) </a:t>
            </a:r>
            <a:endParaRPr lang="en-US" sz="2400" dirty="0"/>
          </a:p>
        </p:txBody>
      </p:sp>
      <p:sp>
        <p:nvSpPr>
          <p:cNvPr id="2" name="Title 1"/>
          <p:cNvSpPr>
            <a:spLocks noGrp="1"/>
          </p:cNvSpPr>
          <p:nvPr>
            <p:ph type="title"/>
          </p:nvPr>
        </p:nvSpPr>
        <p:spPr>
          <a:xfrm>
            <a:off x="457200" y="76200"/>
            <a:ext cx="8229600" cy="944562"/>
          </a:xfrm>
        </p:spPr>
        <p:txBody>
          <a:bodyPr>
            <a:normAutofit/>
          </a:bodyPr>
          <a:lstStyle/>
          <a:p>
            <a:r>
              <a:rPr lang="en-US" dirty="0" smtClean="0"/>
              <a:t>Curriculum as product</a:t>
            </a:r>
            <a:endParaRPr lang="en-US" dirty="0"/>
          </a:p>
        </p:txBody>
      </p:sp>
    </p:spTree>
    <p:extLst>
      <p:ext uri="{BB962C8B-B14F-4D97-AF65-F5344CB8AC3E}">
        <p14:creationId xmlns:p14="http://schemas.microsoft.com/office/powerpoint/2010/main" val="118954093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noAutofit/>
          </a:bodyPr>
          <a:lstStyle/>
          <a:p>
            <a:endParaRPr/>
          </a:p>
        </p:txBody>
      </p:sp>
      <p:sp>
        <p:nvSpPr>
          <p:cNvPr id="3" name="object 3"/>
          <p:cNvSpPr txBox="1"/>
          <p:nvPr/>
        </p:nvSpPr>
        <p:spPr>
          <a:xfrm>
            <a:off x="1793239" y="294640"/>
            <a:ext cx="5693452" cy="2452369"/>
          </a:xfrm>
          <a:prstGeom prst="rect">
            <a:avLst/>
          </a:prstGeom>
        </p:spPr>
        <p:txBody>
          <a:bodyPr wrap="square" lIns="0" tIns="0" rIns="0" bIns="0" rtlCol="0">
            <a:noAutofit/>
          </a:bodyPr>
          <a:lstStyle/>
          <a:p>
            <a:pPr marL="868680" algn="ctr">
              <a:lnSpc>
                <a:spcPts val="4580"/>
              </a:lnSpc>
              <a:spcBef>
                <a:spcPts val="229"/>
              </a:spcBef>
            </a:pPr>
            <a:r>
              <a:rPr sz="6600" b="1" spc="0" baseline="3103" dirty="0" smtClean="0">
                <a:latin typeface="Calibri"/>
                <a:cs typeface="Calibri"/>
              </a:rPr>
              <a:t>B</a:t>
            </a:r>
            <a:r>
              <a:rPr sz="6600" b="1" spc="4" baseline="3103" dirty="0" smtClean="0">
                <a:latin typeface="Calibri"/>
                <a:cs typeface="Calibri"/>
              </a:rPr>
              <a:t>A</a:t>
            </a:r>
            <a:r>
              <a:rPr sz="6600" b="1" spc="-9" baseline="3103" dirty="0" smtClean="0">
                <a:latin typeface="Calibri"/>
                <a:cs typeface="Calibri"/>
              </a:rPr>
              <a:t>S</a:t>
            </a:r>
            <a:r>
              <a:rPr sz="6600" b="1" spc="4" baseline="3103" dirty="0" smtClean="0">
                <a:latin typeface="Calibri"/>
                <a:cs typeface="Calibri"/>
              </a:rPr>
              <a:t>I</a:t>
            </a:r>
            <a:r>
              <a:rPr sz="6600" b="1" spc="0" baseline="3103" dirty="0" smtClean="0">
                <a:latin typeface="Calibri"/>
                <a:cs typeface="Calibri"/>
              </a:rPr>
              <a:t>C</a:t>
            </a:r>
            <a:r>
              <a:rPr sz="6600" b="1" spc="-83" baseline="3103" dirty="0" smtClean="0">
                <a:latin typeface="Calibri"/>
                <a:cs typeface="Calibri"/>
              </a:rPr>
              <a:t> </a:t>
            </a:r>
            <a:r>
              <a:rPr sz="6600" b="1" spc="4" baseline="3103" dirty="0" smtClean="0">
                <a:latin typeface="Calibri"/>
                <a:cs typeface="Calibri"/>
              </a:rPr>
              <a:t>E</a:t>
            </a:r>
            <a:r>
              <a:rPr sz="6600" b="1" spc="0" baseline="3103" dirty="0" smtClean="0">
                <a:latin typeface="Calibri"/>
                <a:cs typeface="Calibri"/>
              </a:rPr>
              <a:t>L</a:t>
            </a:r>
            <a:r>
              <a:rPr sz="6600" b="1" spc="4" baseline="3103" dirty="0" smtClean="0">
                <a:latin typeface="Calibri"/>
                <a:cs typeface="Calibri"/>
              </a:rPr>
              <a:t>EME</a:t>
            </a:r>
            <a:r>
              <a:rPr sz="6600" b="1" spc="0" baseline="3103" dirty="0" smtClean="0">
                <a:latin typeface="Calibri"/>
                <a:cs typeface="Calibri"/>
              </a:rPr>
              <a:t>N</a:t>
            </a:r>
            <a:r>
              <a:rPr sz="6600" b="1" spc="14" baseline="3103" dirty="0" smtClean="0">
                <a:latin typeface="Calibri"/>
                <a:cs typeface="Calibri"/>
              </a:rPr>
              <a:t>T</a:t>
            </a:r>
            <a:r>
              <a:rPr sz="6600" b="1" spc="0" baseline="3103" dirty="0" smtClean="0">
                <a:latin typeface="Calibri"/>
                <a:cs typeface="Calibri"/>
              </a:rPr>
              <a:t>S</a:t>
            </a:r>
            <a:r>
              <a:rPr sz="6600" b="1" spc="-132" baseline="3103" dirty="0" smtClean="0">
                <a:latin typeface="Calibri"/>
                <a:cs typeface="Calibri"/>
              </a:rPr>
              <a:t> </a:t>
            </a:r>
            <a:r>
              <a:rPr sz="6600" b="1" spc="4" baseline="3103" dirty="0" smtClean="0">
                <a:latin typeface="Calibri"/>
                <a:cs typeface="Calibri"/>
              </a:rPr>
              <a:t>O</a:t>
            </a:r>
            <a:r>
              <a:rPr sz="6600" b="1" spc="-20" baseline="3103" dirty="0" smtClean="0">
                <a:latin typeface="Calibri"/>
                <a:cs typeface="Calibri"/>
              </a:rPr>
              <a:t>F</a:t>
            </a:r>
            <a:endParaRPr sz="4400">
              <a:latin typeface="Calibri"/>
              <a:cs typeface="Calibri"/>
            </a:endParaRPr>
          </a:p>
          <a:p>
            <a:pPr marL="1623060" marR="753799" algn="ctr">
              <a:lnSpc>
                <a:spcPts val="5370"/>
              </a:lnSpc>
              <a:spcBef>
                <a:spcPts val="39"/>
              </a:spcBef>
            </a:pPr>
            <a:r>
              <a:rPr sz="6600" b="1" spc="-9" baseline="1241" dirty="0" smtClean="0">
                <a:latin typeface="Calibri"/>
                <a:cs typeface="Calibri"/>
              </a:rPr>
              <a:t>C</a:t>
            </a:r>
            <a:r>
              <a:rPr sz="6600" b="1" spc="-18" baseline="1241" dirty="0" smtClean="0">
                <a:latin typeface="Calibri"/>
                <a:cs typeface="Calibri"/>
              </a:rPr>
              <a:t>U</a:t>
            </a:r>
            <a:r>
              <a:rPr sz="6600" b="1" spc="-9" baseline="1241" dirty="0" smtClean="0">
                <a:latin typeface="Calibri"/>
                <a:cs typeface="Calibri"/>
              </a:rPr>
              <a:t>R</a:t>
            </a:r>
            <a:r>
              <a:rPr sz="6600" b="1" spc="-19" baseline="1241" dirty="0" smtClean="0">
                <a:latin typeface="Calibri"/>
                <a:cs typeface="Calibri"/>
              </a:rPr>
              <a:t>R</a:t>
            </a:r>
            <a:r>
              <a:rPr sz="6600" b="1" spc="-6" baseline="1241" dirty="0" smtClean="0">
                <a:latin typeface="Calibri"/>
                <a:cs typeface="Calibri"/>
              </a:rPr>
              <a:t>I</a:t>
            </a:r>
            <a:r>
              <a:rPr sz="6600" b="1" spc="4" baseline="1241" dirty="0" smtClean="0">
                <a:latin typeface="Calibri"/>
                <a:cs typeface="Calibri"/>
              </a:rPr>
              <a:t>C</a:t>
            </a:r>
            <a:r>
              <a:rPr sz="6600" b="1" spc="-18" baseline="1241" dirty="0" smtClean="0">
                <a:latin typeface="Calibri"/>
                <a:cs typeface="Calibri"/>
              </a:rPr>
              <a:t>ULU</a:t>
            </a:r>
            <a:r>
              <a:rPr sz="6600" b="1" spc="0" baseline="1241" dirty="0" smtClean="0">
                <a:latin typeface="Calibri"/>
                <a:cs typeface="Calibri"/>
              </a:rPr>
              <a:t>M</a:t>
            </a:r>
            <a:endParaRPr sz="4400">
              <a:latin typeface="Calibri"/>
              <a:cs typeface="Calibri"/>
            </a:endParaRPr>
          </a:p>
          <a:p>
            <a:pPr marL="12700" marR="525679">
              <a:lnSpc>
                <a:spcPts val="3520"/>
              </a:lnSpc>
              <a:spcBef>
                <a:spcPts val="2029"/>
              </a:spcBef>
            </a:pPr>
            <a:r>
              <a:rPr sz="3200" b="1" spc="-4" dirty="0" smtClean="0">
                <a:latin typeface="Calibri"/>
                <a:cs typeface="Calibri"/>
              </a:rPr>
              <a:t>P</a:t>
            </a:r>
            <a:r>
              <a:rPr sz="3200" b="1" spc="4" dirty="0" smtClean="0">
                <a:latin typeface="Calibri"/>
                <a:cs typeface="Calibri"/>
              </a:rPr>
              <a:t>L</a:t>
            </a:r>
            <a:r>
              <a:rPr sz="3200" b="1" spc="0" dirty="0" smtClean="0">
                <a:latin typeface="Calibri"/>
                <a:cs typeface="Calibri"/>
              </a:rPr>
              <a:t>ANS</a:t>
            </a:r>
            <a:r>
              <a:rPr sz="3200" b="1" spc="-69" dirty="0" smtClean="0">
                <a:latin typeface="Calibri"/>
                <a:cs typeface="Calibri"/>
              </a:rPr>
              <a:t> </a:t>
            </a:r>
            <a:r>
              <a:rPr sz="3200" b="1" spc="0" dirty="0" smtClean="0">
                <a:latin typeface="Calibri"/>
                <a:cs typeface="Calibri"/>
              </a:rPr>
              <a:t>F</a:t>
            </a:r>
            <a:r>
              <a:rPr sz="3200" b="1" spc="14" dirty="0" smtClean="0">
                <a:latin typeface="Calibri"/>
                <a:cs typeface="Calibri"/>
              </a:rPr>
              <a:t>O</a:t>
            </a:r>
            <a:r>
              <a:rPr sz="3200" b="1" spc="0" dirty="0" smtClean="0">
                <a:latin typeface="Calibri"/>
                <a:cs typeface="Calibri"/>
              </a:rPr>
              <a:t>R</a:t>
            </a:r>
            <a:r>
              <a:rPr sz="3200" b="1" spc="-32" dirty="0" smtClean="0">
                <a:latin typeface="Calibri"/>
                <a:cs typeface="Calibri"/>
              </a:rPr>
              <a:t> </a:t>
            </a:r>
            <a:r>
              <a:rPr sz="3200" b="1" spc="0" dirty="0" smtClean="0">
                <a:latin typeface="Calibri"/>
                <a:cs typeface="Calibri"/>
              </a:rPr>
              <a:t>ASS</a:t>
            </a:r>
            <a:r>
              <a:rPr sz="3200" b="1" spc="-4" dirty="0" smtClean="0">
                <a:latin typeface="Calibri"/>
                <a:cs typeface="Calibri"/>
              </a:rPr>
              <a:t>E</a:t>
            </a:r>
            <a:r>
              <a:rPr sz="3200" b="1" spc="0" dirty="0" smtClean="0">
                <a:latin typeface="Calibri"/>
                <a:cs typeface="Calibri"/>
              </a:rPr>
              <a:t>S</a:t>
            </a:r>
            <a:r>
              <a:rPr sz="3200" b="1" spc="4" dirty="0" smtClean="0">
                <a:latin typeface="Calibri"/>
                <a:cs typeface="Calibri"/>
              </a:rPr>
              <a:t>S</a:t>
            </a:r>
            <a:r>
              <a:rPr sz="3200" b="1" spc="-4" dirty="0" smtClean="0">
                <a:latin typeface="Calibri"/>
                <a:cs typeface="Calibri"/>
              </a:rPr>
              <a:t>M</a:t>
            </a:r>
            <a:r>
              <a:rPr sz="3200" b="1" spc="0" dirty="0" smtClean="0">
                <a:latin typeface="Calibri"/>
                <a:cs typeface="Calibri"/>
              </a:rPr>
              <a:t>ENT</a:t>
            </a:r>
            <a:r>
              <a:rPr sz="3200" b="1" spc="-132" dirty="0" smtClean="0">
                <a:latin typeface="Calibri"/>
                <a:cs typeface="Calibri"/>
              </a:rPr>
              <a:t> </a:t>
            </a:r>
            <a:r>
              <a:rPr sz="3200" b="1" spc="0" dirty="0" smtClean="0">
                <a:latin typeface="Calibri"/>
                <a:cs typeface="Calibri"/>
              </a:rPr>
              <a:t>AND EV</a:t>
            </a:r>
            <a:r>
              <a:rPr sz="3200" b="1" spc="9" dirty="0" smtClean="0">
                <a:latin typeface="Calibri"/>
                <a:cs typeface="Calibri"/>
              </a:rPr>
              <a:t>A</a:t>
            </a:r>
            <a:r>
              <a:rPr sz="3200" b="1" spc="0" dirty="0" smtClean="0">
                <a:latin typeface="Calibri"/>
                <a:cs typeface="Calibri"/>
              </a:rPr>
              <a:t>LU</a:t>
            </a:r>
            <a:r>
              <a:rPr sz="3200" b="1" spc="9" dirty="0" smtClean="0">
                <a:latin typeface="Calibri"/>
                <a:cs typeface="Calibri"/>
              </a:rPr>
              <a:t>A</a:t>
            </a:r>
            <a:r>
              <a:rPr sz="3200" b="1" spc="-4" dirty="0" smtClean="0">
                <a:latin typeface="Calibri"/>
                <a:cs typeface="Calibri"/>
              </a:rPr>
              <a:t>T</a:t>
            </a:r>
            <a:r>
              <a:rPr sz="3200" b="1" spc="0" dirty="0" smtClean="0">
                <a:latin typeface="Calibri"/>
                <a:cs typeface="Calibri"/>
              </a:rPr>
              <a:t>I</a:t>
            </a:r>
            <a:r>
              <a:rPr sz="3200" b="1" spc="4" dirty="0" smtClean="0">
                <a:latin typeface="Calibri"/>
                <a:cs typeface="Calibri"/>
              </a:rPr>
              <a:t>O</a:t>
            </a:r>
            <a:r>
              <a:rPr sz="3200" b="1" spc="14" dirty="0" smtClean="0">
                <a:latin typeface="Calibri"/>
                <a:cs typeface="Calibri"/>
              </a:rPr>
              <a:t>N</a:t>
            </a:r>
            <a:r>
              <a:rPr sz="3200" b="1" spc="0" dirty="0" smtClean="0">
                <a:latin typeface="Calibri"/>
                <a:cs typeface="Calibri"/>
              </a:rPr>
              <a:t>:</a:t>
            </a:r>
            <a:endParaRPr sz="3200">
              <a:latin typeface="Calibri"/>
              <a:cs typeface="Calibri"/>
            </a:endParaRPr>
          </a:p>
        </p:txBody>
      </p:sp>
      <p:sp>
        <p:nvSpPr>
          <p:cNvPr id="4" name="object 4"/>
          <p:cNvSpPr txBox="1"/>
          <p:nvPr/>
        </p:nvSpPr>
        <p:spPr>
          <a:xfrm>
            <a:off x="1450339" y="1868170"/>
            <a:ext cx="301466" cy="431800"/>
          </a:xfrm>
          <a:prstGeom prst="rect">
            <a:avLst/>
          </a:prstGeom>
        </p:spPr>
        <p:txBody>
          <a:bodyPr wrap="square" lIns="0" tIns="0" rIns="0" bIns="0" rtlCol="0">
            <a:noAutofit/>
          </a:bodyPr>
          <a:lstStyle/>
          <a:p>
            <a:pPr marL="12700">
              <a:lnSpc>
                <a:spcPts val="3360"/>
              </a:lnSpc>
              <a:spcBef>
                <a:spcPts val="168"/>
              </a:spcBef>
            </a:pPr>
            <a:r>
              <a:rPr sz="4800" spc="0" baseline="3413" dirty="0" smtClean="0">
                <a:latin typeface="Calibri"/>
                <a:cs typeface="Calibri"/>
              </a:rPr>
              <a:t>•</a:t>
            </a:r>
            <a:endParaRPr sz="3200">
              <a:latin typeface="Calibri"/>
              <a:cs typeface="Calibri"/>
            </a:endParaRPr>
          </a:p>
        </p:txBody>
      </p:sp>
      <p:sp>
        <p:nvSpPr>
          <p:cNvPr id="5" name="object 5"/>
          <p:cNvSpPr txBox="1"/>
          <p:nvPr/>
        </p:nvSpPr>
        <p:spPr>
          <a:xfrm>
            <a:off x="1882139" y="2863850"/>
            <a:ext cx="4622736" cy="431800"/>
          </a:xfrm>
          <a:prstGeom prst="rect">
            <a:avLst/>
          </a:prstGeom>
        </p:spPr>
        <p:txBody>
          <a:bodyPr wrap="square" lIns="0" tIns="0" rIns="0" bIns="0" rtlCol="0">
            <a:noAutofit/>
          </a:bodyPr>
          <a:lstStyle/>
          <a:p>
            <a:pPr marL="12700">
              <a:lnSpc>
                <a:spcPts val="3360"/>
              </a:lnSpc>
              <a:spcBef>
                <a:spcPts val="168"/>
              </a:spcBef>
              <a:tabLst>
                <a:tab pos="1524000" algn="l"/>
                <a:tab pos="2374900" algn="l"/>
                <a:tab pos="2997200" algn="l"/>
              </a:tabLst>
            </a:pPr>
            <a:r>
              <a:rPr sz="4800" spc="-4" baseline="3413" dirty="0" smtClean="0">
                <a:latin typeface="Calibri"/>
                <a:cs typeface="Calibri"/>
              </a:rPr>
              <a:t>I</a:t>
            </a:r>
            <a:r>
              <a:rPr sz="4800" spc="0" baseline="3413" dirty="0" smtClean="0">
                <a:latin typeface="Calibri"/>
                <a:cs typeface="Calibri"/>
              </a:rPr>
              <a:t>n</a:t>
            </a:r>
            <a:r>
              <a:rPr sz="4800" spc="4" baseline="3413" dirty="0" smtClean="0">
                <a:latin typeface="Calibri"/>
                <a:cs typeface="Calibri"/>
              </a:rPr>
              <a:t>c</a:t>
            </a:r>
            <a:r>
              <a:rPr sz="4800" spc="-4" baseline="3413" dirty="0" smtClean="0">
                <a:latin typeface="Calibri"/>
                <a:cs typeface="Calibri"/>
              </a:rPr>
              <a:t>l</a:t>
            </a:r>
            <a:r>
              <a:rPr sz="4800" spc="0" baseline="3413" dirty="0" smtClean="0">
                <a:latin typeface="Calibri"/>
                <a:cs typeface="Calibri"/>
              </a:rPr>
              <a:t>udes	p</a:t>
            </a:r>
            <a:r>
              <a:rPr sz="4800" spc="-4" baseline="3413" dirty="0" smtClean="0">
                <a:latin typeface="Calibri"/>
                <a:cs typeface="Calibri"/>
              </a:rPr>
              <a:t>l</a:t>
            </a:r>
            <a:r>
              <a:rPr sz="4800" spc="4" baseline="3413" dirty="0" smtClean="0">
                <a:latin typeface="Calibri"/>
                <a:cs typeface="Calibri"/>
              </a:rPr>
              <a:t>a</a:t>
            </a:r>
            <a:r>
              <a:rPr sz="4800" spc="0" baseline="3413" dirty="0" smtClean="0">
                <a:latin typeface="Calibri"/>
                <a:cs typeface="Calibri"/>
              </a:rPr>
              <a:t>n	</a:t>
            </a:r>
            <a:r>
              <a:rPr sz="4800" spc="-4" baseline="3413" dirty="0" smtClean="0">
                <a:latin typeface="Calibri"/>
                <a:cs typeface="Calibri"/>
              </a:rPr>
              <a:t>f</a:t>
            </a:r>
            <a:r>
              <a:rPr sz="4800" spc="9" baseline="3413" dirty="0" smtClean="0">
                <a:latin typeface="Calibri"/>
                <a:cs typeface="Calibri"/>
              </a:rPr>
              <a:t>o</a:t>
            </a:r>
            <a:r>
              <a:rPr sz="4800" spc="0" baseline="3413" dirty="0" smtClean="0">
                <a:latin typeface="Calibri"/>
                <a:cs typeface="Calibri"/>
              </a:rPr>
              <a:t>r	</a:t>
            </a:r>
            <a:r>
              <a:rPr sz="4800" spc="4" baseline="3413" dirty="0" smtClean="0">
                <a:latin typeface="Calibri"/>
                <a:cs typeface="Calibri"/>
              </a:rPr>
              <a:t>a</a:t>
            </a:r>
            <a:r>
              <a:rPr sz="4800" spc="0" baseline="3413" dirty="0" smtClean="0">
                <a:latin typeface="Calibri"/>
                <a:cs typeface="Calibri"/>
              </a:rPr>
              <a:t>ssess</a:t>
            </a:r>
            <a:r>
              <a:rPr sz="4800" spc="-9" baseline="3413" dirty="0" smtClean="0">
                <a:latin typeface="Calibri"/>
                <a:cs typeface="Calibri"/>
              </a:rPr>
              <a:t>i</a:t>
            </a:r>
            <a:r>
              <a:rPr sz="4800" spc="0" baseline="3413" dirty="0" smtClean="0">
                <a:latin typeface="Calibri"/>
                <a:cs typeface="Calibri"/>
              </a:rPr>
              <a:t>ng</a:t>
            </a:r>
            <a:endParaRPr sz="3200">
              <a:latin typeface="Calibri"/>
              <a:cs typeface="Calibri"/>
            </a:endParaRPr>
          </a:p>
        </p:txBody>
      </p:sp>
      <p:sp>
        <p:nvSpPr>
          <p:cNvPr id="6" name="object 6"/>
          <p:cNvSpPr txBox="1"/>
          <p:nvPr/>
        </p:nvSpPr>
        <p:spPr>
          <a:xfrm>
            <a:off x="6549644" y="2863850"/>
            <a:ext cx="1442250" cy="431800"/>
          </a:xfrm>
          <a:prstGeom prst="rect">
            <a:avLst/>
          </a:prstGeom>
        </p:spPr>
        <p:txBody>
          <a:bodyPr wrap="square" lIns="0" tIns="0" rIns="0" bIns="0" rtlCol="0">
            <a:noAutofit/>
          </a:bodyPr>
          <a:lstStyle/>
          <a:p>
            <a:pPr marL="12700">
              <a:lnSpc>
                <a:spcPts val="3360"/>
              </a:lnSpc>
              <a:spcBef>
                <a:spcPts val="168"/>
              </a:spcBef>
            </a:pPr>
            <a:r>
              <a:rPr sz="4800" spc="-4" baseline="3413" dirty="0" smtClean="0">
                <a:latin typeface="Calibri"/>
                <a:cs typeface="Calibri"/>
              </a:rPr>
              <a:t>l</a:t>
            </a:r>
            <a:r>
              <a:rPr sz="4800" spc="9" baseline="3413" dirty="0" smtClean="0">
                <a:latin typeface="Calibri"/>
                <a:cs typeface="Calibri"/>
              </a:rPr>
              <a:t>e</a:t>
            </a:r>
            <a:r>
              <a:rPr sz="4800" spc="4" baseline="3413" dirty="0" smtClean="0">
                <a:latin typeface="Calibri"/>
                <a:cs typeface="Calibri"/>
              </a:rPr>
              <a:t>a</a:t>
            </a:r>
            <a:r>
              <a:rPr sz="4800" spc="-4" baseline="3413" dirty="0" smtClean="0">
                <a:latin typeface="Calibri"/>
                <a:cs typeface="Calibri"/>
              </a:rPr>
              <a:t>r</a:t>
            </a:r>
            <a:r>
              <a:rPr sz="4800" spc="0" baseline="3413" dirty="0" smtClean="0">
                <a:latin typeface="Calibri"/>
                <a:cs typeface="Calibri"/>
              </a:rPr>
              <a:t>n</a:t>
            </a:r>
            <a:r>
              <a:rPr sz="4800" spc="-4" baseline="3413" dirty="0" smtClean="0">
                <a:latin typeface="Calibri"/>
                <a:cs typeface="Calibri"/>
              </a:rPr>
              <a:t>i</a:t>
            </a:r>
            <a:r>
              <a:rPr sz="4800" spc="0" baseline="3413" dirty="0" smtClean="0">
                <a:latin typeface="Calibri"/>
                <a:cs typeface="Calibri"/>
              </a:rPr>
              <a:t>ng</a:t>
            </a:r>
            <a:endParaRPr sz="3200">
              <a:latin typeface="Calibri"/>
              <a:cs typeface="Calibri"/>
            </a:endParaRPr>
          </a:p>
        </p:txBody>
      </p:sp>
      <p:sp>
        <p:nvSpPr>
          <p:cNvPr id="7" name="object 7"/>
          <p:cNvSpPr txBox="1"/>
          <p:nvPr/>
        </p:nvSpPr>
        <p:spPr>
          <a:xfrm>
            <a:off x="8037880" y="2863850"/>
            <a:ext cx="720356" cy="431800"/>
          </a:xfrm>
          <a:prstGeom prst="rect">
            <a:avLst/>
          </a:prstGeom>
        </p:spPr>
        <p:txBody>
          <a:bodyPr wrap="square" lIns="0" tIns="0" rIns="0" bIns="0" rtlCol="0">
            <a:noAutofit/>
          </a:bodyPr>
          <a:lstStyle/>
          <a:p>
            <a:pPr marL="12700">
              <a:lnSpc>
                <a:spcPts val="3360"/>
              </a:lnSpc>
              <a:spcBef>
                <a:spcPts val="168"/>
              </a:spcBef>
            </a:pPr>
            <a:r>
              <a:rPr sz="4800" spc="-4" baseline="3413" dirty="0" smtClean="0">
                <a:latin typeface="Calibri"/>
                <a:cs typeface="Calibri"/>
              </a:rPr>
              <a:t>a</a:t>
            </a:r>
            <a:r>
              <a:rPr sz="4800" spc="0" baseline="3413" dirty="0" smtClean="0">
                <a:latin typeface="Calibri"/>
                <a:cs typeface="Calibri"/>
              </a:rPr>
              <a:t>nd</a:t>
            </a:r>
            <a:endParaRPr sz="3200">
              <a:latin typeface="Calibri"/>
              <a:cs typeface="Calibri"/>
            </a:endParaRPr>
          </a:p>
        </p:txBody>
      </p:sp>
      <p:sp>
        <p:nvSpPr>
          <p:cNvPr id="8" name="object 8"/>
          <p:cNvSpPr txBox="1"/>
          <p:nvPr/>
        </p:nvSpPr>
        <p:spPr>
          <a:xfrm>
            <a:off x="1793239" y="3310890"/>
            <a:ext cx="1815325" cy="431800"/>
          </a:xfrm>
          <a:prstGeom prst="rect">
            <a:avLst/>
          </a:prstGeom>
        </p:spPr>
        <p:txBody>
          <a:bodyPr wrap="square" lIns="0" tIns="0" rIns="0" bIns="0" rtlCol="0">
            <a:noAutofit/>
          </a:bodyPr>
          <a:lstStyle/>
          <a:p>
            <a:pPr marL="12700">
              <a:lnSpc>
                <a:spcPts val="3360"/>
              </a:lnSpc>
              <a:spcBef>
                <a:spcPts val="168"/>
              </a:spcBef>
            </a:pPr>
            <a:r>
              <a:rPr sz="4800" spc="0" baseline="3413" dirty="0" smtClean="0">
                <a:latin typeface="Calibri"/>
                <a:cs typeface="Calibri"/>
              </a:rPr>
              <a:t>e</a:t>
            </a:r>
            <a:r>
              <a:rPr sz="4800" spc="9" baseline="3413" dirty="0" smtClean="0">
                <a:latin typeface="Calibri"/>
                <a:cs typeface="Calibri"/>
              </a:rPr>
              <a:t>v</a:t>
            </a:r>
            <a:r>
              <a:rPr sz="4800" spc="-4" baseline="3413" dirty="0" smtClean="0">
                <a:latin typeface="Calibri"/>
                <a:cs typeface="Calibri"/>
              </a:rPr>
              <a:t>al</a:t>
            </a:r>
            <a:r>
              <a:rPr sz="4800" spc="0" baseline="3413" dirty="0" smtClean="0">
                <a:latin typeface="Calibri"/>
                <a:cs typeface="Calibri"/>
              </a:rPr>
              <a:t>u</a:t>
            </a:r>
            <a:r>
              <a:rPr sz="4800" spc="4" baseline="3413" dirty="0" smtClean="0">
                <a:latin typeface="Calibri"/>
                <a:cs typeface="Calibri"/>
              </a:rPr>
              <a:t>a</a:t>
            </a:r>
            <a:r>
              <a:rPr sz="4800" spc="0" baseline="3413" dirty="0" smtClean="0">
                <a:latin typeface="Calibri"/>
                <a:cs typeface="Calibri"/>
              </a:rPr>
              <a:t>t</a:t>
            </a:r>
            <a:r>
              <a:rPr sz="4800" spc="-9" baseline="3413" dirty="0" smtClean="0">
                <a:latin typeface="Calibri"/>
                <a:cs typeface="Calibri"/>
              </a:rPr>
              <a:t>i</a:t>
            </a:r>
            <a:r>
              <a:rPr sz="4800" spc="0" baseline="3413" dirty="0" smtClean="0">
                <a:latin typeface="Calibri"/>
                <a:cs typeface="Calibri"/>
              </a:rPr>
              <a:t>ng</a:t>
            </a:r>
            <a:endParaRPr sz="3200">
              <a:latin typeface="Calibri"/>
              <a:cs typeface="Calibri"/>
            </a:endParaRPr>
          </a:p>
        </p:txBody>
      </p:sp>
      <p:sp>
        <p:nvSpPr>
          <p:cNvPr id="9" name="object 9"/>
          <p:cNvSpPr txBox="1"/>
          <p:nvPr/>
        </p:nvSpPr>
        <p:spPr>
          <a:xfrm>
            <a:off x="3741115" y="3310890"/>
            <a:ext cx="650914" cy="431800"/>
          </a:xfrm>
          <a:prstGeom prst="rect">
            <a:avLst/>
          </a:prstGeom>
        </p:spPr>
        <p:txBody>
          <a:bodyPr wrap="square" lIns="0" tIns="0" rIns="0" bIns="0" rtlCol="0">
            <a:noAutofit/>
          </a:bodyPr>
          <a:lstStyle/>
          <a:p>
            <a:pPr marL="12700">
              <a:lnSpc>
                <a:spcPts val="3360"/>
              </a:lnSpc>
              <a:spcBef>
                <a:spcPts val="168"/>
              </a:spcBef>
            </a:pPr>
            <a:r>
              <a:rPr sz="4800" spc="0" baseline="3413" dirty="0" smtClean="0">
                <a:latin typeface="Calibri"/>
                <a:cs typeface="Calibri"/>
              </a:rPr>
              <a:t>the</a:t>
            </a:r>
            <a:endParaRPr sz="3200">
              <a:latin typeface="Calibri"/>
              <a:cs typeface="Calibri"/>
            </a:endParaRPr>
          </a:p>
        </p:txBody>
      </p:sp>
      <p:sp>
        <p:nvSpPr>
          <p:cNvPr id="10" name="object 10"/>
          <p:cNvSpPr txBox="1"/>
          <p:nvPr/>
        </p:nvSpPr>
        <p:spPr>
          <a:xfrm>
            <a:off x="4323079" y="3310890"/>
            <a:ext cx="2078317" cy="878840"/>
          </a:xfrm>
          <a:prstGeom prst="rect">
            <a:avLst/>
          </a:prstGeom>
        </p:spPr>
        <p:txBody>
          <a:bodyPr wrap="square" lIns="0" tIns="0" rIns="0" bIns="0" rtlCol="0">
            <a:noAutofit/>
          </a:bodyPr>
          <a:lstStyle/>
          <a:p>
            <a:pPr marL="213055">
              <a:lnSpc>
                <a:spcPts val="3360"/>
              </a:lnSpc>
              <a:spcBef>
                <a:spcPts val="168"/>
              </a:spcBef>
            </a:pPr>
            <a:r>
              <a:rPr sz="4800" spc="4" baseline="3413" dirty="0" smtClean="0">
                <a:latin typeface="Calibri"/>
                <a:cs typeface="Calibri"/>
              </a:rPr>
              <a:t>c</a:t>
            </a:r>
            <a:r>
              <a:rPr sz="4800" spc="0" baseline="3413" dirty="0" smtClean="0">
                <a:latin typeface="Calibri"/>
                <a:cs typeface="Calibri"/>
              </a:rPr>
              <a:t>u</a:t>
            </a:r>
            <a:r>
              <a:rPr sz="4800" spc="-4" baseline="3413" dirty="0" smtClean="0">
                <a:latin typeface="Calibri"/>
                <a:cs typeface="Calibri"/>
              </a:rPr>
              <a:t>r</a:t>
            </a:r>
            <a:r>
              <a:rPr sz="4800" spc="4" baseline="3413" dirty="0" smtClean="0">
                <a:latin typeface="Calibri"/>
                <a:cs typeface="Calibri"/>
              </a:rPr>
              <a:t>r</a:t>
            </a:r>
            <a:r>
              <a:rPr sz="4800" spc="-4" baseline="3413" dirty="0" smtClean="0">
                <a:latin typeface="Calibri"/>
                <a:cs typeface="Calibri"/>
              </a:rPr>
              <a:t>i</a:t>
            </a:r>
            <a:r>
              <a:rPr sz="4800" spc="4" baseline="3413" dirty="0" smtClean="0">
                <a:latin typeface="Calibri"/>
                <a:cs typeface="Calibri"/>
              </a:rPr>
              <a:t>c</a:t>
            </a:r>
            <a:r>
              <a:rPr sz="4800" spc="0" baseline="3413" dirty="0" smtClean="0">
                <a:latin typeface="Calibri"/>
                <a:cs typeface="Calibri"/>
              </a:rPr>
              <a:t>u</a:t>
            </a:r>
            <a:r>
              <a:rPr sz="4800" spc="-4" baseline="3413" dirty="0" smtClean="0">
                <a:latin typeface="Calibri"/>
                <a:cs typeface="Calibri"/>
              </a:rPr>
              <a:t>l</a:t>
            </a:r>
            <a:r>
              <a:rPr sz="4800" spc="0" baseline="3413" dirty="0" smtClean="0">
                <a:latin typeface="Calibri"/>
                <a:cs typeface="Calibri"/>
              </a:rPr>
              <a:t>um</a:t>
            </a:r>
            <a:endParaRPr sz="3200">
              <a:latin typeface="Calibri"/>
              <a:cs typeface="Calibri"/>
            </a:endParaRPr>
          </a:p>
          <a:p>
            <a:pPr marL="12700" marR="60960">
              <a:lnSpc>
                <a:spcPts val="3520"/>
              </a:lnSpc>
              <a:spcBef>
                <a:spcPts val="8"/>
              </a:spcBef>
            </a:pPr>
            <a:r>
              <a:rPr sz="4800" spc="0" baseline="2560" dirty="0" smtClean="0">
                <a:latin typeface="Calibri"/>
                <a:cs typeface="Calibri"/>
              </a:rPr>
              <a:t>des</a:t>
            </a:r>
            <a:r>
              <a:rPr sz="4800" spc="4" baseline="2560" dirty="0" smtClean="0">
                <a:latin typeface="Calibri"/>
                <a:cs typeface="Calibri"/>
              </a:rPr>
              <a:t>c</a:t>
            </a:r>
            <a:r>
              <a:rPr sz="4800" spc="-4" baseline="2560" dirty="0" smtClean="0">
                <a:latin typeface="Calibri"/>
                <a:cs typeface="Calibri"/>
              </a:rPr>
              <a:t>ri</a:t>
            </a:r>
            <a:r>
              <a:rPr sz="4800" spc="9" baseline="2560" dirty="0" smtClean="0">
                <a:latin typeface="Calibri"/>
                <a:cs typeface="Calibri"/>
              </a:rPr>
              <a:t>p</a:t>
            </a:r>
            <a:r>
              <a:rPr sz="4800" spc="-14" baseline="2560" dirty="0" smtClean="0">
                <a:latin typeface="Calibri"/>
                <a:cs typeface="Calibri"/>
              </a:rPr>
              <a:t>t</a:t>
            </a:r>
            <a:r>
              <a:rPr sz="4800" spc="4" baseline="2560" dirty="0" smtClean="0">
                <a:latin typeface="Calibri"/>
                <a:cs typeface="Calibri"/>
              </a:rPr>
              <a:t>i</a:t>
            </a:r>
            <a:r>
              <a:rPr sz="4800" spc="0" baseline="2560" dirty="0" smtClean="0">
                <a:latin typeface="Calibri"/>
                <a:cs typeface="Calibri"/>
              </a:rPr>
              <a:t>on</a:t>
            </a:r>
            <a:endParaRPr sz="3200">
              <a:latin typeface="Calibri"/>
              <a:cs typeface="Calibri"/>
            </a:endParaRPr>
          </a:p>
        </p:txBody>
      </p:sp>
      <p:sp>
        <p:nvSpPr>
          <p:cNvPr id="11" name="object 11"/>
          <p:cNvSpPr txBox="1"/>
          <p:nvPr/>
        </p:nvSpPr>
        <p:spPr>
          <a:xfrm>
            <a:off x="6475781" y="3310890"/>
            <a:ext cx="510382" cy="878840"/>
          </a:xfrm>
          <a:prstGeom prst="rect">
            <a:avLst/>
          </a:prstGeom>
        </p:spPr>
        <p:txBody>
          <a:bodyPr wrap="square" lIns="0" tIns="0" rIns="0" bIns="0" rtlCol="0">
            <a:noAutofit/>
          </a:bodyPr>
          <a:lstStyle/>
          <a:p>
            <a:pPr marL="69596">
              <a:lnSpc>
                <a:spcPts val="3360"/>
              </a:lnSpc>
              <a:spcBef>
                <a:spcPts val="168"/>
              </a:spcBef>
            </a:pPr>
            <a:r>
              <a:rPr sz="4800" spc="4" baseline="3413" dirty="0" smtClean="0">
                <a:latin typeface="Calibri"/>
                <a:cs typeface="Calibri"/>
              </a:rPr>
              <a:t>a</a:t>
            </a:r>
            <a:r>
              <a:rPr sz="4800" spc="0" baseline="3413" dirty="0" smtClean="0">
                <a:latin typeface="Calibri"/>
                <a:cs typeface="Calibri"/>
              </a:rPr>
              <a:t>s</a:t>
            </a:r>
            <a:endParaRPr sz="3200">
              <a:latin typeface="Calibri"/>
              <a:cs typeface="Calibri"/>
            </a:endParaRPr>
          </a:p>
          <a:p>
            <a:pPr marL="12700" marR="60959">
              <a:lnSpc>
                <a:spcPts val="3520"/>
              </a:lnSpc>
              <a:spcBef>
                <a:spcPts val="8"/>
              </a:spcBef>
            </a:pPr>
            <a:r>
              <a:rPr sz="4800" spc="0" baseline="2560" dirty="0" smtClean="0">
                <a:latin typeface="Calibri"/>
                <a:cs typeface="Calibri"/>
              </a:rPr>
              <a:t>of</a:t>
            </a:r>
            <a:endParaRPr sz="3200">
              <a:latin typeface="Calibri"/>
              <a:cs typeface="Calibri"/>
            </a:endParaRPr>
          </a:p>
        </p:txBody>
      </p:sp>
      <p:sp>
        <p:nvSpPr>
          <p:cNvPr id="12" name="object 12"/>
          <p:cNvSpPr txBox="1"/>
          <p:nvPr/>
        </p:nvSpPr>
        <p:spPr>
          <a:xfrm>
            <a:off x="7114641" y="3310890"/>
            <a:ext cx="296165" cy="878840"/>
          </a:xfrm>
          <a:prstGeom prst="rect">
            <a:avLst/>
          </a:prstGeom>
        </p:spPr>
        <p:txBody>
          <a:bodyPr wrap="square" lIns="0" tIns="0" rIns="0" bIns="0" rtlCol="0">
            <a:noAutofit/>
          </a:bodyPr>
          <a:lstStyle/>
          <a:p>
            <a:pPr marL="15138">
              <a:lnSpc>
                <a:spcPts val="3360"/>
              </a:lnSpc>
              <a:spcBef>
                <a:spcPts val="168"/>
              </a:spcBef>
            </a:pPr>
            <a:r>
              <a:rPr sz="4800" spc="0" baseline="3413" dirty="0" smtClean="0">
                <a:latin typeface="Calibri"/>
                <a:cs typeface="Calibri"/>
              </a:rPr>
              <a:t>a</a:t>
            </a:r>
            <a:endParaRPr sz="3200">
              <a:latin typeface="Calibri"/>
              <a:cs typeface="Calibri"/>
            </a:endParaRPr>
          </a:p>
          <a:p>
            <a:pPr marL="12700" marR="2438">
              <a:lnSpc>
                <a:spcPts val="3520"/>
              </a:lnSpc>
              <a:spcBef>
                <a:spcPts val="8"/>
              </a:spcBef>
            </a:pPr>
            <a:r>
              <a:rPr sz="4800" spc="0" baseline="2560" dirty="0" smtClean="0">
                <a:latin typeface="Calibri"/>
                <a:cs typeface="Calibri"/>
              </a:rPr>
              <a:t>a</a:t>
            </a:r>
            <a:endParaRPr sz="3200">
              <a:latin typeface="Calibri"/>
              <a:cs typeface="Calibri"/>
            </a:endParaRPr>
          </a:p>
        </p:txBody>
      </p:sp>
      <p:sp>
        <p:nvSpPr>
          <p:cNvPr id="13" name="object 13"/>
          <p:cNvSpPr txBox="1"/>
          <p:nvPr/>
        </p:nvSpPr>
        <p:spPr>
          <a:xfrm>
            <a:off x="7542580" y="3310890"/>
            <a:ext cx="1185953" cy="878840"/>
          </a:xfrm>
          <a:prstGeom prst="rect">
            <a:avLst/>
          </a:prstGeom>
        </p:spPr>
        <p:txBody>
          <a:bodyPr wrap="square" lIns="0" tIns="0" rIns="0" bIns="0" rtlCol="0">
            <a:noAutofit/>
          </a:bodyPr>
          <a:lstStyle/>
          <a:p>
            <a:pPr marR="0" algn="ctr">
              <a:lnSpc>
                <a:spcPts val="3360"/>
              </a:lnSpc>
              <a:spcBef>
                <a:spcPts val="168"/>
              </a:spcBef>
            </a:pPr>
            <a:r>
              <a:rPr sz="4800" spc="-17" baseline="3413" dirty="0" smtClean="0">
                <a:latin typeface="Calibri"/>
                <a:cs typeface="Calibri"/>
              </a:rPr>
              <a:t>w</a:t>
            </a:r>
            <a:r>
              <a:rPr sz="4800" spc="0" baseline="3413" dirty="0" smtClean="0">
                <a:latin typeface="Calibri"/>
                <a:cs typeface="Calibri"/>
              </a:rPr>
              <a:t>ho</a:t>
            </a:r>
            <a:r>
              <a:rPr sz="4800" spc="-4" baseline="3413" dirty="0" smtClean="0">
                <a:latin typeface="Calibri"/>
                <a:cs typeface="Calibri"/>
              </a:rPr>
              <a:t>l</a:t>
            </a:r>
            <a:r>
              <a:rPr sz="4800" spc="-5" baseline="3413" dirty="0" smtClean="0">
                <a:latin typeface="Calibri"/>
                <a:cs typeface="Calibri"/>
              </a:rPr>
              <a:t>e</a:t>
            </a:r>
            <a:r>
              <a:rPr sz="4800" spc="0" baseline="3413" dirty="0" smtClean="0">
                <a:latin typeface="Calibri"/>
                <a:cs typeface="Calibri"/>
              </a:rPr>
              <a:t>.</a:t>
            </a:r>
            <a:endParaRPr sz="3200">
              <a:latin typeface="Calibri"/>
              <a:cs typeface="Calibri"/>
            </a:endParaRPr>
          </a:p>
          <a:p>
            <a:pPr marL="38201" algn="ctr">
              <a:lnSpc>
                <a:spcPts val="3520"/>
              </a:lnSpc>
              <a:spcBef>
                <a:spcPts val="8"/>
              </a:spcBef>
            </a:pPr>
            <a:r>
              <a:rPr sz="4800" spc="-30" baseline="2560" dirty="0" smtClean="0">
                <a:latin typeface="Calibri"/>
                <a:cs typeface="Calibri"/>
              </a:rPr>
              <a:t>m</a:t>
            </a:r>
            <a:r>
              <a:rPr sz="4800" spc="9" baseline="2560" dirty="0" smtClean="0">
                <a:latin typeface="Calibri"/>
                <a:cs typeface="Calibri"/>
              </a:rPr>
              <a:t>o</a:t>
            </a:r>
            <a:r>
              <a:rPr sz="4800" spc="0" baseline="2560" dirty="0" smtClean="0">
                <a:latin typeface="Calibri"/>
                <a:cs typeface="Calibri"/>
              </a:rPr>
              <a:t>del</a:t>
            </a:r>
            <a:endParaRPr sz="3200">
              <a:latin typeface="Calibri"/>
              <a:cs typeface="Calibri"/>
            </a:endParaRPr>
          </a:p>
        </p:txBody>
      </p:sp>
      <p:sp>
        <p:nvSpPr>
          <p:cNvPr id="14" name="object 14"/>
          <p:cNvSpPr txBox="1"/>
          <p:nvPr/>
        </p:nvSpPr>
        <p:spPr>
          <a:xfrm>
            <a:off x="1793239" y="3757929"/>
            <a:ext cx="825149" cy="431800"/>
          </a:xfrm>
          <a:prstGeom prst="rect">
            <a:avLst/>
          </a:prstGeom>
        </p:spPr>
        <p:txBody>
          <a:bodyPr wrap="square" lIns="0" tIns="0" rIns="0" bIns="0" rtlCol="0">
            <a:noAutofit/>
          </a:bodyPr>
          <a:lstStyle/>
          <a:p>
            <a:pPr marL="12700">
              <a:lnSpc>
                <a:spcPts val="3360"/>
              </a:lnSpc>
              <a:spcBef>
                <a:spcPts val="168"/>
              </a:spcBef>
            </a:pPr>
            <a:r>
              <a:rPr sz="4800" spc="-4" baseline="3413" dirty="0" smtClean="0">
                <a:latin typeface="Calibri"/>
                <a:cs typeface="Calibri"/>
              </a:rPr>
              <a:t>M</a:t>
            </a:r>
            <a:r>
              <a:rPr sz="4800" spc="4" baseline="3413" dirty="0" smtClean="0">
                <a:latin typeface="Calibri"/>
                <a:cs typeface="Calibri"/>
              </a:rPr>
              <a:t>a</a:t>
            </a:r>
            <a:r>
              <a:rPr sz="4800" spc="0" baseline="3413" dirty="0" smtClean="0">
                <a:latin typeface="Calibri"/>
                <a:cs typeface="Calibri"/>
              </a:rPr>
              <a:t>y</a:t>
            </a:r>
            <a:endParaRPr sz="3200">
              <a:latin typeface="Calibri"/>
              <a:cs typeface="Calibri"/>
            </a:endParaRPr>
          </a:p>
        </p:txBody>
      </p:sp>
      <p:sp>
        <p:nvSpPr>
          <p:cNvPr id="15" name="object 15"/>
          <p:cNvSpPr txBox="1"/>
          <p:nvPr/>
        </p:nvSpPr>
        <p:spPr>
          <a:xfrm>
            <a:off x="2820619" y="3757929"/>
            <a:ext cx="1299703" cy="431800"/>
          </a:xfrm>
          <a:prstGeom prst="rect">
            <a:avLst/>
          </a:prstGeom>
        </p:spPr>
        <p:txBody>
          <a:bodyPr wrap="square" lIns="0" tIns="0" rIns="0" bIns="0" rtlCol="0">
            <a:noAutofit/>
          </a:bodyPr>
          <a:lstStyle/>
          <a:p>
            <a:pPr marL="12700">
              <a:lnSpc>
                <a:spcPts val="3360"/>
              </a:lnSpc>
              <a:spcBef>
                <a:spcPts val="168"/>
              </a:spcBef>
            </a:pPr>
            <a:r>
              <a:rPr sz="4800" spc="4" baseline="3413" dirty="0" smtClean="0">
                <a:latin typeface="Calibri"/>
                <a:cs typeface="Calibri"/>
              </a:rPr>
              <a:t>i</a:t>
            </a:r>
            <a:r>
              <a:rPr sz="4800" spc="-9" baseline="3413" dirty="0" smtClean="0">
                <a:latin typeface="Calibri"/>
                <a:cs typeface="Calibri"/>
              </a:rPr>
              <a:t>n</a:t>
            </a:r>
            <a:r>
              <a:rPr sz="4800" spc="4" baseline="3413" dirty="0" smtClean="0">
                <a:latin typeface="Calibri"/>
                <a:cs typeface="Calibri"/>
              </a:rPr>
              <a:t>c</a:t>
            </a:r>
            <a:r>
              <a:rPr sz="4800" spc="-4" baseline="3413" dirty="0" smtClean="0">
                <a:latin typeface="Calibri"/>
                <a:cs typeface="Calibri"/>
              </a:rPr>
              <a:t>l</a:t>
            </a:r>
            <a:r>
              <a:rPr sz="4800" spc="0" baseline="3413" dirty="0" smtClean="0">
                <a:latin typeface="Calibri"/>
                <a:cs typeface="Calibri"/>
              </a:rPr>
              <a:t>ude</a:t>
            </a:r>
            <a:endParaRPr sz="3200">
              <a:latin typeface="Calibri"/>
              <a:cs typeface="Calibri"/>
            </a:endParaRPr>
          </a:p>
        </p:txBody>
      </p:sp>
      <p:sp>
        <p:nvSpPr>
          <p:cNvPr id="16" name="object 16"/>
          <p:cNvSpPr txBox="1"/>
          <p:nvPr/>
        </p:nvSpPr>
        <p:spPr>
          <a:xfrm>
            <a:off x="1793239" y="4204970"/>
            <a:ext cx="6965039" cy="431800"/>
          </a:xfrm>
          <a:prstGeom prst="rect">
            <a:avLst/>
          </a:prstGeom>
        </p:spPr>
        <p:txBody>
          <a:bodyPr wrap="square" lIns="0" tIns="0" rIns="0" bIns="0" rtlCol="0">
            <a:noAutofit/>
          </a:bodyPr>
          <a:lstStyle/>
          <a:p>
            <a:pPr marL="12700">
              <a:lnSpc>
                <a:spcPts val="3360"/>
              </a:lnSpc>
              <a:spcBef>
                <a:spcPts val="168"/>
              </a:spcBef>
            </a:pPr>
            <a:r>
              <a:rPr sz="4800" spc="0" baseline="3413" dirty="0" smtClean="0">
                <a:latin typeface="Calibri"/>
                <a:cs typeface="Calibri"/>
              </a:rPr>
              <a:t>p</a:t>
            </a:r>
            <a:r>
              <a:rPr sz="4800" spc="-4" baseline="3413" dirty="0" smtClean="0">
                <a:latin typeface="Calibri"/>
                <a:cs typeface="Calibri"/>
              </a:rPr>
              <a:t>r</a:t>
            </a:r>
            <a:r>
              <a:rPr sz="4800" spc="9" baseline="3413" dirty="0" smtClean="0">
                <a:latin typeface="Calibri"/>
                <a:cs typeface="Calibri"/>
              </a:rPr>
              <a:t>o</a:t>
            </a:r>
            <a:r>
              <a:rPr sz="4800" spc="-4" baseline="3413" dirty="0" smtClean="0">
                <a:latin typeface="Calibri"/>
                <a:cs typeface="Calibri"/>
              </a:rPr>
              <a:t>j</a:t>
            </a:r>
            <a:r>
              <a:rPr sz="4800" spc="9" baseline="3413" dirty="0" smtClean="0">
                <a:latin typeface="Calibri"/>
                <a:cs typeface="Calibri"/>
              </a:rPr>
              <a:t>e</a:t>
            </a:r>
            <a:r>
              <a:rPr sz="4800" spc="4" baseline="3413" dirty="0" smtClean="0">
                <a:latin typeface="Calibri"/>
                <a:cs typeface="Calibri"/>
              </a:rPr>
              <a:t>c</a:t>
            </a:r>
            <a:r>
              <a:rPr sz="4800" spc="-14" baseline="3413" dirty="0" smtClean="0">
                <a:latin typeface="Calibri"/>
                <a:cs typeface="Calibri"/>
              </a:rPr>
              <a:t>t</a:t>
            </a:r>
            <a:r>
              <a:rPr sz="4800" spc="0" baseline="3413" dirty="0" smtClean="0">
                <a:latin typeface="Calibri"/>
                <a:cs typeface="Calibri"/>
              </a:rPr>
              <a:t>,</a:t>
            </a:r>
            <a:r>
              <a:rPr sz="4800" spc="66" baseline="3413" dirty="0" smtClean="0">
                <a:latin typeface="Calibri"/>
                <a:cs typeface="Calibri"/>
              </a:rPr>
              <a:t> </a:t>
            </a:r>
            <a:r>
              <a:rPr sz="4800" spc="0" baseline="3413" dirty="0" smtClean="0">
                <a:latin typeface="Calibri"/>
                <a:cs typeface="Calibri"/>
              </a:rPr>
              <a:t>s</a:t>
            </a:r>
            <a:r>
              <a:rPr sz="4800" spc="4" baseline="3413" dirty="0" smtClean="0">
                <a:latin typeface="Calibri"/>
                <a:cs typeface="Calibri"/>
              </a:rPr>
              <a:t>am</a:t>
            </a:r>
            <a:r>
              <a:rPr sz="4800" spc="0" baseline="3413" dirty="0" smtClean="0">
                <a:latin typeface="Calibri"/>
                <a:cs typeface="Calibri"/>
              </a:rPr>
              <a:t>p</a:t>
            </a:r>
            <a:r>
              <a:rPr sz="4800" spc="-4" baseline="3413" dirty="0" smtClean="0">
                <a:latin typeface="Calibri"/>
                <a:cs typeface="Calibri"/>
              </a:rPr>
              <a:t>l</a:t>
            </a:r>
            <a:r>
              <a:rPr sz="4800" spc="0" baseline="3413" dirty="0" smtClean="0">
                <a:latin typeface="Calibri"/>
                <a:cs typeface="Calibri"/>
              </a:rPr>
              <a:t>e</a:t>
            </a:r>
            <a:r>
              <a:rPr sz="4800" spc="73" baseline="3413" dirty="0" smtClean="0">
                <a:latin typeface="Calibri"/>
                <a:cs typeface="Calibri"/>
              </a:rPr>
              <a:t> </a:t>
            </a:r>
            <a:r>
              <a:rPr sz="4800" spc="0" baseline="3413" dirty="0" smtClean="0">
                <a:latin typeface="Calibri"/>
                <a:cs typeface="Calibri"/>
              </a:rPr>
              <a:t>ex</a:t>
            </a:r>
            <a:r>
              <a:rPr sz="4800" spc="4" baseline="3413" dirty="0" smtClean="0">
                <a:latin typeface="Calibri"/>
                <a:cs typeface="Calibri"/>
              </a:rPr>
              <a:t>a</a:t>
            </a:r>
            <a:r>
              <a:rPr sz="4800" spc="0" baseline="3413" dirty="0" smtClean="0">
                <a:latin typeface="Calibri"/>
                <a:cs typeface="Calibri"/>
              </a:rPr>
              <a:t>m</a:t>
            </a:r>
            <a:r>
              <a:rPr sz="4800" spc="59" baseline="3413" dirty="0" smtClean="0">
                <a:latin typeface="Calibri"/>
                <a:cs typeface="Calibri"/>
              </a:rPr>
              <a:t> </a:t>
            </a:r>
            <a:r>
              <a:rPr sz="4800" spc="0" baseline="3413" dirty="0" smtClean="0">
                <a:latin typeface="Calibri"/>
                <a:cs typeface="Calibri"/>
              </a:rPr>
              <a:t>qu</a:t>
            </a:r>
            <a:r>
              <a:rPr sz="4800" spc="4" baseline="3413" dirty="0" smtClean="0">
                <a:latin typeface="Calibri"/>
                <a:cs typeface="Calibri"/>
              </a:rPr>
              <a:t>e</a:t>
            </a:r>
            <a:r>
              <a:rPr sz="4800" spc="-9" baseline="3413" dirty="0" smtClean="0">
                <a:latin typeface="Calibri"/>
                <a:cs typeface="Calibri"/>
              </a:rPr>
              <a:t>s</a:t>
            </a:r>
            <a:r>
              <a:rPr sz="4800" spc="0" baseline="3413" dirty="0" smtClean="0">
                <a:latin typeface="Calibri"/>
                <a:cs typeface="Calibri"/>
              </a:rPr>
              <a:t>t</a:t>
            </a:r>
            <a:r>
              <a:rPr sz="4800" spc="-9" baseline="3413" dirty="0" smtClean="0">
                <a:latin typeface="Calibri"/>
                <a:cs typeface="Calibri"/>
              </a:rPr>
              <a:t>i</a:t>
            </a:r>
            <a:r>
              <a:rPr sz="4800" spc="9" baseline="3413" dirty="0" smtClean="0">
                <a:latin typeface="Calibri"/>
                <a:cs typeface="Calibri"/>
              </a:rPr>
              <a:t>o</a:t>
            </a:r>
            <a:r>
              <a:rPr sz="4800" spc="0" baseline="3413" dirty="0" smtClean="0">
                <a:latin typeface="Calibri"/>
                <a:cs typeface="Calibri"/>
              </a:rPr>
              <a:t>n</a:t>
            </a:r>
            <a:r>
              <a:rPr sz="4800" spc="-9" baseline="3413" dirty="0" smtClean="0">
                <a:latin typeface="Calibri"/>
                <a:cs typeface="Calibri"/>
              </a:rPr>
              <a:t>s</a:t>
            </a:r>
            <a:r>
              <a:rPr sz="4800" spc="0" baseline="3413" dirty="0" smtClean="0">
                <a:latin typeface="Calibri"/>
                <a:cs typeface="Calibri"/>
              </a:rPr>
              <a:t>,</a:t>
            </a:r>
            <a:r>
              <a:rPr sz="4800" spc="106" baseline="3413" dirty="0" smtClean="0">
                <a:latin typeface="Calibri"/>
                <a:cs typeface="Calibri"/>
              </a:rPr>
              <a:t> </a:t>
            </a:r>
            <a:r>
              <a:rPr sz="4800" spc="0" baseline="3413" dirty="0" smtClean="0">
                <a:latin typeface="Calibri"/>
                <a:cs typeface="Calibri"/>
              </a:rPr>
              <a:t>or</a:t>
            </a:r>
            <a:r>
              <a:rPr sz="4800" spc="98" baseline="3413" dirty="0" smtClean="0">
                <a:latin typeface="Calibri"/>
                <a:cs typeface="Calibri"/>
              </a:rPr>
              <a:t> </a:t>
            </a:r>
            <a:r>
              <a:rPr sz="4800" spc="0" baseline="3413" dirty="0" smtClean="0">
                <a:latin typeface="Calibri"/>
                <a:cs typeface="Calibri"/>
              </a:rPr>
              <a:t>oth</a:t>
            </a:r>
            <a:r>
              <a:rPr sz="4800" spc="4" baseline="3413" dirty="0" smtClean="0">
                <a:latin typeface="Calibri"/>
                <a:cs typeface="Calibri"/>
              </a:rPr>
              <a:t>e</a:t>
            </a:r>
            <a:r>
              <a:rPr sz="4800" spc="0" baseline="3413" dirty="0" smtClean="0">
                <a:latin typeface="Calibri"/>
                <a:cs typeface="Calibri"/>
              </a:rPr>
              <a:t>r</a:t>
            </a:r>
            <a:endParaRPr sz="3200">
              <a:latin typeface="Calibri"/>
              <a:cs typeface="Calibri"/>
            </a:endParaRPr>
          </a:p>
        </p:txBody>
      </p:sp>
      <p:sp>
        <p:nvSpPr>
          <p:cNvPr id="17" name="object 17"/>
          <p:cNvSpPr txBox="1"/>
          <p:nvPr/>
        </p:nvSpPr>
        <p:spPr>
          <a:xfrm>
            <a:off x="1793239" y="4652009"/>
            <a:ext cx="1632046" cy="878839"/>
          </a:xfrm>
          <a:prstGeom prst="rect">
            <a:avLst/>
          </a:prstGeom>
        </p:spPr>
        <p:txBody>
          <a:bodyPr wrap="square" lIns="0" tIns="0" rIns="0" bIns="0" rtlCol="0">
            <a:noAutofit/>
          </a:bodyPr>
          <a:lstStyle/>
          <a:p>
            <a:pPr marL="12700">
              <a:lnSpc>
                <a:spcPts val="3360"/>
              </a:lnSpc>
              <a:spcBef>
                <a:spcPts val="168"/>
              </a:spcBef>
            </a:pPr>
            <a:r>
              <a:rPr sz="4800" spc="0" baseline="3413" dirty="0" smtClean="0">
                <a:latin typeface="Calibri"/>
                <a:cs typeface="Calibri"/>
              </a:rPr>
              <a:t>e</a:t>
            </a:r>
            <a:r>
              <a:rPr sz="4800" spc="4" baseline="3413" dirty="0" smtClean="0">
                <a:latin typeface="Calibri"/>
                <a:cs typeface="Calibri"/>
              </a:rPr>
              <a:t>l</a:t>
            </a:r>
            <a:r>
              <a:rPr sz="4800" spc="0" baseline="3413" dirty="0" smtClean="0">
                <a:latin typeface="Calibri"/>
                <a:cs typeface="Calibri"/>
              </a:rPr>
              <a:t>eme</a:t>
            </a:r>
            <a:r>
              <a:rPr sz="4800" spc="4" baseline="3413" dirty="0" smtClean="0">
                <a:latin typeface="Calibri"/>
                <a:cs typeface="Calibri"/>
              </a:rPr>
              <a:t>n</a:t>
            </a:r>
            <a:r>
              <a:rPr sz="4800" spc="-14" baseline="3413" dirty="0" smtClean="0">
                <a:latin typeface="Calibri"/>
                <a:cs typeface="Calibri"/>
              </a:rPr>
              <a:t>t</a:t>
            </a:r>
            <a:r>
              <a:rPr sz="4800" spc="0" baseline="3413" dirty="0" smtClean="0">
                <a:latin typeface="Calibri"/>
                <a:cs typeface="Calibri"/>
              </a:rPr>
              <a:t>s</a:t>
            </a:r>
            <a:endParaRPr sz="3200">
              <a:latin typeface="Calibri"/>
              <a:cs typeface="Calibri"/>
            </a:endParaRPr>
          </a:p>
          <a:p>
            <a:pPr marL="12700" marR="60960">
              <a:lnSpc>
                <a:spcPts val="3520"/>
              </a:lnSpc>
              <a:spcBef>
                <a:spcPts val="8"/>
              </a:spcBef>
            </a:pPr>
            <a:r>
              <a:rPr sz="4800" spc="-4" baseline="2560" dirty="0" smtClean="0">
                <a:latin typeface="Calibri"/>
                <a:cs typeface="Calibri"/>
              </a:rPr>
              <a:t>i</a:t>
            </a:r>
            <a:r>
              <a:rPr sz="4800" spc="0" baseline="2560" dirty="0" smtClean="0">
                <a:latin typeface="Calibri"/>
                <a:cs typeface="Calibri"/>
              </a:rPr>
              <a:t>n</a:t>
            </a:r>
            <a:r>
              <a:rPr sz="4800" spc="4" baseline="2560" dirty="0" smtClean="0">
                <a:latin typeface="Calibri"/>
                <a:cs typeface="Calibri"/>
              </a:rPr>
              <a:t>c</a:t>
            </a:r>
            <a:r>
              <a:rPr sz="4800" spc="-4" baseline="2560" dirty="0" smtClean="0">
                <a:latin typeface="Calibri"/>
                <a:cs typeface="Calibri"/>
              </a:rPr>
              <a:t>l</a:t>
            </a:r>
            <a:r>
              <a:rPr sz="4800" spc="0" baseline="2560" dirty="0" smtClean="0">
                <a:latin typeface="Calibri"/>
                <a:cs typeface="Calibri"/>
              </a:rPr>
              <a:t>ude</a:t>
            </a:r>
            <a:endParaRPr sz="3200">
              <a:latin typeface="Calibri"/>
              <a:cs typeface="Calibri"/>
            </a:endParaRPr>
          </a:p>
        </p:txBody>
      </p:sp>
      <p:sp>
        <p:nvSpPr>
          <p:cNvPr id="18" name="object 18"/>
          <p:cNvSpPr txBox="1"/>
          <p:nvPr/>
        </p:nvSpPr>
        <p:spPr>
          <a:xfrm>
            <a:off x="3598062" y="4652009"/>
            <a:ext cx="437662" cy="431800"/>
          </a:xfrm>
          <a:prstGeom prst="rect">
            <a:avLst/>
          </a:prstGeom>
        </p:spPr>
        <p:txBody>
          <a:bodyPr wrap="square" lIns="0" tIns="0" rIns="0" bIns="0" rtlCol="0">
            <a:noAutofit/>
          </a:bodyPr>
          <a:lstStyle/>
          <a:p>
            <a:pPr marL="12700">
              <a:lnSpc>
                <a:spcPts val="3360"/>
              </a:lnSpc>
              <a:spcBef>
                <a:spcPts val="168"/>
              </a:spcBef>
            </a:pPr>
            <a:r>
              <a:rPr sz="4800" spc="0" baseline="3413" dirty="0" smtClean="0">
                <a:latin typeface="Calibri"/>
                <a:cs typeface="Calibri"/>
              </a:rPr>
              <a:t>of</a:t>
            </a:r>
            <a:endParaRPr sz="3200">
              <a:latin typeface="Calibri"/>
              <a:cs typeface="Calibri"/>
            </a:endParaRPr>
          </a:p>
        </p:txBody>
      </p:sp>
      <p:sp>
        <p:nvSpPr>
          <p:cNvPr id="19" name="object 19"/>
          <p:cNvSpPr txBox="1"/>
          <p:nvPr/>
        </p:nvSpPr>
        <p:spPr>
          <a:xfrm>
            <a:off x="4207662" y="4652009"/>
            <a:ext cx="2109700" cy="431800"/>
          </a:xfrm>
          <a:prstGeom prst="rect">
            <a:avLst/>
          </a:prstGeom>
        </p:spPr>
        <p:txBody>
          <a:bodyPr wrap="square" lIns="0" tIns="0" rIns="0" bIns="0" rtlCol="0">
            <a:noAutofit/>
          </a:bodyPr>
          <a:lstStyle/>
          <a:p>
            <a:pPr marL="12700">
              <a:lnSpc>
                <a:spcPts val="3360"/>
              </a:lnSpc>
              <a:spcBef>
                <a:spcPts val="168"/>
              </a:spcBef>
            </a:pPr>
            <a:r>
              <a:rPr sz="4800" spc="-4" baseline="3413" dirty="0" smtClean="0">
                <a:latin typeface="Calibri"/>
                <a:cs typeface="Calibri"/>
              </a:rPr>
              <a:t>a</a:t>
            </a:r>
            <a:r>
              <a:rPr sz="4800" spc="0" baseline="3413" dirty="0" smtClean="0">
                <a:latin typeface="Calibri"/>
                <a:cs typeface="Calibri"/>
              </a:rPr>
              <a:t>ss</a:t>
            </a:r>
            <a:r>
              <a:rPr sz="4800" spc="4" baseline="3413" dirty="0" smtClean="0">
                <a:latin typeface="Calibri"/>
                <a:cs typeface="Calibri"/>
              </a:rPr>
              <a:t>e</a:t>
            </a:r>
            <a:r>
              <a:rPr sz="4800" spc="-9" baseline="3413" dirty="0" smtClean="0">
                <a:latin typeface="Calibri"/>
                <a:cs typeface="Calibri"/>
              </a:rPr>
              <a:t>s</a:t>
            </a:r>
            <a:r>
              <a:rPr sz="4800" spc="0" baseline="3413" dirty="0" smtClean="0">
                <a:latin typeface="Calibri"/>
                <a:cs typeface="Calibri"/>
              </a:rPr>
              <a:t>s</a:t>
            </a:r>
            <a:r>
              <a:rPr sz="4800" spc="4" baseline="3413" dirty="0" smtClean="0">
                <a:latin typeface="Calibri"/>
                <a:cs typeface="Calibri"/>
              </a:rPr>
              <a:t>m</a:t>
            </a:r>
            <a:r>
              <a:rPr sz="4800" spc="0" baseline="3413" dirty="0" smtClean="0">
                <a:latin typeface="Calibri"/>
                <a:cs typeface="Calibri"/>
              </a:rPr>
              <a:t>e</a:t>
            </a:r>
            <a:r>
              <a:rPr sz="4800" spc="4" baseline="3413" dirty="0" smtClean="0">
                <a:latin typeface="Calibri"/>
                <a:cs typeface="Calibri"/>
              </a:rPr>
              <a:t>n</a:t>
            </a:r>
            <a:r>
              <a:rPr sz="4800" spc="-14" baseline="3413" dirty="0" smtClean="0">
                <a:latin typeface="Calibri"/>
                <a:cs typeface="Calibri"/>
              </a:rPr>
              <a:t>t</a:t>
            </a:r>
            <a:r>
              <a:rPr sz="4800" spc="0" baseline="3413" dirty="0" smtClean="0">
                <a:latin typeface="Calibri"/>
                <a:cs typeface="Calibri"/>
              </a:rPr>
              <a:t>.</a:t>
            </a:r>
            <a:endParaRPr sz="3200">
              <a:latin typeface="Calibri"/>
              <a:cs typeface="Calibri"/>
            </a:endParaRPr>
          </a:p>
        </p:txBody>
      </p:sp>
      <p:sp>
        <p:nvSpPr>
          <p:cNvPr id="20" name="object 20"/>
          <p:cNvSpPr txBox="1"/>
          <p:nvPr/>
        </p:nvSpPr>
        <p:spPr>
          <a:xfrm>
            <a:off x="6580632" y="4652009"/>
            <a:ext cx="799879" cy="431800"/>
          </a:xfrm>
          <a:prstGeom prst="rect">
            <a:avLst/>
          </a:prstGeom>
        </p:spPr>
        <p:txBody>
          <a:bodyPr wrap="square" lIns="0" tIns="0" rIns="0" bIns="0" rtlCol="0">
            <a:noAutofit/>
          </a:bodyPr>
          <a:lstStyle/>
          <a:p>
            <a:pPr marL="12700">
              <a:lnSpc>
                <a:spcPts val="3360"/>
              </a:lnSpc>
              <a:spcBef>
                <a:spcPts val="168"/>
              </a:spcBef>
            </a:pPr>
            <a:r>
              <a:rPr sz="4800" spc="0" baseline="3413" dirty="0" smtClean="0">
                <a:latin typeface="Calibri"/>
                <a:cs typeface="Calibri"/>
              </a:rPr>
              <a:t>A</a:t>
            </a:r>
            <a:r>
              <a:rPr sz="4800" spc="-4" baseline="3413" dirty="0" smtClean="0">
                <a:latin typeface="Calibri"/>
                <a:cs typeface="Calibri"/>
              </a:rPr>
              <a:t>l</a:t>
            </a:r>
            <a:r>
              <a:rPr sz="4800" spc="0" baseline="3413" dirty="0" smtClean="0">
                <a:latin typeface="Calibri"/>
                <a:cs typeface="Calibri"/>
              </a:rPr>
              <a:t>so</a:t>
            </a:r>
            <a:endParaRPr sz="3200">
              <a:latin typeface="Calibri"/>
              <a:cs typeface="Calibri"/>
            </a:endParaRPr>
          </a:p>
        </p:txBody>
      </p:sp>
      <p:sp>
        <p:nvSpPr>
          <p:cNvPr id="21" name="object 21"/>
          <p:cNvSpPr txBox="1"/>
          <p:nvPr/>
        </p:nvSpPr>
        <p:spPr>
          <a:xfrm>
            <a:off x="7553553" y="4652009"/>
            <a:ext cx="1205439" cy="431800"/>
          </a:xfrm>
          <a:prstGeom prst="rect">
            <a:avLst/>
          </a:prstGeom>
        </p:spPr>
        <p:txBody>
          <a:bodyPr wrap="square" lIns="0" tIns="0" rIns="0" bIns="0" rtlCol="0">
            <a:noAutofit/>
          </a:bodyPr>
          <a:lstStyle/>
          <a:p>
            <a:pPr marL="12700">
              <a:lnSpc>
                <a:spcPts val="3360"/>
              </a:lnSpc>
              <a:spcBef>
                <a:spcPts val="168"/>
              </a:spcBef>
            </a:pPr>
            <a:r>
              <a:rPr sz="4800" spc="0" baseline="3413" dirty="0" smtClean="0">
                <a:latin typeface="Calibri"/>
                <a:cs typeface="Calibri"/>
              </a:rPr>
              <a:t>shou</a:t>
            </a:r>
            <a:r>
              <a:rPr sz="4800" spc="-4" baseline="3413" dirty="0" smtClean="0">
                <a:latin typeface="Calibri"/>
                <a:cs typeface="Calibri"/>
              </a:rPr>
              <a:t>l</a:t>
            </a:r>
            <a:r>
              <a:rPr sz="4800" spc="0" baseline="3413" dirty="0" smtClean="0">
                <a:latin typeface="Calibri"/>
                <a:cs typeface="Calibri"/>
              </a:rPr>
              <a:t>d</a:t>
            </a:r>
            <a:endParaRPr sz="3200">
              <a:latin typeface="Calibri"/>
              <a:cs typeface="Calibri"/>
            </a:endParaRPr>
          </a:p>
        </p:txBody>
      </p:sp>
      <p:sp>
        <p:nvSpPr>
          <p:cNvPr id="22" name="object 22"/>
          <p:cNvSpPr txBox="1"/>
          <p:nvPr/>
        </p:nvSpPr>
        <p:spPr>
          <a:xfrm>
            <a:off x="3544417" y="5099050"/>
            <a:ext cx="814076" cy="431800"/>
          </a:xfrm>
          <a:prstGeom prst="rect">
            <a:avLst/>
          </a:prstGeom>
        </p:spPr>
        <p:txBody>
          <a:bodyPr wrap="square" lIns="0" tIns="0" rIns="0" bIns="0" rtlCol="0">
            <a:noAutofit/>
          </a:bodyPr>
          <a:lstStyle/>
          <a:p>
            <a:pPr marL="12700">
              <a:lnSpc>
                <a:spcPts val="3360"/>
              </a:lnSpc>
              <a:spcBef>
                <a:spcPts val="168"/>
              </a:spcBef>
            </a:pPr>
            <a:r>
              <a:rPr sz="4800" spc="0" baseline="3413" dirty="0" smtClean="0">
                <a:latin typeface="Calibri"/>
                <a:cs typeface="Calibri"/>
              </a:rPr>
              <a:t>p</a:t>
            </a:r>
            <a:r>
              <a:rPr sz="4800" spc="-4" baseline="3413" dirty="0" smtClean="0">
                <a:latin typeface="Calibri"/>
                <a:cs typeface="Calibri"/>
              </a:rPr>
              <a:t>l</a:t>
            </a:r>
            <a:r>
              <a:rPr sz="4800" spc="4" baseline="3413" dirty="0" smtClean="0">
                <a:latin typeface="Calibri"/>
                <a:cs typeface="Calibri"/>
              </a:rPr>
              <a:t>a</a:t>
            </a:r>
            <a:r>
              <a:rPr sz="4800" spc="0" baseline="3413" dirty="0" smtClean="0">
                <a:latin typeface="Calibri"/>
                <a:cs typeface="Calibri"/>
              </a:rPr>
              <a:t>n</a:t>
            </a:r>
            <a:endParaRPr sz="3200">
              <a:latin typeface="Calibri"/>
              <a:cs typeface="Calibri"/>
            </a:endParaRPr>
          </a:p>
        </p:txBody>
      </p:sp>
      <p:sp>
        <p:nvSpPr>
          <p:cNvPr id="23" name="object 23"/>
          <p:cNvSpPr txBox="1"/>
          <p:nvPr/>
        </p:nvSpPr>
        <p:spPr>
          <a:xfrm>
            <a:off x="4809134" y="5099050"/>
            <a:ext cx="578462" cy="878840"/>
          </a:xfrm>
          <a:prstGeom prst="rect">
            <a:avLst/>
          </a:prstGeom>
        </p:spPr>
        <p:txBody>
          <a:bodyPr wrap="square" lIns="0" tIns="0" rIns="0" bIns="0" rtlCol="0">
            <a:noAutofit/>
          </a:bodyPr>
          <a:lstStyle/>
          <a:p>
            <a:pPr marL="12700">
              <a:lnSpc>
                <a:spcPts val="3360"/>
              </a:lnSpc>
              <a:spcBef>
                <a:spcPts val="168"/>
              </a:spcBef>
            </a:pPr>
            <a:r>
              <a:rPr sz="4800" spc="-4" baseline="3413" dirty="0" smtClean="0">
                <a:latin typeface="Calibri"/>
                <a:cs typeface="Calibri"/>
              </a:rPr>
              <a:t>f</a:t>
            </a:r>
            <a:r>
              <a:rPr sz="4800" spc="0" baseline="3413" dirty="0" smtClean="0">
                <a:latin typeface="Calibri"/>
                <a:cs typeface="Calibri"/>
              </a:rPr>
              <a:t>or</a:t>
            </a:r>
            <a:endParaRPr sz="3200">
              <a:latin typeface="Calibri"/>
              <a:cs typeface="Calibri"/>
            </a:endParaRPr>
          </a:p>
          <a:p>
            <a:pPr marL="91541" marR="60960">
              <a:lnSpc>
                <a:spcPts val="3520"/>
              </a:lnSpc>
              <a:spcBef>
                <a:spcPts val="8"/>
              </a:spcBef>
            </a:pPr>
            <a:r>
              <a:rPr sz="4800" spc="0" baseline="2560" dirty="0" smtClean="0">
                <a:latin typeface="Calibri"/>
                <a:cs typeface="Calibri"/>
              </a:rPr>
              <a:t>a</a:t>
            </a:r>
            <a:endParaRPr sz="3200">
              <a:latin typeface="Calibri"/>
              <a:cs typeface="Calibri"/>
            </a:endParaRPr>
          </a:p>
        </p:txBody>
      </p:sp>
      <p:sp>
        <p:nvSpPr>
          <p:cNvPr id="24" name="object 24"/>
          <p:cNvSpPr txBox="1"/>
          <p:nvPr/>
        </p:nvSpPr>
        <p:spPr>
          <a:xfrm>
            <a:off x="5840171" y="5099050"/>
            <a:ext cx="1815325" cy="431800"/>
          </a:xfrm>
          <a:prstGeom prst="rect">
            <a:avLst/>
          </a:prstGeom>
        </p:spPr>
        <p:txBody>
          <a:bodyPr wrap="square" lIns="0" tIns="0" rIns="0" bIns="0" rtlCol="0">
            <a:noAutofit/>
          </a:bodyPr>
          <a:lstStyle/>
          <a:p>
            <a:pPr marL="12700">
              <a:lnSpc>
                <a:spcPts val="3360"/>
              </a:lnSpc>
              <a:spcBef>
                <a:spcPts val="168"/>
              </a:spcBef>
            </a:pPr>
            <a:r>
              <a:rPr sz="4800" spc="0" baseline="3413" dirty="0" smtClean="0">
                <a:latin typeface="Calibri"/>
                <a:cs typeface="Calibri"/>
              </a:rPr>
              <a:t>ev</a:t>
            </a:r>
            <a:r>
              <a:rPr sz="4800" spc="4" baseline="3413" dirty="0" smtClean="0">
                <a:latin typeface="Calibri"/>
                <a:cs typeface="Calibri"/>
              </a:rPr>
              <a:t>a</a:t>
            </a:r>
            <a:r>
              <a:rPr sz="4800" spc="-4" baseline="3413" dirty="0" smtClean="0">
                <a:latin typeface="Calibri"/>
                <a:cs typeface="Calibri"/>
              </a:rPr>
              <a:t>l</a:t>
            </a:r>
            <a:r>
              <a:rPr sz="4800" spc="0" baseline="3413" dirty="0" smtClean="0">
                <a:latin typeface="Calibri"/>
                <a:cs typeface="Calibri"/>
              </a:rPr>
              <a:t>u</a:t>
            </a:r>
            <a:r>
              <a:rPr sz="4800" spc="4" baseline="3413" dirty="0" smtClean="0">
                <a:latin typeface="Calibri"/>
                <a:cs typeface="Calibri"/>
              </a:rPr>
              <a:t>a</a:t>
            </a:r>
            <a:r>
              <a:rPr sz="4800" spc="-14" baseline="3413" dirty="0" smtClean="0">
                <a:latin typeface="Calibri"/>
                <a:cs typeface="Calibri"/>
              </a:rPr>
              <a:t>t</a:t>
            </a:r>
            <a:r>
              <a:rPr sz="4800" spc="4" baseline="3413" dirty="0" smtClean="0">
                <a:latin typeface="Calibri"/>
                <a:cs typeface="Calibri"/>
              </a:rPr>
              <a:t>i</a:t>
            </a:r>
            <a:r>
              <a:rPr sz="4800" spc="0" baseline="3413" dirty="0" smtClean="0">
                <a:latin typeface="Calibri"/>
                <a:cs typeface="Calibri"/>
              </a:rPr>
              <a:t>ng</a:t>
            </a:r>
            <a:endParaRPr sz="3200">
              <a:latin typeface="Calibri"/>
              <a:cs typeface="Calibri"/>
            </a:endParaRPr>
          </a:p>
        </p:txBody>
      </p:sp>
      <p:sp>
        <p:nvSpPr>
          <p:cNvPr id="25" name="object 25"/>
          <p:cNvSpPr txBox="1"/>
          <p:nvPr/>
        </p:nvSpPr>
        <p:spPr>
          <a:xfrm>
            <a:off x="8106664" y="5099050"/>
            <a:ext cx="650914" cy="431800"/>
          </a:xfrm>
          <a:prstGeom prst="rect">
            <a:avLst/>
          </a:prstGeom>
        </p:spPr>
        <p:txBody>
          <a:bodyPr wrap="square" lIns="0" tIns="0" rIns="0" bIns="0" rtlCol="0">
            <a:noAutofit/>
          </a:bodyPr>
          <a:lstStyle/>
          <a:p>
            <a:pPr marL="12700">
              <a:lnSpc>
                <a:spcPts val="3360"/>
              </a:lnSpc>
              <a:spcBef>
                <a:spcPts val="168"/>
              </a:spcBef>
            </a:pPr>
            <a:r>
              <a:rPr sz="4800" spc="0" baseline="3413" dirty="0" smtClean="0">
                <a:latin typeface="Calibri"/>
                <a:cs typeface="Calibri"/>
              </a:rPr>
              <a:t>the</a:t>
            </a:r>
            <a:endParaRPr sz="3200">
              <a:latin typeface="Calibri"/>
              <a:cs typeface="Calibri"/>
            </a:endParaRPr>
          </a:p>
        </p:txBody>
      </p:sp>
      <p:sp>
        <p:nvSpPr>
          <p:cNvPr id="26" name="object 26"/>
          <p:cNvSpPr txBox="1"/>
          <p:nvPr/>
        </p:nvSpPr>
        <p:spPr>
          <a:xfrm>
            <a:off x="1793239" y="5546090"/>
            <a:ext cx="1877961" cy="431800"/>
          </a:xfrm>
          <a:prstGeom prst="rect">
            <a:avLst/>
          </a:prstGeom>
        </p:spPr>
        <p:txBody>
          <a:bodyPr wrap="square" lIns="0" tIns="0" rIns="0" bIns="0" rtlCol="0">
            <a:noAutofit/>
          </a:bodyPr>
          <a:lstStyle/>
          <a:p>
            <a:pPr marL="12700">
              <a:lnSpc>
                <a:spcPts val="3360"/>
              </a:lnSpc>
              <a:spcBef>
                <a:spcPts val="168"/>
              </a:spcBef>
            </a:pPr>
            <a:r>
              <a:rPr sz="4800" spc="0" baseline="3413" dirty="0" smtClean="0">
                <a:latin typeface="Calibri"/>
                <a:cs typeface="Calibri"/>
              </a:rPr>
              <a:t>cur</a:t>
            </a:r>
            <a:r>
              <a:rPr sz="4800" spc="4" baseline="3413" dirty="0" smtClean="0">
                <a:latin typeface="Calibri"/>
                <a:cs typeface="Calibri"/>
              </a:rPr>
              <a:t>r</a:t>
            </a:r>
            <a:r>
              <a:rPr sz="4800" spc="-4" baseline="3413" dirty="0" smtClean="0">
                <a:latin typeface="Calibri"/>
                <a:cs typeface="Calibri"/>
              </a:rPr>
              <a:t>i</a:t>
            </a:r>
            <a:r>
              <a:rPr sz="4800" spc="0" baseline="3413" dirty="0" smtClean="0">
                <a:latin typeface="Calibri"/>
                <a:cs typeface="Calibri"/>
              </a:rPr>
              <a:t>c</a:t>
            </a:r>
            <a:r>
              <a:rPr sz="4800" spc="4" baseline="3413" dirty="0" smtClean="0">
                <a:latin typeface="Calibri"/>
                <a:cs typeface="Calibri"/>
              </a:rPr>
              <a:t>u</a:t>
            </a:r>
            <a:r>
              <a:rPr sz="4800" spc="-4" baseline="3413" dirty="0" smtClean="0">
                <a:latin typeface="Calibri"/>
                <a:cs typeface="Calibri"/>
              </a:rPr>
              <a:t>l</a:t>
            </a:r>
            <a:r>
              <a:rPr sz="4800" spc="0" baseline="3413" dirty="0" smtClean="0">
                <a:latin typeface="Calibri"/>
                <a:cs typeface="Calibri"/>
              </a:rPr>
              <a:t>um</a:t>
            </a:r>
            <a:endParaRPr sz="3200">
              <a:latin typeface="Calibri"/>
              <a:cs typeface="Calibri"/>
            </a:endParaRPr>
          </a:p>
        </p:txBody>
      </p:sp>
      <p:sp>
        <p:nvSpPr>
          <p:cNvPr id="27" name="object 27"/>
          <p:cNvSpPr txBox="1"/>
          <p:nvPr/>
        </p:nvSpPr>
        <p:spPr>
          <a:xfrm>
            <a:off x="4052417" y="5546090"/>
            <a:ext cx="453486" cy="431800"/>
          </a:xfrm>
          <a:prstGeom prst="rect">
            <a:avLst/>
          </a:prstGeom>
        </p:spPr>
        <p:txBody>
          <a:bodyPr wrap="square" lIns="0" tIns="0" rIns="0" bIns="0" rtlCol="0">
            <a:noAutofit/>
          </a:bodyPr>
          <a:lstStyle/>
          <a:p>
            <a:pPr marL="12700">
              <a:lnSpc>
                <a:spcPts val="3360"/>
              </a:lnSpc>
              <a:spcBef>
                <a:spcPts val="168"/>
              </a:spcBef>
            </a:pPr>
            <a:r>
              <a:rPr sz="4800" spc="4" baseline="3413" dirty="0" smtClean="0">
                <a:latin typeface="Calibri"/>
                <a:cs typeface="Calibri"/>
              </a:rPr>
              <a:t>a</a:t>
            </a:r>
            <a:r>
              <a:rPr sz="4800" spc="0" baseline="3413" dirty="0" smtClean="0">
                <a:latin typeface="Calibri"/>
                <a:cs typeface="Calibri"/>
              </a:rPr>
              <a:t>s</a:t>
            </a:r>
            <a:endParaRPr sz="3200">
              <a:latin typeface="Calibri"/>
              <a:cs typeface="Calibri"/>
            </a:endParaRPr>
          </a:p>
        </p:txBody>
      </p:sp>
      <p:sp>
        <p:nvSpPr>
          <p:cNvPr id="28" name="object 28"/>
          <p:cNvSpPr txBox="1"/>
          <p:nvPr/>
        </p:nvSpPr>
        <p:spPr>
          <a:xfrm>
            <a:off x="5563412" y="5546090"/>
            <a:ext cx="1216461" cy="431800"/>
          </a:xfrm>
          <a:prstGeom prst="rect">
            <a:avLst/>
          </a:prstGeom>
        </p:spPr>
        <p:txBody>
          <a:bodyPr wrap="square" lIns="0" tIns="0" rIns="0" bIns="0" rtlCol="0">
            <a:noAutofit/>
          </a:bodyPr>
          <a:lstStyle/>
          <a:p>
            <a:pPr marL="12700">
              <a:lnSpc>
                <a:spcPts val="3360"/>
              </a:lnSpc>
              <a:spcBef>
                <a:spcPts val="168"/>
              </a:spcBef>
            </a:pPr>
            <a:r>
              <a:rPr sz="4800" spc="14" baseline="3413" dirty="0" smtClean="0">
                <a:latin typeface="Calibri"/>
                <a:cs typeface="Calibri"/>
              </a:rPr>
              <a:t>w</a:t>
            </a:r>
            <a:r>
              <a:rPr sz="4800" spc="0" baseline="3413" dirty="0" smtClean="0">
                <a:latin typeface="Calibri"/>
                <a:cs typeface="Calibri"/>
              </a:rPr>
              <a:t>ho</a:t>
            </a:r>
            <a:r>
              <a:rPr sz="4800" spc="-4" baseline="3413" dirty="0" smtClean="0">
                <a:latin typeface="Calibri"/>
                <a:cs typeface="Calibri"/>
              </a:rPr>
              <a:t>l</a:t>
            </a:r>
            <a:r>
              <a:rPr sz="4800" spc="9" baseline="3413" dirty="0" smtClean="0">
                <a:latin typeface="Calibri"/>
                <a:cs typeface="Calibri"/>
              </a:rPr>
              <a:t>e</a:t>
            </a:r>
            <a:r>
              <a:rPr sz="4800" spc="0" baseline="3413" dirty="0" smtClean="0">
                <a:latin typeface="Calibri"/>
                <a:cs typeface="Calibri"/>
              </a:rPr>
              <a:t>,</a:t>
            </a:r>
            <a:endParaRPr sz="3200">
              <a:latin typeface="Calibri"/>
              <a:cs typeface="Calibri"/>
            </a:endParaRPr>
          </a:p>
        </p:txBody>
      </p:sp>
      <p:sp>
        <p:nvSpPr>
          <p:cNvPr id="29" name="object 29"/>
          <p:cNvSpPr txBox="1"/>
          <p:nvPr/>
        </p:nvSpPr>
        <p:spPr>
          <a:xfrm>
            <a:off x="7162190" y="5546090"/>
            <a:ext cx="1594650" cy="431800"/>
          </a:xfrm>
          <a:prstGeom prst="rect">
            <a:avLst/>
          </a:prstGeom>
        </p:spPr>
        <p:txBody>
          <a:bodyPr wrap="square" lIns="0" tIns="0" rIns="0" bIns="0" rtlCol="0">
            <a:noAutofit/>
          </a:bodyPr>
          <a:lstStyle/>
          <a:p>
            <a:pPr marL="12700">
              <a:lnSpc>
                <a:spcPts val="3360"/>
              </a:lnSpc>
              <a:spcBef>
                <a:spcPts val="168"/>
              </a:spcBef>
            </a:pPr>
            <a:r>
              <a:rPr sz="4800" spc="-4" baseline="3413" dirty="0" smtClean="0">
                <a:latin typeface="Calibri"/>
                <a:cs typeface="Calibri"/>
              </a:rPr>
              <a:t>i</a:t>
            </a:r>
            <a:r>
              <a:rPr sz="4800" spc="0" baseline="3413" dirty="0" smtClean="0">
                <a:latin typeface="Calibri"/>
                <a:cs typeface="Calibri"/>
              </a:rPr>
              <a:t>n</a:t>
            </a:r>
            <a:r>
              <a:rPr sz="4800" spc="4" baseline="3413" dirty="0" smtClean="0">
                <a:latin typeface="Calibri"/>
                <a:cs typeface="Calibri"/>
              </a:rPr>
              <a:t>c</a:t>
            </a:r>
            <a:r>
              <a:rPr sz="4800" spc="-4" baseline="3413" dirty="0" smtClean="0">
                <a:latin typeface="Calibri"/>
                <a:cs typeface="Calibri"/>
              </a:rPr>
              <a:t>l</a:t>
            </a:r>
            <a:r>
              <a:rPr sz="4800" spc="0" baseline="3413" dirty="0" smtClean="0">
                <a:latin typeface="Calibri"/>
                <a:cs typeface="Calibri"/>
              </a:rPr>
              <a:t>ud</a:t>
            </a:r>
            <a:r>
              <a:rPr sz="4800" spc="-4" baseline="3413" dirty="0" smtClean="0">
                <a:latin typeface="Calibri"/>
                <a:cs typeface="Calibri"/>
              </a:rPr>
              <a:t>i</a:t>
            </a:r>
            <a:r>
              <a:rPr sz="4800" spc="0" baseline="3413" dirty="0" smtClean="0">
                <a:latin typeface="Calibri"/>
                <a:cs typeface="Calibri"/>
              </a:rPr>
              <a:t>ng</a:t>
            </a:r>
            <a:endParaRPr sz="3200">
              <a:latin typeface="Calibri"/>
              <a:cs typeface="Calibri"/>
            </a:endParaRPr>
          </a:p>
        </p:txBody>
      </p:sp>
      <p:sp>
        <p:nvSpPr>
          <p:cNvPr id="30" name="object 30"/>
          <p:cNvSpPr txBox="1"/>
          <p:nvPr/>
        </p:nvSpPr>
        <p:spPr>
          <a:xfrm>
            <a:off x="1793239" y="5993129"/>
            <a:ext cx="4044616" cy="431799"/>
          </a:xfrm>
          <a:prstGeom prst="rect">
            <a:avLst/>
          </a:prstGeom>
        </p:spPr>
        <p:txBody>
          <a:bodyPr wrap="square" lIns="0" tIns="0" rIns="0" bIns="0" rtlCol="0">
            <a:noAutofit/>
          </a:bodyPr>
          <a:lstStyle/>
          <a:p>
            <a:pPr marL="12700">
              <a:lnSpc>
                <a:spcPts val="3360"/>
              </a:lnSpc>
              <a:spcBef>
                <a:spcPts val="168"/>
              </a:spcBef>
            </a:pPr>
            <a:r>
              <a:rPr sz="4800" spc="-4" baseline="3413" dirty="0" smtClean="0">
                <a:latin typeface="Calibri"/>
                <a:cs typeface="Calibri"/>
              </a:rPr>
              <a:t>f</a:t>
            </a:r>
            <a:r>
              <a:rPr sz="4800" spc="9" baseline="3413" dirty="0" smtClean="0">
                <a:latin typeface="Calibri"/>
                <a:cs typeface="Calibri"/>
              </a:rPr>
              <a:t>e</a:t>
            </a:r>
            <a:r>
              <a:rPr sz="4800" spc="0" baseline="3413" dirty="0" smtClean="0">
                <a:latin typeface="Calibri"/>
                <a:cs typeface="Calibri"/>
              </a:rPr>
              <a:t>edba</a:t>
            </a:r>
            <a:r>
              <a:rPr sz="4800" spc="4" baseline="3413" dirty="0" smtClean="0">
                <a:latin typeface="Calibri"/>
                <a:cs typeface="Calibri"/>
              </a:rPr>
              <a:t>c</a:t>
            </a:r>
            <a:r>
              <a:rPr sz="4800" spc="0" baseline="3413" dirty="0" smtClean="0">
                <a:latin typeface="Calibri"/>
                <a:cs typeface="Calibri"/>
              </a:rPr>
              <a:t>k</a:t>
            </a:r>
            <a:r>
              <a:rPr sz="4800" spc="-53" baseline="3413" dirty="0" smtClean="0">
                <a:latin typeface="Calibri"/>
                <a:cs typeface="Calibri"/>
              </a:rPr>
              <a:t> </a:t>
            </a:r>
            <a:r>
              <a:rPr sz="4800" spc="-4" baseline="3413" dirty="0" smtClean="0">
                <a:latin typeface="Calibri"/>
                <a:cs typeface="Calibri"/>
              </a:rPr>
              <a:t>fr</a:t>
            </a:r>
            <a:r>
              <a:rPr sz="4800" spc="9" baseline="3413" dirty="0" smtClean="0">
                <a:latin typeface="Calibri"/>
                <a:cs typeface="Calibri"/>
              </a:rPr>
              <a:t>o</a:t>
            </a:r>
            <a:r>
              <a:rPr sz="4800" spc="0" baseline="3413" dirty="0" smtClean="0">
                <a:latin typeface="Calibri"/>
                <a:cs typeface="Calibri"/>
              </a:rPr>
              <a:t>m</a:t>
            </a:r>
            <a:r>
              <a:rPr sz="4800" spc="-46" baseline="3413" dirty="0" smtClean="0">
                <a:latin typeface="Calibri"/>
                <a:cs typeface="Calibri"/>
              </a:rPr>
              <a:t> </a:t>
            </a:r>
            <a:r>
              <a:rPr sz="4800" spc="-4" baseline="3413" dirty="0" smtClean="0">
                <a:latin typeface="Calibri"/>
                <a:cs typeface="Calibri"/>
              </a:rPr>
              <a:t>l</a:t>
            </a:r>
            <a:r>
              <a:rPr sz="4800" spc="9" baseline="3413" dirty="0" smtClean="0">
                <a:latin typeface="Calibri"/>
                <a:cs typeface="Calibri"/>
              </a:rPr>
              <a:t>e</a:t>
            </a:r>
            <a:r>
              <a:rPr sz="4800" spc="4" baseline="3413" dirty="0" smtClean="0">
                <a:latin typeface="Calibri"/>
                <a:cs typeface="Calibri"/>
              </a:rPr>
              <a:t>a</a:t>
            </a:r>
            <a:r>
              <a:rPr sz="4800" spc="-4" baseline="3413" dirty="0" smtClean="0">
                <a:latin typeface="Calibri"/>
                <a:cs typeface="Calibri"/>
              </a:rPr>
              <a:t>r</a:t>
            </a:r>
            <a:r>
              <a:rPr sz="4800" spc="0" baseline="3413" dirty="0" smtClean="0">
                <a:latin typeface="Calibri"/>
                <a:cs typeface="Calibri"/>
              </a:rPr>
              <a:t>n</a:t>
            </a:r>
            <a:r>
              <a:rPr sz="4800" spc="4" baseline="3413" dirty="0" smtClean="0">
                <a:latin typeface="Calibri"/>
                <a:cs typeface="Calibri"/>
              </a:rPr>
              <a:t>e</a:t>
            </a:r>
            <a:r>
              <a:rPr sz="4800" spc="-4" baseline="3413" dirty="0" smtClean="0">
                <a:latin typeface="Calibri"/>
                <a:cs typeface="Calibri"/>
              </a:rPr>
              <a:t>r</a:t>
            </a:r>
            <a:r>
              <a:rPr sz="4800" spc="0" baseline="3413" dirty="0" smtClean="0">
                <a:latin typeface="Calibri"/>
                <a:cs typeface="Calibri"/>
              </a:rPr>
              <a:t>s.</a:t>
            </a:r>
            <a:endParaRPr sz="3200">
              <a:latin typeface="Calibri"/>
              <a:cs typeface="Calibri"/>
            </a:endParaRPr>
          </a:p>
        </p:txBody>
      </p:sp>
    </p:spTree>
    <p:extLst>
      <p:ext uri="{BB962C8B-B14F-4D97-AF65-F5344CB8AC3E}">
        <p14:creationId xmlns:p14="http://schemas.microsoft.com/office/powerpoint/2010/main" val="181373983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noAutofit/>
          </a:bodyPr>
          <a:lstStyle/>
          <a:p>
            <a:endParaRPr/>
          </a:p>
        </p:txBody>
      </p:sp>
      <p:sp>
        <p:nvSpPr>
          <p:cNvPr id="3" name="object 3"/>
          <p:cNvSpPr txBox="1"/>
          <p:nvPr/>
        </p:nvSpPr>
        <p:spPr>
          <a:xfrm>
            <a:off x="2484120" y="596900"/>
            <a:ext cx="4436807" cy="584200"/>
          </a:xfrm>
          <a:prstGeom prst="rect">
            <a:avLst/>
          </a:prstGeom>
        </p:spPr>
        <p:txBody>
          <a:bodyPr wrap="square" lIns="0" tIns="0" rIns="0" bIns="0" rtlCol="0">
            <a:noAutofit/>
          </a:bodyPr>
          <a:lstStyle/>
          <a:p>
            <a:pPr marL="12700">
              <a:lnSpc>
                <a:spcPts val="4580"/>
              </a:lnSpc>
              <a:spcBef>
                <a:spcPts val="229"/>
              </a:spcBef>
            </a:pPr>
            <a:r>
              <a:rPr sz="6600" b="1" spc="14" baseline="3103" dirty="0" smtClean="0">
                <a:latin typeface="Calibri"/>
                <a:cs typeface="Calibri"/>
              </a:rPr>
              <a:t>Q</a:t>
            </a:r>
            <a:r>
              <a:rPr sz="6600" b="1" spc="0" baseline="3103" dirty="0" smtClean="0">
                <a:latin typeface="Calibri"/>
                <a:cs typeface="Calibri"/>
              </a:rPr>
              <a:t>uali</a:t>
            </a:r>
            <a:r>
              <a:rPr sz="6600" b="1" spc="-4" baseline="3103" dirty="0" smtClean="0">
                <a:latin typeface="Calibri"/>
                <a:cs typeface="Calibri"/>
              </a:rPr>
              <a:t>t</a:t>
            </a:r>
            <a:r>
              <a:rPr sz="6600" b="1" spc="0" baseline="3103" dirty="0" smtClean="0">
                <a:latin typeface="Calibri"/>
                <a:cs typeface="Calibri"/>
              </a:rPr>
              <a:t>y</a:t>
            </a:r>
            <a:r>
              <a:rPr sz="6600" b="1" spc="-103" baseline="3103" dirty="0" smtClean="0">
                <a:latin typeface="Calibri"/>
                <a:cs typeface="Calibri"/>
              </a:rPr>
              <a:t> </a:t>
            </a:r>
            <a:r>
              <a:rPr sz="6600" b="1" spc="4" baseline="3103" dirty="0" smtClean="0">
                <a:latin typeface="Calibri"/>
                <a:cs typeface="Calibri"/>
              </a:rPr>
              <a:t>c</a:t>
            </a:r>
            <a:r>
              <a:rPr sz="6600" b="1" spc="9" baseline="3103" dirty="0" smtClean="0">
                <a:latin typeface="Calibri"/>
                <a:cs typeface="Calibri"/>
              </a:rPr>
              <a:t>u</a:t>
            </a:r>
            <a:r>
              <a:rPr sz="6600" b="1" spc="-14" baseline="3103" dirty="0" smtClean="0">
                <a:latin typeface="Calibri"/>
                <a:cs typeface="Calibri"/>
              </a:rPr>
              <a:t>r</a:t>
            </a:r>
            <a:r>
              <a:rPr sz="6600" b="1" spc="0" baseline="3103" dirty="0" smtClean="0">
                <a:latin typeface="Calibri"/>
                <a:cs typeface="Calibri"/>
              </a:rPr>
              <a:t>ric</a:t>
            </a:r>
            <a:r>
              <a:rPr sz="6600" b="1" spc="9" baseline="3103" dirty="0" smtClean="0">
                <a:latin typeface="Calibri"/>
                <a:cs typeface="Calibri"/>
              </a:rPr>
              <a:t>u</a:t>
            </a:r>
            <a:r>
              <a:rPr sz="6600" b="1" spc="0" baseline="3103" dirty="0" smtClean="0">
                <a:latin typeface="Calibri"/>
                <a:cs typeface="Calibri"/>
              </a:rPr>
              <a:t>lum</a:t>
            </a:r>
            <a:endParaRPr sz="4400">
              <a:latin typeface="Calibri"/>
              <a:cs typeface="Calibri"/>
            </a:endParaRPr>
          </a:p>
        </p:txBody>
      </p:sp>
      <p:sp>
        <p:nvSpPr>
          <p:cNvPr id="4" name="object 4"/>
          <p:cNvSpPr txBox="1"/>
          <p:nvPr/>
        </p:nvSpPr>
        <p:spPr>
          <a:xfrm>
            <a:off x="1221739" y="2158364"/>
            <a:ext cx="260315" cy="1290320"/>
          </a:xfrm>
          <a:prstGeom prst="rect">
            <a:avLst/>
          </a:prstGeom>
        </p:spPr>
        <p:txBody>
          <a:bodyPr wrap="square" lIns="0" tIns="0" rIns="0" bIns="0" rtlCol="0">
            <a:noAutofit/>
          </a:bodyPr>
          <a:lstStyle/>
          <a:p>
            <a:pPr marL="12700">
              <a:lnSpc>
                <a:spcPts val="2850"/>
              </a:lnSpc>
              <a:spcBef>
                <a:spcPts val="142"/>
              </a:spcBef>
            </a:pPr>
            <a:r>
              <a:rPr sz="4050" spc="0" baseline="3034" dirty="0" smtClean="0">
                <a:latin typeface="Calibri"/>
                <a:cs typeface="Calibri"/>
              </a:rPr>
              <a:t>•</a:t>
            </a:r>
            <a:endParaRPr sz="2700">
              <a:latin typeface="Calibri"/>
              <a:cs typeface="Calibri"/>
            </a:endParaRPr>
          </a:p>
          <a:p>
            <a:pPr marL="12700">
              <a:lnSpc>
                <a:spcPct val="101725"/>
              </a:lnSpc>
              <a:spcBef>
                <a:spcPts val="192"/>
              </a:spcBef>
            </a:pPr>
            <a:r>
              <a:rPr sz="2700" spc="0" dirty="0" smtClean="0">
                <a:latin typeface="Calibri"/>
                <a:cs typeface="Calibri"/>
              </a:rPr>
              <a:t>•</a:t>
            </a:r>
            <a:endParaRPr sz="2700">
              <a:latin typeface="Calibri"/>
              <a:cs typeface="Calibri"/>
            </a:endParaRPr>
          </a:p>
          <a:p>
            <a:pPr marL="12700">
              <a:lnSpc>
                <a:spcPct val="101725"/>
              </a:lnSpc>
              <a:spcBef>
                <a:spcPts val="334"/>
              </a:spcBef>
            </a:pPr>
            <a:r>
              <a:rPr sz="2700" spc="0" dirty="0" smtClean="0">
                <a:latin typeface="Calibri"/>
                <a:cs typeface="Calibri"/>
              </a:rPr>
              <a:t>•</a:t>
            </a:r>
            <a:endParaRPr sz="2700">
              <a:latin typeface="Calibri"/>
              <a:cs typeface="Calibri"/>
            </a:endParaRPr>
          </a:p>
        </p:txBody>
      </p:sp>
      <p:sp>
        <p:nvSpPr>
          <p:cNvPr id="5" name="object 5"/>
          <p:cNvSpPr txBox="1"/>
          <p:nvPr/>
        </p:nvSpPr>
        <p:spPr>
          <a:xfrm>
            <a:off x="1564639" y="2159635"/>
            <a:ext cx="6122264" cy="3975100"/>
          </a:xfrm>
          <a:prstGeom prst="rect">
            <a:avLst/>
          </a:prstGeom>
        </p:spPr>
        <p:txBody>
          <a:bodyPr wrap="square" lIns="0" tIns="0" rIns="0" bIns="0" rtlCol="0">
            <a:noAutofit/>
          </a:bodyPr>
          <a:lstStyle/>
          <a:p>
            <a:pPr marL="12700">
              <a:lnSpc>
                <a:spcPts val="2850"/>
              </a:lnSpc>
              <a:spcBef>
                <a:spcPts val="142"/>
              </a:spcBef>
            </a:pPr>
            <a:r>
              <a:rPr sz="4050" spc="0" baseline="3034" dirty="0" smtClean="0">
                <a:latin typeface="Calibri"/>
                <a:cs typeface="Calibri"/>
              </a:rPr>
              <a:t>Gr</a:t>
            </a:r>
            <a:r>
              <a:rPr sz="4050" spc="-9" baseline="3034" dirty="0" smtClean="0">
                <a:latin typeface="Calibri"/>
                <a:cs typeface="Calibri"/>
              </a:rPr>
              <a:t>e</a:t>
            </a:r>
            <a:r>
              <a:rPr sz="4050" spc="4" baseline="3034" dirty="0" smtClean="0">
                <a:latin typeface="Calibri"/>
                <a:cs typeface="Calibri"/>
              </a:rPr>
              <a:t>a</a:t>
            </a:r>
            <a:r>
              <a:rPr sz="4050" spc="-4" baseline="3034" dirty="0" smtClean="0">
                <a:latin typeface="Calibri"/>
                <a:cs typeface="Calibri"/>
              </a:rPr>
              <a:t>te</a:t>
            </a:r>
            <a:r>
              <a:rPr sz="4050" spc="0" baseline="3034" dirty="0" smtClean="0">
                <a:latin typeface="Calibri"/>
                <a:cs typeface="Calibri"/>
              </a:rPr>
              <a:t>r</a:t>
            </a:r>
            <a:r>
              <a:rPr sz="4050" spc="-71" baseline="3034" dirty="0" smtClean="0">
                <a:latin typeface="Calibri"/>
                <a:cs typeface="Calibri"/>
              </a:rPr>
              <a:t> </a:t>
            </a:r>
            <a:r>
              <a:rPr sz="4050" spc="0" baseline="3034" dirty="0" smtClean="0">
                <a:latin typeface="Calibri"/>
                <a:cs typeface="Calibri"/>
              </a:rPr>
              <a:t>d</a:t>
            </a:r>
            <a:r>
              <a:rPr sz="4050" spc="-4" baseline="3034" dirty="0" smtClean="0">
                <a:latin typeface="Calibri"/>
                <a:cs typeface="Calibri"/>
              </a:rPr>
              <a:t>e</a:t>
            </a:r>
            <a:r>
              <a:rPr sz="4050" spc="0" baseline="3034" dirty="0" smtClean="0">
                <a:latin typeface="Calibri"/>
                <a:cs typeface="Calibri"/>
              </a:rPr>
              <a:t>p</a:t>
            </a:r>
            <a:r>
              <a:rPr sz="4050" spc="-4" baseline="3034" dirty="0" smtClean="0">
                <a:latin typeface="Calibri"/>
                <a:cs typeface="Calibri"/>
              </a:rPr>
              <a:t>t</a:t>
            </a:r>
            <a:r>
              <a:rPr sz="4050" spc="0" baseline="3034" dirty="0" smtClean="0">
                <a:latin typeface="Calibri"/>
                <a:cs typeface="Calibri"/>
              </a:rPr>
              <a:t>h</a:t>
            </a:r>
            <a:r>
              <a:rPr sz="4050" spc="-22" baseline="3034" dirty="0" smtClean="0">
                <a:latin typeface="Calibri"/>
                <a:cs typeface="Calibri"/>
              </a:rPr>
              <a:t> </a:t>
            </a:r>
            <a:r>
              <a:rPr sz="4050" spc="-4" baseline="3034" dirty="0" smtClean="0">
                <a:latin typeface="Calibri"/>
                <a:cs typeface="Calibri"/>
              </a:rPr>
              <a:t>a</a:t>
            </a:r>
            <a:r>
              <a:rPr sz="4050" spc="0" baseline="3034" dirty="0" smtClean="0">
                <a:latin typeface="Calibri"/>
                <a:cs typeface="Calibri"/>
              </a:rPr>
              <a:t>nd l</a:t>
            </a:r>
            <a:r>
              <a:rPr sz="4050" spc="-4" baseline="3034" dirty="0" smtClean="0">
                <a:latin typeface="Calibri"/>
                <a:cs typeface="Calibri"/>
              </a:rPr>
              <a:t>e</a:t>
            </a:r>
            <a:r>
              <a:rPr sz="4050" spc="4" baseline="3034" dirty="0" smtClean="0">
                <a:latin typeface="Calibri"/>
                <a:cs typeface="Calibri"/>
              </a:rPr>
              <a:t>s</a:t>
            </a:r>
            <a:r>
              <a:rPr sz="4050" spc="0" baseline="3034" dirty="0" smtClean="0">
                <a:latin typeface="Calibri"/>
                <a:cs typeface="Calibri"/>
              </a:rPr>
              <a:t>s</a:t>
            </a:r>
            <a:r>
              <a:rPr sz="4050" spc="-13" baseline="3034" dirty="0" smtClean="0">
                <a:latin typeface="Calibri"/>
                <a:cs typeface="Calibri"/>
              </a:rPr>
              <a:t> </a:t>
            </a:r>
            <a:r>
              <a:rPr sz="4050" spc="-4" baseline="3034" dirty="0" smtClean="0">
                <a:latin typeface="Calibri"/>
                <a:cs typeface="Calibri"/>
              </a:rPr>
              <a:t>s</a:t>
            </a:r>
            <a:r>
              <a:rPr sz="4050" spc="0" baseline="3034" dirty="0" smtClean="0">
                <a:latin typeface="Calibri"/>
                <a:cs typeface="Calibri"/>
              </a:rPr>
              <a:t>up</a:t>
            </a:r>
            <a:r>
              <a:rPr sz="4050" spc="-4" baseline="3034" dirty="0" smtClean="0">
                <a:latin typeface="Calibri"/>
                <a:cs typeface="Calibri"/>
              </a:rPr>
              <a:t>e</a:t>
            </a:r>
            <a:r>
              <a:rPr sz="4050" spc="-14" baseline="3034" dirty="0" smtClean="0">
                <a:latin typeface="Calibri"/>
                <a:cs typeface="Calibri"/>
              </a:rPr>
              <a:t>r</a:t>
            </a:r>
            <a:r>
              <a:rPr sz="4050" spc="4" baseline="3034" dirty="0" smtClean="0">
                <a:latin typeface="Calibri"/>
                <a:cs typeface="Calibri"/>
              </a:rPr>
              <a:t>f</a:t>
            </a:r>
            <a:r>
              <a:rPr sz="4050" spc="9" baseline="3034" dirty="0" smtClean="0">
                <a:latin typeface="Calibri"/>
                <a:cs typeface="Calibri"/>
              </a:rPr>
              <a:t>i</a:t>
            </a:r>
            <a:r>
              <a:rPr sz="4050" spc="0" baseline="3034" dirty="0" smtClean="0">
                <a:latin typeface="Calibri"/>
                <a:cs typeface="Calibri"/>
              </a:rPr>
              <a:t>ci</a:t>
            </a:r>
            <a:r>
              <a:rPr sz="4050" spc="4" baseline="3034" dirty="0" smtClean="0">
                <a:latin typeface="Calibri"/>
                <a:cs typeface="Calibri"/>
              </a:rPr>
              <a:t>a</a:t>
            </a:r>
            <a:r>
              <a:rPr sz="4050" spc="0" baseline="3034" dirty="0" smtClean="0">
                <a:latin typeface="Calibri"/>
                <a:cs typeface="Calibri"/>
              </a:rPr>
              <a:t>l</a:t>
            </a:r>
            <a:r>
              <a:rPr sz="4050" spc="-22" baseline="3034" dirty="0" smtClean="0">
                <a:latin typeface="Calibri"/>
                <a:cs typeface="Calibri"/>
              </a:rPr>
              <a:t> </a:t>
            </a:r>
            <a:r>
              <a:rPr sz="4050" spc="0" baseline="3034" dirty="0" smtClean="0">
                <a:latin typeface="Calibri"/>
                <a:cs typeface="Calibri"/>
              </a:rPr>
              <a:t>c</a:t>
            </a:r>
            <a:r>
              <a:rPr sz="4050" spc="4" baseline="3034" dirty="0" smtClean="0">
                <a:latin typeface="Calibri"/>
                <a:cs typeface="Calibri"/>
              </a:rPr>
              <a:t>o</a:t>
            </a:r>
            <a:r>
              <a:rPr sz="4050" spc="0" baseline="3034" dirty="0" smtClean="0">
                <a:latin typeface="Calibri"/>
                <a:cs typeface="Calibri"/>
              </a:rPr>
              <a:t>v</a:t>
            </a:r>
            <a:r>
              <a:rPr sz="4050" spc="4" baseline="3034" dirty="0" smtClean="0">
                <a:latin typeface="Calibri"/>
                <a:cs typeface="Calibri"/>
              </a:rPr>
              <a:t>e</a:t>
            </a:r>
            <a:r>
              <a:rPr sz="4050" spc="0" baseline="3034" dirty="0" smtClean="0">
                <a:latin typeface="Calibri"/>
                <a:cs typeface="Calibri"/>
              </a:rPr>
              <a:t>r</a:t>
            </a:r>
            <a:r>
              <a:rPr sz="4050" spc="-4" baseline="3034" dirty="0" smtClean="0">
                <a:latin typeface="Calibri"/>
                <a:cs typeface="Calibri"/>
              </a:rPr>
              <a:t>a</a:t>
            </a:r>
            <a:r>
              <a:rPr sz="4050" spc="0" baseline="3034" dirty="0" smtClean="0">
                <a:latin typeface="Calibri"/>
                <a:cs typeface="Calibri"/>
              </a:rPr>
              <a:t>ge</a:t>
            </a:r>
            <a:endParaRPr sz="2700">
              <a:latin typeface="Calibri"/>
              <a:cs typeface="Calibri"/>
            </a:endParaRPr>
          </a:p>
          <a:p>
            <a:pPr marL="12700" marR="51434">
              <a:lnSpc>
                <a:spcPct val="101725"/>
              </a:lnSpc>
              <a:spcBef>
                <a:spcPts val="192"/>
              </a:spcBef>
            </a:pPr>
            <a:r>
              <a:rPr sz="2700" spc="-9" dirty="0" smtClean="0">
                <a:latin typeface="Calibri"/>
                <a:cs typeface="Calibri"/>
              </a:rPr>
              <a:t>F</a:t>
            </a:r>
            <a:r>
              <a:rPr sz="2700" spc="4" dirty="0" smtClean="0">
                <a:latin typeface="Calibri"/>
                <a:cs typeface="Calibri"/>
              </a:rPr>
              <a:t>o</a:t>
            </a:r>
            <a:r>
              <a:rPr sz="2700" spc="0" dirty="0" smtClean="0">
                <a:latin typeface="Calibri"/>
                <a:cs typeface="Calibri"/>
              </a:rPr>
              <a:t>cus </a:t>
            </a:r>
            <a:r>
              <a:rPr sz="2700" spc="4" dirty="0" smtClean="0">
                <a:latin typeface="Calibri"/>
                <a:cs typeface="Calibri"/>
              </a:rPr>
              <a:t>o</a:t>
            </a:r>
            <a:r>
              <a:rPr sz="2700" spc="0" dirty="0" smtClean="0">
                <a:latin typeface="Calibri"/>
                <a:cs typeface="Calibri"/>
              </a:rPr>
              <a:t>n</a:t>
            </a:r>
            <a:r>
              <a:rPr sz="2700" spc="-9" dirty="0" smtClean="0">
                <a:latin typeface="Calibri"/>
                <a:cs typeface="Calibri"/>
              </a:rPr>
              <a:t> </a:t>
            </a:r>
            <a:r>
              <a:rPr sz="2700" spc="0" dirty="0" smtClean="0">
                <a:latin typeface="Calibri"/>
                <a:cs typeface="Calibri"/>
              </a:rPr>
              <a:t>p</a:t>
            </a:r>
            <a:r>
              <a:rPr sz="2700" spc="-14" dirty="0" smtClean="0">
                <a:latin typeface="Calibri"/>
                <a:cs typeface="Calibri"/>
              </a:rPr>
              <a:t>r</a:t>
            </a:r>
            <a:r>
              <a:rPr sz="2700" spc="4" dirty="0" smtClean="0">
                <a:latin typeface="Calibri"/>
                <a:cs typeface="Calibri"/>
              </a:rPr>
              <a:t>o</a:t>
            </a:r>
            <a:r>
              <a:rPr sz="2700" spc="0" dirty="0" smtClean="0">
                <a:latin typeface="Calibri"/>
                <a:cs typeface="Calibri"/>
              </a:rPr>
              <a:t>bl</a:t>
            </a:r>
            <a:r>
              <a:rPr sz="2700" spc="4" dirty="0" smtClean="0">
                <a:latin typeface="Calibri"/>
                <a:cs typeface="Calibri"/>
              </a:rPr>
              <a:t>e</a:t>
            </a:r>
            <a:r>
              <a:rPr sz="2700" spc="0" dirty="0" smtClean="0">
                <a:latin typeface="Calibri"/>
                <a:cs typeface="Calibri"/>
              </a:rPr>
              <a:t>m</a:t>
            </a:r>
            <a:r>
              <a:rPr sz="2700" spc="-44" dirty="0" smtClean="0">
                <a:latin typeface="Calibri"/>
                <a:cs typeface="Calibri"/>
              </a:rPr>
              <a:t> </a:t>
            </a:r>
            <a:r>
              <a:rPr sz="2700" spc="-4" dirty="0" smtClean="0">
                <a:latin typeface="Calibri"/>
                <a:cs typeface="Calibri"/>
              </a:rPr>
              <a:t>s</a:t>
            </a:r>
            <a:r>
              <a:rPr sz="2700" spc="4" dirty="0" smtClean="0">
                <a:latin typeface="Calibri"/>
                <a:cs typeface="Calibri"/>
              </a:rPr>
              <a:t>o</a:t>
            </a:r>
            <a:r>
              <a:rPr sz="2700" spc="9" dirty="0" smtClean="0">
                <a:latin typeface="Calibri"/>
                <a:cs typeface="Calibri"/>
              </a:rPr>
              <a:t>l</a:t>
            </a:r>
            <a:r>
              <a:rPr sz="2700" spc="0" dirty="0" smtClean="0">
                <a:latin typeface="Calibri"/>
                <a:cs typeface="Calibri"/>
              </a:rPr>
              <a:t>v</a:t>
            </a:r>
            <a:r>
              <a:rPr sz="2700" spc="9" dirty="0" smtClean="0">
                <a:latin typeface="Calibri"/>
                <a:cs typeface="Calibri"/>
              </a:rPr>
              <a:t>i</a:t>
            </a:r>
            <a:r>
              <a:rPr sz="2700" spc="-9" dirty="0" smtClean="0">
                <a:latin typeface="Calibri"/>
                <a:cs typeface="Calibri"/>
              </a:rPr>
              <a:t>n</a:t>
            </a:r>
            <a:r>
              <a:rPr sz="2700" spc="0" dirty="0" smtClean="0">
                <a:latin typeface="Calibri"/>
                <a:cs typeface="Calibri"/>
              </a:rPr>
              <a:t>g</a:t>
            </a:r>
            <a:endParaRPr sz="2700">
              <a:latin typeface="Calibri"/>
              <a:cs typeface="Calibri"/>
            </a:endParaRPr>
          </a:p>
          <a:p>
            <a:pPr marL="12700" marR="203957">
              <a:lnSpc>
                <a:spcPts val="2960"/>
              </a:lnSpc>
              <a:spcBef>
                <a:spcPts val="694"/>
              </a:spcBef>
            </a:pPr>
            <a:r>
              <a:rPr sz="2700" spc="-9" dirty="0" smtClean="0">
                <a:latin typeface="Calibri"/>
                <a:cs typeface="Calibri"/>
              </a:rPr>
              <a:t>F</a:t>
            </a:r>
            <a:r>
              <a:rPr sz="2700" spc="4" dirty="0" smtClean="0">
                <a:latin typeface="Calibri"/>
                <a:cs typeface="Calibri"/>
              </a:rPr>
              <a:t>a</a:t>
            </a:r>
            <a:r>
              <a:rPr sz="2700" spc="0" dirty="0" smtClean="0">
                <a:latin typeface="Calibri"/>
                <a:cs typeface="Calibri"/>
              </a:rPr>
              <a:t>c</a:t>
            </a:r>
            <a:r>
              <a:rPr sz="2700" spc="4" dirty="0" smtClean="0">
                <a:latin typeface="Calibri"/>
                <a:cs typeface="Calibri"/>
              </a:rPr>
              <a:t>i</a:t>
            </a:r>
            <a:r>
              <a:rPr sz="2700" spc="0" dirty="0" smtClean="0">
                <a:latin typeface="Calibri"/>
                <a:cs typeface="Calibri"/>
              </a:rPr>
              <a:t>li</a:t>
            </a:r>
            <a:r>
              <a:rPr sz="2700" spc="-4" dirty="0" smtClean="0">
                <a:latin typeface="Calibri"/>
                <a:cs typeface="Calibri"/>
              </a:rPr>
              <a:t>t</a:t>
            </a:r>
            <a:r>
              <a:rPr sz="2700" spc="9" dirty="0" smtClean="0">
                <a:latin typeface="Calibri"/>
                <a:cs typeface="Calibri"/>
              </a:rPr>
              <a:t>i</a:t>
            </a:r>
            <a:r>
              <a:rPr sz="2700" spc="-4" dirty="0" smtClean="0">
                <a:latin typeface="Calibri"/>
                <a:cs typeface="Calibri"/>
              </a:rPr>
              <a:t>e</a:t>
            </a:r>
            <a:r>
              <a:rPr sz="2700" spc="0" dirty="0" smtClean="0">
                <a:latin typeface="Calibri"/>
                <a:cs typeface="Calibri"/>
              </a:rPr>
              <a:t>s</a:t>
            </a:r>
            <a:r>
              <a:rPr sz="2700" spc="-22" dirty="0" smtClean="0">
                <a:latin typeface="Calibri"/>
                <a:cs typeface="Calibri"/>
              </a:rPr>
              <a:t> </a:t>
            </a:r>
            <a:r>
              <a:rPr sz="2700" spc="-4" dirty="0" smtClean="0">
                <a:latin typeface="Calibri"/>
                <a:cs typeface="Calibri"/>
              </a:rPr>
              <a:t>t</a:t>
            </a:r>
            <a:r>
              <a:rPr sz="2700" spc="-9" dirty="0" smtClean="0">
                <a:latin typeface="Calibri"/>
                <a:cs typeface="Calibri"/>
              </a:rPr>
              <a:t>h</a:t>
            </a:r>
            <a:r>
              <a:rPr sz="2700" spc="0" dirty="0" smtClean="0">
                <a:latin typeface="Calibri"/>
                <a:cs typeface="Calibri"/>
              </a:rPr>
              <a:t>e</a:t>
            </a:r>
            <a:r>
              <a:rPr sz="2700" spc="-17" dirty="0" smtClean="0">
                <a:latin typeface="Calibri"/>
                <a:cs typeface="Calibri"/>
              </a:rPr>
              <a:t> </a:t>
            </a:r>
            <a:r>
              <a:rPr sz="2700" spc="4" dirty="0" smtClean="0">
                <a:latin typeface="Calibri"/>
                <a:cs typeface="Calibri"/>
              </a:rPr>
              <a:t>ma</a:t>
            </a:r>
            <a:r>
              <a:rPr sz="2700" spc="-4" dirty="0" smtClean="0">
                <a:latin typeface="Calibri"/>
                <a:cs typeface="Calibri"/>
              </a:rPr>
              <a:t>st</a:t>
            </a:r>
            <a:r>
              <a:rPr sz="2700" spc="4" dirty="0" smtClean="0">
                <a:latin typeface="Calibri"/>
                <a:cs typeface="Calibri"/>
              </a:rPr>
              <a:t>e</a:t>
            </a:r>
            <a:r>
              <a:rPr sz="2700" spc="-14" dirty="0" smtClean="0">
                <a:latin typeface="Calibri"/>
                <a:cs typeface="Calibri"/>
              </a:rPr>
              <a:t>r</a:t>
            </a:r>
            <a:r>
              <a:rPr sz="2700" spc="0" dirty="0" smtClean="0">
                <a:latin typeface="Calibri"/>
                <a:cs typeface="Calibri"/>
              </a:rPr>
              <a:t>y</a:t>
            </a:r>
            <a:r>
              <a:rPr sz="2700" spc="-55" dirty="0" smtClean="0">
                <a:latin typeface="Calibri"/>
                <a:cs typeface="Calibri"/>
              </a:rPr>
              <a:t> </a:t>
            </a:r>
            <a:r>
              <a:rPr sz="2700" spc="4" dirty="0" smtClean="0">
                <a:latin typeface="Calibri"/>
                <a:cs typeface="Calibri"/>
              </a:rPr>
              <a:t>o</a:t>
            </a:r>
            <a:r>
              <a:rPr sz="2700" spc="0" dirty="0" smtClean="0">
                <a:latin typeface="Calibri"/>
                <a:cs typeface="Calibri"/>
              </a:rPr>
              <a:t>f</a:t>
            </a:r>
            <a:r>
              <a:rPr sz="2700" spc="9" dirty="0" smtClean="0">
                <a:latin typeface="Calibri"/>
                <a:cs typeface="Calibri"/>
              </a:rPr>
              <a:t> </a:t>
            </a:r>
            <a:r>
              <a:rPr sz="2700" spc="-4" dirty="0" smtClean="0">
                <a:latin typeface="Calibri"/>
                <a:cs typeface="Calibri"/>
              </a:rPr>
              <a:t>e</a:t>
            </a:r>
            <a:r>
              <a:rPr sz="2700" spc="4" dirty="0" smtClean="0">
                <a:latin typeface="Calibri"/>
                <a:cs typeface="Calibri"/>
              </a:rPr>
              <a:t>s</a:t>
            </a:r>
            <a:r>
              <a:rPr sz="2700" spc="-4" dirty="0" smtClean="0">
                <a:latin typeface="Calibri"/>
                <a:cs typeface="Calibri"/>
              </a:rPr>
              <a:t>s</a:t>
            </a:r>
            <a:r>
              <a:rPr sz="2700" spc="4" dirty="0" smtClean="0">
                <a:latin typeface="Calibri"/>
                <a:cs typeface="Calibri"/>
              </a:rPr>
              <a:t>e</a:t>
            </a:r>
            <a:r>
              <a:rPr sz="2700" spc="-9" dirty="0" smtClean="0">
                <a:latin typeface="Calibri"/>
                <a:cs typeface="Calibri"/>
              </a:rPr>
              <a:t>n</a:t>
            </a:r>
            <a:r>
              <a:rPr sz="2700" spc="-4" dirty="0" smtClean="0">
                <a:latin typeface="Calibri"/>
                <a:cs typeface="Calibri"/>
              </a:rPr>
              <a:t>t</a:t>
            </a:r>
            <a:r>
              <a:rPr sz="2700" spc="9" dirty="0" smtClean="0">
                <a:latin typeface="Calibri"/>
                <a:cs typeface="Calibri"/>
              </a:rPr>
              <a:t>i</a:t>
            </a:r>
            <a:r>
              <a:rPr sz="2700" spc="-4" dirty="0" smtClean="0">
                <a:latin typeface="Calibri"/>
                <a:cs typeface="Calibri"/>
              </a:rPr>
              <a:t>a</a:t>
            </a:r>
            <a:r>
              <a:rPr sz="2700" spc="0" dirty="0" smtClean="0">
                <a:latin typeface="Calibri"/>
                <a:cs typeface="Calibri"/>
              </a:rPr>
              <a:t>l</a:t>
            </a:r>
            <a:r>
              <a:rPr sz="2700" spc="-25" dirty="0" smtClean="0">
                <a:latin typeface="Calibri"/>
                <a:cs typeface="Calibri"/>
              </a:rPr>
              <a:t> </a:t>
            </a:r>
            <a:r>
              <a:rPr sz="2700" spc="-4" dirty="0" smtClean="0">
                <a:latin typeface="Calibri"/>
                <a:cs typeface="Calibri"/>
              </a:rPr>
              <a:t>s</a:t>
            </a:r>
            <a:r>
              <a:rPr sz="2700" spc="4" dirty="0" smtClean="0">
                <a:latin typeface="Calibri"/>
                <a:cs typeface="Calibri"/>
              </a:rPr>
              <a:t>k</a:t>
            </a:r>
            <a:r>
              <a:rPr sz="2700" spc="0" dirty="0" smtClean="0">
                <a:latin typeface="Calibri"/>
                <a:cs typeface="Calibri"/>
              </a:rPr>
              <a:t>i</a:t>
            </a:r>
            <a:r>
              <a:rPr sz="2700" spc="9" dirty="0" smtClean="0">
                <a:latin typeface="Calibri"/>
                <a:cs typeface="Calibri"/>
              </a:rPr>
              <a:t>l</a:t>
            </a:r>
            <a:r>
              <a:rPr sz="2700" spc="0" dirty="0" smtClean="0">
                <a:latin typeface="Calibri"/>
                <a:cs typeface="Calibri"/>
              </a:rPr>
              <a:t>l</a:t>
            </a:r>
            <a:r>
              <a:rPr sz="2700" spc="-12" dirty="0" smtClean="0">
                <a:latin typeface="Calibri"/>
                <a:cs typeface="Calibri"/>
              </a:rPr>
              <a:t> </a:t>
            </a:r>
            <a:r>
              <a:rPr sz="2700" spc="4" dirty="0" smtClean="0">
                <a:latin typeface="Calibri"/>
                <a:cs typeface="Calibri"/>
              </a:rPr>
              <a:t>a</a:t>
            </a:r>
            <a:r>
              <a:rPr sz="2700" spc="-9" dirty="0" smtClean="0">
                <a:latin typeface="Calibri"/>
                <a:cs typeface="Calibri"/>
              </a:rPr>
              <a:t>n</a:t>
            </a:r>
            <a:r>
              <a:rPr sz="2700" spc="0" dirty="0" smtClean="0">
                <a:latin typeface="Calibri"/>
                <a:cs typeface="Calibri"/>
              </a:rPr>
              <a:t>d </a:t>
            </a:r>
            <a:r>
              <a:rPr sz="2700" spc="-4" dirty="0" smtClean="0">
                <a:latin typeface="Calibri"/>
                <a:cs typeface="Calibri"/>
              </a:rPr>
              <a:t>k</a:t>
            </a:r>
            <a:r>
              <a:rPr sz="2700" spc="0" dirty="0" smtClean="0">
                <a:latin typeface="Calibri"/>
                <a:cs typeface="Calibri"/>
              </a:rPr>
              <a:t>n</a:t>
            </a:r>
            <a:r>
              <a:rPr sz="2700" spc="4" dirty="0" smtClean="0">
                <a:latin typeface="Calibri"/>
                <a:cs typeface="Calibri"/>
              </a:rPr>
              <a:t>o</a:t>
            </a:r>
            <a:r>
              <a:rPr sz="2700" spc="0" dirty="0" smtClean="0">
                <a:latin typeface="Calibri"/>
                <a:cs typeface="Calibri"/>
              </a:rPr>
              <a:t>wl</a:t>
            </a:r>
            <a:r>
              <a:rPr sz="2700" spc="4" dirty="0" smtClean="0">
                <a:latin typeface="Calibri"/>
                <a:cs typeface="Calibri"/>
              </a:rPr>
              <a:t>e</a:t>
            </a:r>
            <a:r>
              <a:rPr sz="2700" spc="-9" dirty="0" smtClean="0">
                <a:latin typeface="Calibri"/>
                <a:cs typeface="Calibri"/>
              </a:rPr>
              <a:t>d</a:t>
            </a:r>
            <a:r>
              <a:rPr sz="2700" spc="0" dirty="0" smtClean="0">
                <a:latin typeface="Calibri"/>
                <a:cs typeface="Calibri"/>
              </a:rPr>
              <a:t>ge</a:t>
            </a:r>
            <a:endParaRPr sz="2700">
              <a:latin typeface="Calibri"/>
              <a:cs typeface="Calibri"/>
            </a:endParaRPr>
          </a:p>
          <a:p>
            <a:pPr marL="12700" marR="51434">
              <a:lnSpc>
                <a:spcPct val="101725"/>
              </a:lnSpc>
              <a:spcBef>
                <a:spcPts val="317"/>
              </a:spcBef>
            </a:pPr>
            <a:r>
              <a:rPr sz="2700" spc="0" dirty="0" smtClean="0">
                <a:latin typeface="Calibri"/>
                <a:cs typeface="Calibri"/>
              </a:rPr>
              <a:t>C</a:t>
            </a:r>
            <a:r>
              <a:rPr sz="2700" spc="4" dirty="0" smtClean="0">
                <a:latin typeface="Calibri"/>
                <a:cs typeface="Calibri"/>
              </a:rPr>
              <a:t>oo</a:t>
            </a:r>
            <a:r>
              <a:rPr sz="2700" spc="-14" dirty="0" smtClean="0">
                <a:latin typeface="Calibri"/>
                <a:cs typeface="Calibri"/>
              </a:rPr>
              <a:t>r</a:t>
            </a:r>
            <a:r>
              <a:rPr sz="2700" spc="0" dirty="0" smtClean="0">
                <a:latin typeface="Calibri"/>
                <a:cs typeface="Calibri"/>
              </a:rPr>
              <a:t>din</a:t>
            </a:r>
            <a:r>
              <a:rPr sz="2700" spc="-4" dirty="0" smtClean="0">
                <a:latin typeface="Calibri"/>
                <a:cs typeface="Calibri"/>
              </a:rPr>
              <a:t>at</a:t>
            </a:r>
            <a:r>
              <a:rPr sz="2700" spc="4" dirty="0" smtClean="0">
                <a:latin typeface="Calibri"/>
                <a:cs typeface="Calibri"/>
              </a:rPr>
              <a:t>e</a:t>
            </a:r>
            <a:r>
              <a:rPr sz="2700" spc="0" dirty="0" smtClean="0">
                <a:latin typeface="Calibri"/>
                <a:cs typeface="Calibri"/>
              </a:rPr>
              <a:t>d</a:t>
            </a:r>
            <a:endParaRPr sz="2700">
              <a:latin typeface="Calibri"/>
              <a:cs typeface="Calibri"/>
            </a:endParaRPr>
          </a:p>
          <a:p>
            <a:pPr marL="12700" marR="587235">
              <a:lnSpc>
                <a:spcPts val="3295"/>
              </a:lnSpc>
              <a:spcBef>
                <a:spcPts val="334"/>
              </a:spcBef>
            </a:pPr>
            <a:r>
              <a:rPr sz="2700" spc="0" dirty="0" smtClean="0">
                <a:latin typeface="Calibri"/>
                <a:cs typeface="Calibri"/>
              </a:rPr>
              <a:t>Ar</a:t>
            </a:r>
            <a:r>
              <a:rPr sz="2700" spc="-14" dirty="0" smtClean="0">
                <a:latin typeface="Calibri"/>
                <a:cs typeface="Calibri"/>
              </a:rPr>
              <a:t>t</a:t>
            </a:r>
            <a:r>
              <a:rPr sz="2700" spc="9" dirty="0" smtClean="0">
                <a:latin typeface="Calibri"/>
                <a:cs typeface="Calibri"/>
              </a:rPr>
              <a:t>i</a:t>
            </a:r>
            <a:r>
              <a:rPr sz="2700" spc="0" dirty="0" smtClean="0">
                <a:latin typeface="Calibri"/>
                <a:cs typeface="Calibri"/>
              </a:rPr>
              <a:t>c</a:t>
            </a:r>
            <a:r>
              <a:rPr sz="2700" spc="-9" dirty="0" smtClean="0">
                <a:latin typeface="Calibri"/>
                <a:cs typeface="Calibri"/>
              </a:rPr>
              <a:t>u</a:t>
            </a:r>
            <a:r>
              <a:rPr sz="2700" spc="9" dirty="0" smtClean="0">
                <a:latin typeface="Calibri"/>
                <a:cs typeface="Calibri"/>
              </a:rPr>
              <a:t>l</a:t>
            </a:r>
            <a:r>
              <a:rPr sz="2700" spc="-4" dirty="0" smtClean="0">
                <a:latin typeface="Calibri"/>
                <a:cs typeface="Calibri"/>
              </a:rPr>
              <a:t>a</a:t>
            </a:r>
            <a:r>
              <a:rPr sz="2700" spc="4" dirty="0" smtClean="0">
                <a:latin typeface="Calibri"/>
                <a:cs typeface="Calibri"/>
              </a:rPr>
              <a:t>t</a:t>
            </a:r>
            <a:r>
              <a:rPr sz="2700" spc="0" dirty="0" smtClean="0">
                <a:latin typeface="Calibri"/>
                <a:cs typeface="Calibri"/>
              </a:rPr>
              <a:t>i</a:t>
            </a:r>
            <a:r>
              <a:rPr sz="2700" spc="4" dirty="0" smtClean="0">
                <a:latin typeface="Calibri"/>
                <a:cs typeface="Calibri"/>
              </a:rPr>
              <a:t>o</a:t>
            </a:r>
            <a:r>
              <a:rPr sz="2700" spc="0" dirty="0" smtClean="0">
                <a:latin typeface="Calibri"/>
                <a:cs typeface="Calibri"/>
              </a:rPr>
              <a:t>n</a:t>
            </a:r>
            <a:r>
              <a:rPr sz="2700" spc="-53" dirty="0" smtClean="0">
                <a:latin typeface="Calibri"/>
                <a:cs typeface="Calibri"/>
              </a:rPr>
              <a:t> </a:t>
            </a:r>
            <a:r>
              <a:rPr sz="2700" spc="4" dirty="0" smtClean="0">
                <a:latin typeface="Calibri"/>
                <a:cs typeface="Calibri"/>
              </a:rPr>
              <a:t>m</a:t>
            </a:r>
            <a:r>
              <a:rPr sz="2700" spc="0" dirty="0" smtClean="0">
                <a:latin typeface="Calibri"/>
                <a:cs typeface="Calibri"/>
              </a:rPr>
              <a:t>u</a:t>
            </a:r>
            <a:r>
              <a:rPr sz="2700" spc="9" dirty="0" smtClean="0">
                <a:latin typeface="Calibri"/>
                <a:cs typeface="Calibri"/>
              </a:rPr>
              <a:t>l</a:t>
            </a:r>
            <a:r>
              <a:rPr sz="2700" spc="-14" dirty="0" smtClean="0">
                <a:latin typeface="Calibri"/>
                <a:cs typeface="Calibri"/>
              </a:rPr>
              <a:t>t</a:t>
            </a:r>
            <a:r>
              <a:rPr sz="2700" spc="9" dirty="0" smtClean="0">
                <a:latin typeface="Calibri"/>
                <a:cs typeface="Calibri"/>
              </a:rPr>
              <a:t>i</a:t>
            </a:r>
            <a:r>
              <a:rPr sz="2700" spc="0" dirty="0" smtClean="0">
                <a:latin typeface="Calibri"/>
                <a:cs typeface="Calibri"/>
              </a:rPr>
              <a:t>-l</a:t>
            </a:r>
            <a:r>
              <a:rPr sz="2700" spc="4" dirty="0" smtClean="0">
                <a:latin typeface="Calibri"/>
                <a:cs typeface="Calibri"/>
              </a:rPr>
              <a:t>e</a:t>
            </a:r>
            <a:r>
              <a:rPr sz="2700" spc="0" dirty="0" smtClean="0">
                <a:latin typeface="Calibri"/>
                <a:cs typeface="Calibri"/>
              </a:rPr>
              <a:t>v</a:t>
            </a:r>
            <a:r>
              <a:rPr sz="2700" spc="-4" dirty="0" smtClean="0">
                <a:latin typeface="Calibri"/>
                <a:cs typeface="Calibri"/>
              </a:rPr>
              <a:t>e</a:t>
            </a:r>
            <a:r>
              <a:rPr sz="2700" spc="0" dirty="0" smtClean="0">
                <a:latin typeface="Calibri"/>
                <a:cs typeface="Calibri"/>
              </a:rPr>
              <a:t>l</a:t>
            </a:r>
            <a:r>
              <a:rPr sz="2700" spc="-59" dirty="0" smtClean="0">
                <a:latin typeface="Calibri"/>
                <a:cs typeface="Calibri"/>
              </a:rPr>
              <a:t> </a:t>
            </a:r>
            <a:r>
              <a:rPr sz="2700" spc="-4" dirty="0" smtClean="0">
                <a:latin typeface="Calibri"/>
                <a:cs typeface="Calibri"/>
              </a:rPr>
              <a:t>s</a:t>
            </a:r>
            <a:r>
              <a:rPr sz="2700" spc="4" dirty="0" smtClean="0">
                <a:latin typeface="Calibri"/>
                <a:cs typeface="Calibri"/>
              </a:rPr>
              <a:t>e</a:t>
            </a:r>
            <a:r>
              <a:rPr sz="2700" spc="-9" dirty="0" smtClean="0">
                <a:latin typeface="Calibri"/>
                <a:cs typeface="Calibri"/>
              </a:rPr>
              <a:t>q</a:t>
            </a:r>
            <a:r>
              <a:rPr sz="2700" spc="0" dirty="0" smtClean="0">
                <a:latin typeface="Calibri"/>
                <a:cs typeface="Calibri"/>
              </a:rPr>
              <a:t>u</a:t>
            </a:r>
            <a:r>
              <a:rPr sz="2700" spc="4" dirty="0" smtClean="0">
                <a:latin typeface="Calibri"/>
                <a:cs typeface="Calibri"/>
              </a:rPr>
              <a:t>e</a:t>
            </a:r>
            <a:r>
              <a:rPr sz="2700" spc="-9" dirty="0" smtClean="0">
                <a:latin typeface="Calibri"/>
                <a:cs typeface="Calibri"/>
              </a:rPr>
              <a:t>n</a:t>
            </a:r>
            <a:r>
              <a:rPr sz="2700" spc="0" dirty="0" smtClean="0">
                <a:latin typeface="Calibri"/>
                <a:cs typeface="Calibri"/>
              </a:rPr>
              <a:t>ce</a:t>
            </a:r>
            <a:r>
              <a:rPr sz="2700" spc="-51" dirty="0" smtClean="0">
                <a:latin typeface="Calibri"/>
                <a:cs typeface="Calibri"/>
              </a:rPr>
              <a:t> </a:t>
            </a:r>
            <a:r>
              <a:rPr sz="2700" spc="-4" dirty="0" smtClean="0">
                <a:latin typeface="Calibri"/>
                <a:cs typeface="Calibri"/>
              </a:rPr>
              <a:t>st</a:t>
            </a:r>
            <a:r>
              <a:rPr sz="2700" spc="0" dirty="0" smtClean="0">
                <a:latin typeface="Calibri"/>
                <a:cs typeface="Calibri"/>
              </a:rPr>
              <a:t>u</a:t>
            </a:r>
            <a:r>
              <a:rPr sz="2700" spc="-9" dirty="0" smtClean="0">
                <a:latin typeface="Calibri"/>
                <a:cs typeface="Calibri"/>
              </a:rPr>
              <a:t>d</a:t>
            </a:r>
            <a:r>
              <a:rPr sz="2700" spc="0" dirty="0" smtClean="0">
                <a:latin typeface="Calibri"/>
                <a:cs typeface="Calibri"/>
              </a:rPr>
              <a:t>y </a:t>
            </a:r>
            <a:endParaRPr sz="2700">
              <a:latin typeface="Calibri"/>
              <a:cs typeface="Calibri"/>
            </a:endParaRPr>
          </a:p>
          <a:p>
            <a:pPr marL="12700" marR="587235">
              <a:lnSpc>
                <a:spcPts val="3295"/>
              </a:lnSpc>
              <a:spcBef>
                <a:spcPts val="339"/>
              </a:spcBef>
            </a:pPr>
            <a:r>
              <a:rPr sz="2700" spc="0" dirty="0" smtClean="0">
                <a:latin typeface="Calibri"/>
                <a:cs typeface="Calibri"/>
              </a:rPr>
              <a:t>E</a:t>
            </a:r>
            <a:r>
              <a:rPr sz="2700" spc="4" dirty="0" smtClean="0">
                <a:latin typeface="Calibri"/>
                <a:cs typeface="Calibri"/>
              </a:rPr>
              <a:t>m</a:t>
            </a:r>
            <a:r>
              <a:rPr sz="2700" spc="-9" dirty="0" smtClean="0">
                <a:latin typeface="Calibri"/>
                <a:cs typeface="Calibri"/>
              </a:rPr>
              <a:t>p</a:t>
            </a:r>
            <a:r>
              <a:rPr sz="2700" spc="0" dirty="0" smtClean="0">
                <a:latin typeface="Calibri"/>
                <a:cs typeface="Calibri"/>
              </a:rPr>
              <a:t>h</a:t>
            </a:r>
            <a:r>
              <a:rPr sz="2700" spc="4" dirty="0" smtClean="0">
                <a:latin typeface="Calibri"/>
                <a:cs typeface="Calibri"/>
              </a:rPr>
              <a:t>a</a:t>
            </a:r>
            <a:r>
              <a:rPr sz="2700" spc="-4" dirty="0" smtClean="0">
                <a:latin typeface="Calibri"/>
                <a:cs typeface="Calibri"/>
              </a:rPr>
              <a:t>s</a:t>
            </a:r>
            <a:r>
              <a:rPr sz="2700" spc="9" dirty="0" smtClean="0">
                <a:latin typeface="Calibri"/>
                <a:cs typeface="Calibri"/>
              </a:rPr>
              <a:t>i</a:t>
            </a:r>
            <a:r>
              <a:rPr sz="2700" spc="-4" dirty="0" smtClean="0">
                <a:latin typeface="Calibri"/>
                <a:cs typeface="Calibri"/>
              </a:rPr>
              <a:t>z</a:t>
            </a:r>
            <a:r>
              <a:rPr sz="2700" spc="0" dirty="0" smtClean="0">
                <a:latin typeface="Calibri"/>
                <a:cs typeface="Calibri"/>
              </a:rPr>
              <a:t>e</a:t>
            </a:r>
            <a:r>
              <a:rPr sz="2700" spc="-29" dirty="0" smtClean="0">
                <a:latin typeface="Calibri"/>
                <a:cs typeface="Calibri"/>
              </a:rPr>
              <a:t> </a:t>
            </a:r>
            <a:r>
              <a:rPr sz="2700" spc="4" dirty="0" smtClean="0">
                <a:latin typeface="Calibri"/>
                <a:cs typeface="Calibri"/>
              </a:rPr>
              <a:t>a</a:t>
            </a:r>
            <a:r>
              <a:rPr sz="2700" spc="0" dirty="0" smtClean="0">
                <a:latin typeface="Calibri"/>
                <a:cs typeface="Calibri"/>
              </a:rPr>
              <a:t>c</a:t>
            </a:r>
            <a:r>
              <a:rPr sz="2700" spc="-4" dirty="0" smtClean="0">
                <a:latin typeface="Calibri"/>
                <a:cs typeface="Calibri"/>
              </a:rPr>
              <a:t>a</a:t>
            </a:r>
            <a:r>
              <a:rPr sz="2700" spc="0" dirty="0" smtClean="0">
                <a:latin typeface="Calibri"/>
                <a:cs typeface="Calibri"/>
              </a:rPr>
              <a:t>d</a:t>
            </a:r>
            <a:r>
              <a:rPr sz="2700" spc="-4" dirty="0" smtClean="0">
                <a:latin typeface="Calibri"/>
                <a:cs typeface="Calibri"/>
              </a:rPr>
              <a:t>e</a:t>
            </a:r>
            <a:r>
              <a:rPr sz="2700" spc="4" dirty="0" smtClean="0">
                <a:latin typeface="Calibri"/>
                <a:cs typeface="Calibri"/>
              </a:rPr>
              <a:t>m</a:t>
            </a:r>
            <a:r>
              <a:rPr sz="2700" spc="9" dirty="0" smtClean="0">
                <a:latin typeface="Calibri"/>
                <a:cs typeface="Calibri"/>
              </a:rPr>
              <a:t>i</a:t>
            </a:r>
            <a:r>
              <a:rPr sz="2700" spc="0" dirty="0" smtClean="0">
                <a:latin typeface="Calibri"/>
                <a:cs typeface="Calibri"/>
              </a:rPr>
              <a:t>c</a:t>
            </a:r>
            <a:r>
              <a:rPr sz="2700" spc="-70" dirty="0" smtClean="0">
                <a:latin typeface="Calibri"/>
                <a:cs typeface="Calibri"/>
              </a:rPr>
              <a:t> </a:t>
            </a:r>
            <a:r>
              <a:rPr sz="2700" spc="-4" dirty="0" smtClean="0">
                <a:latin typeface="Calibri"/>
                <a:cs typeface="Calibri"/>
              </a:rPr>
              <a:t>a</a:t>
            </a:r>
            <a:r>
              <a:rPr sz="2700" spc="0" dirty="0" smtClean="0">
                <a:latin typeface="Calibri"/>
                <a:cs typeface="Calibri"/>
              </a:rPr>
              <a:t>nd p</a:t>
            </a:r>
            <a:r>
              <a:rPr sz="2700" spc="-14" dirty="0" smtClean="0">
                <a:latin typeface="Calibri"/>
                <a:cs typeface="Calibri"/>
              </a:rPr>
              <a:t>r</a:t>
            </a:r>
            <a:r>
              <a:rPr sz="2700" spc="4" dirty="0" smtClean="0">
                <a:latin typeface="Calibri"/>
                <a:cs typeface="Calibri"/>
              </a:rPr>
              <a:t>a</a:t>
            </a:r>
            <a:r>
              <a:rPr sz="2700" spc="0" dirty="0" smtClean="0">
                <a:latin typeface="Calibri"/>
                <a:cs typeface="Calibri"/>
              </a:rPr>
              <a:t>c</a:t>
            </a:r>
            <a:r>
              <a:rPr sz="2700" spc="-9" dirty="0" smtClean="0">
                <a:latin typeface="Calibri"/>
                <a:cs typeface="Calibri"/>
              </a:rPr>
              <a:t>t</a:t>
            </a:r>
            <a:r>
              <a:rPr sz="2700" spc="0" dirty="0" smtClean="0">
                <a:latin typeface="Calibri"/>
                <a:cs typeface="Calibri"/>
              </a:rPr>
              <a:t>ice </a:t>
            </a:r>
            <a:endParaRPr sz="2700">
              <a:latin typeface="Calibri"/>
              <a:cs typeface="Calibri"/>
            </a:endParaRPr>
          </a:p>
          <a:p>
            <a:pPr marL="12700" marR="587235">
              <a:lnSpc>
                <a:spcPts val="3295"/>
              </a:lnSpc>
              <a:spcBef>
                <a:spcPts val="339"/>
              </a:spcBef>
            </a:pPr>
            <a:r>
              <a:rPr sz="2700" spc="0" dirty="0" smtClean="0">
                <a:latin typeface="Calibri"/>
                <a:cs typeface="Calibri"/>
              </a:rPr>
              <a:t>E</a:t>
            </a:r>
            <a:r>
              <a:rPr sz="2700" spc="4" dirty="0" smtClean="0">
                <a:latin typeface="Calibri"/>
                <a:cs typeface="Calibri"/>
              </a:rPr>
              <a:t>f</a:t>
            </a:r>
            <a:r>
              <a:rPr sz="2700" spc="-4" dirty="0" smtClean="0">
                <a:latin typeface="Calibri"/>
                <a:cs typeface="Calibri"/>
              </a:rPr>
              <a:t>f</a:t>
            </a:r>
            <a:r>
              <a:rPr sz="2700" spc="4" dirty="0" smtClean="0">
                <a:latin typeface="Calibri"/>
                <a:cs typeface="Calibri"/>
              </a:rPr>
              <a:t>e</a:t>
            </a:r>
            <a:r>
              <a:rPr sz="2700" spc="0" dirty="0" smtClean="0">
                <a:latin typeface="Calibri"/>
                <a:cs typeface="Calibri"/>
              </a:rPr>
              <a:t>c</a:t>
            </a:r>
            <a:r>
              <a:rPr sz="2700" spc="-9" dirty="0" smtClean="0">
                <a:latin typeface="Calibri"/>
                <a:cs typeface="Calibri"/>
              </a:rPr>
              <a:t>t</a:t>
            </a:r>
            <a:r>
              <a:rPr sz="2700" spc="0" dirty="0" smtClean="0">
                <a:latin typeface="Calibri"/>
                <a:cs typeface="Calibri"/>
              </a:rPr>
              <a:t>i</a:t>
            </a:r>
            <a:r>
              <a:rPr sz="2700" spc="9" dirty="0" smtClean="0">
                <a:latin typeface="Calibri"/>
                <a:cs typeface="Calibri"/>
              </a:rPr>
              <a:t>v</a:t>
            </a:r>
            <a:r>
              <a:rPr sz="2700" spc="0" dirty="0" smtClean="0">
                <a:latin typeface="Calibri"/>
                <a:cs typeface="Calibri"/>
              </a:rPr>
              <a:t>e</a:t>
            </a:r>
            <a:r>
              <a:rPr sz="2700" spc="-59" dirty="0" smtClean="0">
                <a:latin typeface="Calibri"/>
                <a:cs typeface="Calibri"/>
              </a:rPr>
              <a:t> </a:t>
            </a:r>
            <a:r>
              <a:rPr sz="2700" spc="9" dirty="0" smtClean="0">
                <a:latin typeface="Calibri"/>
                <a:cs typeface="Calibri"/>
              </a:rPr>
              <a:t>i</a:t>
            </a:r>
            <a:r>
              <a:rPr sz="2700" spc="-9" dirty="0" smtClean="0">
                <a:latin typeface="Calibri"/>
                <a:cs typeface="Calibri"/>
              </a:rPr>
              <a:t>n</a:t>
            </a:r>
            <a:r>
              <a:rPr sz="2700" spc="-4" dirty="0" smtClean="0">
                <a:latin typeface="Calibri"/>
                <a:cs typeface="Calibri"/>
              </a:rPr>
              <a:t>t</a:t>
            </a:r>
            <a:r>
              <a:rPr sz="2700" spc="4" dirty="0" smtClean="0">
                <a:latin typeface="Calibri"/>
                <a:cs typeface="Calibri"/>
              </a:rPr>
              <a:t>e</a:t>
            </a:r>
            <a:r>
              <a:rPr sz="2700" spc="0" dirty="0" smtClean="0">
                <a:latin typeface="Calibri"/>
                <a:cs typeface="Calibri"/>
              </a:rPr>
              <a:t>g</a:t>
            </a:r>
            <a:r>
              <a:rPr sz="2700" spc="-14" dirty="0" smtClean="0">
                <a:latin typeface="Calibri"/>
                <a:cs typeface="Calibri"/>
              </a:rPr>
              <a:t>r</a:t>
            </a:r>
            <a:r>
              <a:rPr sz="2700" spc="4" dirty="0" smtClean="0">
                <a:latin typeface="Calibri"/>
                <a:cs typeface="Calibri"/>
              </a:rPr>
              <a:t>a</a:t>
            </a:r>
            <a:r>
              <a:rPr sz="2700" spc="-4" dirty="0" smtClean="0">
                <a:latin typeface="Calibri"/>
                <a:cs typeface="Calibri"/>
              </a:rPr>
              <a:t>t</a:t>
            </a:r>
            <a:r>
              <a:rPr sz="2700" spc="4" dirty="0" smtClean="0">
                <a:latin typeface="Calibri"/>
                <a:cs typeface="Calibri"/>
              </a:rPr>
              <a:t>e</a:t>
            </a:r>
            <a:r>
              <a:rPr sz="2700" spc="0" dirty="0" smtClean="0">
                <a:latin typeface="Calibri"/>
                <a:cs typeface="Calibri"/>
              </a:rPr>
              <a:t>d</a:t>
            </a:r>
            <a:r>
              <a:rPr sz="2700" spc="-77" dirty="0" smtClean="0">
                <a:latin typeface="Calibri"/>
                <a:cs typeface="Calibri"/>
              </a:rPr>
              <a:t> </a:t>
            </a:r>
            <a:r>
              <a:rPr sz="2700" spc="0" dirty="0" smtClean="0">
                <a:latin typeface="Calibri"/>
                <a:cs typeface="Calibri"/>
              </a:rPr>
              <a:t>cu</a:t>
            </a:r>
            <a:r>
              <a:rPr sz="2700" spc="-14" dirty="0" smtClean="0">
                <a:latin typeface="Calibri"/>
                <a:cs typeface="Calibri"/>
              </a:rPr>
              <a:t>r</a:t>
            </a:r>
            <a:r>
              <a:rPr sz="2700" spc="0" dirty="0" smtClean="0">
                <a:latin typeface="Calibri"/>
                <a:cs typeface="Calibri"/>
              </a:rPr>
              <a:t>ri</a:t>
            </a:r>
            <a:r>
              <a:rPr sz="2700" spc="9" dirty="0" smtClean="0">
                <a:latin typeface="Calibri"/>
                <a:cs typeface="Calibri"/>
              </a:rPr>
              <a:t>c</a:t>
            </a:r>
            <a:r>
              <a:rPr sz="2700" spc="-9" dirty="0" smtClean="0">
                <a:latin typeface="Calibri"/>
                <a:cs typeface="Calibri"/>
              </a:rPr>
              <a:t>u</a:t>
            </a:r>
            <a:r>
              <a:rPr sz="2700" spc="0" dirty="0" smtClean="0">
                <a:latin typeface="Calibri"/>
                <a:cs typeface="Calibri"/>
              </a:rPr>
              <a:t>la</a:t>
            </a:r>
            <a:endParaRPr sz="2700">
              <a:latin typeface="Calibri"/>
              <a:cs typeface="Calibri"/>
            </a:endParaRPr>
          </a:p>
          <a:p>
            <a:pPr marL="12700" marR="51434">
              <a:lnSpc>
                <a:spcPct val="101725"/>
              </a:lnSpc>
              <a:spcBef>
                <a:spcPts val="344"/>
              </a:spcBef>
            </a:pPr>
            <a:r>
              <a:rPr sz="2700" spc="-9" dirty="0" smtClean="0">
                <a:latin typeface="Calibri"/>
                <a:cs typeface="Calibri"/>
              </a:rPr>
              <a:t>M</a:t>
            </a:r>
            <a:r>
              <a:rPr sz="2700" spc="4" dirty="0" smtClean="0">
                <a:latin typeface="Calibri"/>
                <a:cs typeface="Calibri"/>
              </a:rPr>
              <a:t>as</a:t>
            </a:r>
            <a:r>
              <a:rPr sz="2700" spc="-14" dirty="0" smtClean="0">
                <a:latin typeface="Calibri"/>
                <a:cs typeface="Calibri"/>
              </a:rPr>
              <a:t>t</a:t>
            </a:r>
            <a:r>
              <a:rPr sz="2700" spc="4" dirty="0" smtClean="0">
                <a:latin typeface="Calibri"/>
                <a:cs typeface="Calibri"/>
              </a:rPr>
              <a:t>e</a:t>
            </a:r>
            <a:r>
              <a:rPr sz="2700" spc="-14" dirty="0" smtClean="0">
                <a:latin typeface="Calibri"/>
                <a:cs typeface="Calibri"/>
              </a:rPr>
              <a:t>r</a:t>
            </a:r>
            <a:r>
              <a:rPr sz="2700" spc="0" dirty="0" smtClean="0">
                <a:latin typeface="Calibri"/>
                <a:cs typeface="Calibri"/>
              </a:rPr>
              <a:t>y</a:t>
            </a:r>
            <a:r>
              <a:rPr sz="2700" spc="-57" dirty="0" smtClean="0">
                <a:latin typeface="Calibri"/>
                <a:cs typeface="Calibri"/>
              </a:rPr>
              <a:t> </a:t>
            </a:r>
            <a:r>
              <a:rPr sz="2700" spc="4" dirty="0" smtClean="0">
                <a:latin typeface="Calibri"/>
                <a:cs typeface="Calibri"/>
              </a:rPr>
              <a:t>o</a:t>
            </a:r>
            <a:r>
              <a:rPr sz="2700" spc="0" dirty="0" smtClean="0">
                <a:latin typeface="Calibri"/>
                <a:cs typeface="Calibri"/>
              </a:rPr>
              <a:t>f a</a:t>
            </a:r>
            <a:r>
              <a:rPr sz="2700" spc="9" dirty="0" smtClean="0">
                <a:latin typeface="Calibri"/>
                <a:cs typeface="Calibri"/>
              </a:rPr>
              <a:t> </a:t>
            </a:r>
            <a:r>
              <a:rPr sz="2700" spc="0" dirty="0" smtClean="0">
                <a:latin typeface="Calibri"/>
                <a:cs typeface="Calibri"/>
              </a:rPr>
              <a:t>li</a:t>
            </a:r>
            <a:r>
              <a:rPr sz="2700" spc="4" dirty="0" smtClean="0">
                <a:latin typeface="Calibri"/>
                <a:cs typeface="Calibri"/>
              </a:rPr>
              <a:t>m</a:t>
            </a:r>
            <a:r>
              <a:rPr sz="2700" spc="9" dirty="0" smtClean="0">
                <a:latin typeface="Calibri"/>
                <a:cs typeface="Calibri"/>
              </a:rPr>
              <a:t>i</a:t>
            </a:r>
            <a:r>
              <a:rPr sz="2700" spc="-4" dirty="0" smtClean="0">
                <a:latin typeface="Calibri"/>
                <a:cs typeface="Calibri"/>
              </a:rPr>
              <a:t>te</a:t>
            </a:r>
            <a:r>
              <a:rPr sz="2700" spc="0" dirty="0" smtClean="0">
                <a:latin typeface="Calibri"/>
                <a:cs typeface="Calibri"/>
              </a:rPr>
              <a:t>d</a:t>
            </a:r>
            <a:r>
              <a:rPr sz="2700" spc="-44" dirty="0" smtClean="0">
                <a:latin typeface="Calibri"/>
                <a:cs typeface="Calibri"/>
              </a:rPr>
              <a:t> </a:t>
            </a:r>
            <a:r>
              <a:rPr sz="2700" spc="0" dirty="0" smtClean="0">
                <a:latin typeface="Calibri"/>
                <a:cs typeface="Calibri"/>
              </a:rPr>
              <a:t>n</a:t>
            </a:r>
            <a:r>
              <a:rPr sz="2700" spc="-9" dirty="0" smtClean="0">
                <a:latin typeface="Calibri"/>
                <a:cs typeface="Calibri"/>
              </a:rPr>
              <a:t>u</a:t>
            </a:r>
            <a:r>
              <a:rPr sz="2700" spc="4" dirty="0" smtClean="0">
                <a:latin typeface="Calibri"/>
                <a:cs typeface="Calibri"/>
              </a:rPr>
              <a:t>m</a:t>
            </a:r>
            <a:r>
              <a:rPr sz="2700" spc="0" dirty="0" smtClean="0">
                <a:latin typeface="Calibri"/>
                <a:cs typeface="Calibri"/>
              </a:rPr>
              <a:t>b</a:t>
            </a:r>
            <a:r>
              <a:rPr sz="2700" spc="-4" dirty="0" smtClean="0">
                <a:latin typeface="Calibri"/>
                <a:cs typeface="Calibri"/>
              </a:rPr>
              <a:t>e</a:t>
            </a:r>
            <a:r>
              <a:rPr sz="2700" spc="0" dirty="0" smtClean="0">
                <a:latin typeface="Calibri"/>
                <a:cs typeface="Calibri"/>
              </a:rPr>
              <a:t>rs</a:t>
            </a:r>
            <a:r>
              <a:rPr sz="2700" spc="-54" dirty="0" smtClean="0">
                <a:latin typeface="Calibri"/>
                <a:cs typeface="Calibri"/>
              </a:rPr>
              <a:t> </a:t>
            </a:r>
            <a:r>
              <a:rPr sz="2700" spc="4" dirty="0" smtClean="0">
                <a:latin typeface="Calibri"/>
                <a:cs typeface="Calibri"/>
              </a:rPr>
              <a:t>o</a:t>
            </a:r>
            <a:r>
              <a:rPr sz="2700" spc="0" dirty="0" smtClean="0">
                <a:latin typeface="Calibri"/>
                <a:cs typeface="Calibri"/>
              </a:rPr>
              <a:t>f</a:t>
            </a:r>
            <a:r>
              <a:rPr sz="2700" spc="9" dirty="0" smtClean="0">
                <a:latin typeface="Calibri"/>
                <a:cs typeface="Calibri"/>
              </a:rPr>
              <a:t> </a:t>
            </a:r>
            <a:r>
              <a:rPr sz="2700" spc="-4" dirty="0" smtClean="0">
                <a:latin typeface="Calibri"/>
                <a:cs typeface="Calibri"/>
              </a:rPr>
              <a:t>o</a:t>
            </a:r>
            <a:r>
              <a:rPr sz="2700" spc="0" dirty="0" smtClean="0">
                <a:latin typeface="Calibri"/>
                <a:cs typeface="Calibri"/>
              </a:rPr>
              <a:t>b</a:t>
            </a:r>
            <a:r>
              <a:rPr sz="2700" spc="4" dirty="0" smtClean="0">
                <a:latin typeface="Calibri"/>
                <a:cs typeface="Calibri"/>
              </a:rPr>
              <a:t>j</a:t>
            </a:r>
            <a:r>
              <a:rPr sz="2700" spc="-4" dirty="0" smtClean="0">
                <a:latin typeface="Calibri"/>
                <a:cs typeface="Calibri"/>
              </a:rPr>
              <a:t>e</a:t>
            </a:r>
            <a:r>
              <a:rPr sz="2700" spc="0" dirty="0" smtClean="0">
                <a:latin typeface="Calibri"/>
                <a:cs typeface="Calibri"/>
              </a:rPr>
              <a:t>c</a:t>
            </a:r>
            <a:r>
              <a:rPr sz="2700" spc="-9" dirty="0" smtClean="0">
                <a:latin typeface="Calibri"/>
                <a:cs typeface="Calibri"/>
              </a:rPr>
              <a:t>t</a:t>
            </a:r>
            <a:r>
              <a:rPr sz="2700" spc="0" dirty="0" smtClean="0">
                <a:latin typeface="Calibri"/>
                <a:cs typeface="Calibri"/>
              </a:rPr>
              <a:t>i</a:t>
            </a:r>
            <a:r>
              <a:rPr sz="2700" spc="9" dirty="0" smtClean="0">
                <a:latin typeface="Calibri"/>
                <a:cs typeface="Calibri"/>
              </a:rPr>
              <a:t>v</a:t>
            </a:r>
            <a:r>
              <a:rPr sz="2700" spc="-4" dirty="0" smtClean="0">
                <a:latin typeface="Calibri"/>
                <a:cs typeface="Calibri"/>
              </a:rPr>
              <a:t>e</a:t>
            </a:r>
            <a:r>
              <a:rPr sz="2700" spc="0" dirty="0" smtClean="0">
                <a:latin typeface="Calibri"/>
                <a:cs typeface="Calibri"/>
              </a:rPr>
              <a:t>s</a:t>
            </a:r>
            <a:endParaRPr sz="2700">
              <a:latin typeface="Calibri"/>
              <a:cs typeface="Calibri"/>
            </a:endParaRPr>
          </a:p>
        </p:txBody>
      </p:sp>
      <p:sp>
        <p:nvSpPr>
          <p:cNvPr id="6" name="object 6"/>
          <p:cNvSpPr txBox="1"/>
          <p:nvPr/>
        </p:nvSpPr>
        <p:spPr>
          <a:xfrm>
            <a:off x="1221739" y="3918584"/>
            <a:ext cx="260315" cy="2213610"/>
          </a:xfrm>
          <a:prstGeom prst="rect">
            <a:avLst/>
          </a:prstGeom>
        </p:spPr>
        <p:txBody>
          <a:bodyPr wrap="square" lIns="0" tIns="0" rIns="0" bIns="0" rtlCol="0">
            <a:noAutofit/>
          </a:bodyPr>
          <a:lstStyle/>
          <a:p>
            <a:pPr marL="12700">
              <a:lnSpc>
                <a:spcPts val="2850"/>
              </a:lnSpc>
              <a:spcBef>
                <a:spcPts val="142"/>
              </a:spcBef>
            </a:pPr>
            <a:r>
              <a:rPr sz="4050" spc="0" baseline="3034" dirty="0" smtClean="0">
                <a:latin typeface="Calibri"/>
                <a:cs typeface="Calibri"/>
              </a:rPr>
              <a:t>•</a:t>
            </a:r>
            <a:endParaRPr sz="2700">
              <a:latin typeface="Calibri"/>
              <a:cs typeface="Calibri"/>
            </a:endParaRPr>
          </a:p>
          <a:p>
            <a:pPr marL="12700">
              <a:lnSpc>
                <a:spcPct val="101725"/>
              </a:lnSpc>
              <a:spcBef>
                <a:spcPts val="192"/>
              </a:spcBef>
            </a:pPr>
            <a:r>
              <a:rPr sz="2700" spc="0" dirty="0" smtClean="0">
                <a:latin typeface="Calibri"/>
                <a:cs typeface="Calibri"/>
              </a:rPr>
              <a:t>•</a:t>
            </a:r>
            <a:endParaRPr sz="2700">
              <a:latin typeface="Calibri"/>
              <a:cs typeface="Calibri"/>
            </a:endParaRPr>
          </a:p>
          <a:p>
            <a:pPr marL="12700">
              <a:lnSpc>
                <a:spcPct val="101725"/>
              </a:lnSpc>
              <a:spcBef>
                <a:spcPts val="334"/>
              </a:spcBef>
            </a:pPr>
            <a:r>
              <a:rPr sz="2700" spc="0" dirty="0" smtClean="0">
                <a:latin typeface="Calibri"/>
                <a:cs typeface="Calibri"/>
              </a:rPr>
              <a:t>•</a:t>
            </a:r>
            <a:endParaRPr sz="2700">
              <a:latin typeface="Calibri"/>
              <a:cs typeface="Calibri"/>
            </a:endParaRPr>
          </a:p>
          <a:p>
            <a:pPr marL="12700">
              <a:lnSpc>
                <a:spcPct val="101725"/>
              </a:lnSpc>
              <a:spcBef>
                <a:spcPts val="345"/>
              </a:spcBef>
            </a:pPr>
            <a:r>
              <a:rPr sz="2700" spc="0" dirty="0" smtClean="0">
                <a:latin typeface="Calibri"/>
                <a:cs typeface="Calibri"/>
              </a:rPr>
              <a:t>•</a:t>
            </a:r>
            <a:endParaRPr sz="2700">
              <a:latin typeface="Calibri"/>
              <a:cs typeface="Calibri"/>
            </a:endParaRPr>
          </a:p>
          <a:p>
            <a:pPr marL="12700">
              <a:lnSpc>
                <a:spcPct val="101725"/>
              </a:lnSpc>
              <a:spcBef>
                <a:spcPts val="334"/>
              </a:spcBef>
            </a:pPr>
            <a:r>
              <a:rPr sz="2700" spc="0" dirty="0" smtClean="0">
                <a:latin typeface="Calibri"/>
                <a:cs typeface="Calibri"/>
              </a:rPr>
              <a:t>•</a:t>
            </a:r>
            <a:endParaRPr sz="2700">
              <a:latin typeface="Calibri"/>
              <a:cs typeface="Calibri"/>
            </a:endParaRPr>
          </a:p>
        </p:txBody>
      </p:sp>
    </p:spTree>
    <p:extLst>
      <p:ext uri="{BB962C8B-B14F-4D97-AF65-F5344CB8AC3E}">
        <p14:creationId xmlns:p14="http://schemas.microsoft.com/office/powerpoint/2010/main" val="92210932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noAutofit/>
          </a:bodyPr>
          <a:lstStyle/>
          <a:p>
            <a:endParaRPr/>
          </a:p>
        </p:txBody>
      </p:sp>
      <p:sp>
        <p:nvSpPr>
          <p:cNvPr id="3" name="object 3"/>
          <p:cNvSpPr txBox="1"/>
          <p:nvPr/>
        </p:nvSpPr>
        <p:spPr>
          <a:xfrm>
            <a:off x="1027430" y="613409"/>
            <a:ext cx="6699516" cy="5491480"/>
          </a:xfrm>
          <a:prstGeom prst="rect">
            <a:avLst/>
          </a:prstGeom>
        </p:spPr>
        <p:txBody>
          <a:bodyPr wrap="square" lIns="0" tIns="0" rIns="0" bIns="0" rtlCol="0">
            <a:noAutofit/>
          </a:bodyPr>
          <a:lstStyle/>
          <a:p>
            <a:pPr algn="ctr">
              <a:lnSpc>
                <a:spcPts val="4175"/>
              </a:lnSpc>
              <a:spcBef>
                <a:spcPts val="208"/>
              </a:spcBef>
            </a:pPr>
            <a:r>
              <a:rPr sz="6000" b="1" spc="0" baseline="3413" dirty="0" smtClean="0">
                <a:latin typeface="Calibri"/>
                <a:cs typeface="Calibri"/>
              </a:rPr>
              <a:t>ED</a:t>
            </a:r>
            <a:r>
              <a:rPr sz="6000" b="1" spc="-14" baseline="3413" dirty="0" smtClean="0">
                <a:latin typeface="Calibri"/>
                <a:cs typeface="Calibri"/>
              </a:rPr>
              <a:t>U</a:t>
            </a:r>
            <a:r>
              <a:rPr sz="6000" b="1" spc="-4" baseline="3413" dirty="0" smtClean="0">
                <a:latin typeface="Calibri"/>
                <a:cs typeface="Calibri"/>
              </a:rPr>
              <a:t>C</a:t>
            </a:r>
            <a:r>
              <a:rPr sz="6000" b="1" spc="9" baseline="3413" dirty="0" smtClean="0">
                <a:latin typeface="Calibri"/>
                <a:cs typeface="Calibri"/>
              </a:rPr>
              <a:t>A</a:t>
            </a:r>
            <a:r>
              <a:rPr sz="6000" b="1" spc="0" baseline="3413" dirty="0" smtClean="0">
                <a:latin typeface="Calibri"/>
                <a:cs typeface="Calibri"/>
              </a:rPr>
              <a:t>T</a:t>
            </a:r>
            <a:r>
              <a:rPr sz="6000" b="1" spc="-4" baseline="3413" dirty="0" smtClean="0">
                <a:latin typeface="Calibri"/>
                <a:cs typeface="Calibri"/>
              </a:rPr>
              <a:t>IO</a:t>
            </a:r>
            <a:r>
              <a:rPr sz="6000" b="1" spc="0" baseline="3413" dirty="0" smtClean="0">
                <a:latin typeface="Calibri"/>
                <a:cs typeface="Calibri"/>
              </a:rPr>
              <a:t>N</a:t>
            </a:r>
            <a:r>
              <a:rPr sz="6000" b="1" spc="-100" baseline="3413" dirty="0" smtClean="0">
                <a:latin typeface="Calibri"/>
                <a:cs typeface="Calibri"/>
              </a:rPr>
              <a:t> </a:t>
            </a:r>
            <a:r>
              <a:rPr sz="6000" b="1" spc="9" baseline="3413" dirty="0" smtClean="0">
                <a:latin typeface="Calibri"/>
                <a:cs typeface="Calibri"/>
              </a:rPr>
              <a:t>A</a:t>
            </a:r>
            <a:r>
              <a:rPr sz="6000" b="1" spc="-14" baseline="3413" dirty="0" smtClean="0">
                <a:latin typeface="Calibri"/>
                <a:cs typeface="Calibri"/>
              </a:rPr>
              <a:t>N</a:t>
            </a:r>
            <a:r>
              <a:rPr sz="6000" b="1" spc="0" baseline="3413" dirty="0" smtClean="0">
                <a:latin typeface="Calibri"/>
                <a:cs typeface="Calibri"/>
              </a:rPr>
              <a:t>D</a:t>
            </a:r>
            <a:r>
              <a:rPr sz="6000" b="1" spc="-50" baseline="3413" dirty="0" smtClean="0">
                <a:latin typeface="Calibri"/>
                <a:cs typeface="Calibri"/>
              </a:rPr>
              <a:t> </a:t>
            </a:r>
            <a:r>
              <a:rPr sz="6000" b="1" spc="4" baseline="3413" dirty="0" smtClean="0">
                <a:latin typeface="Calibri"/>
                <a:cs typeface="Calibri"/>
              </a:rPr>
              <a:t>C</a:t>
            </a:r>
            <a:r>
              <a:rPr sz="6000" b="1" spc="-36" baseline="3413" dirty="0" smtClean="0">
                <a:latin typeface="Calibri"/>
                <a:cs typeface="Calibri"/>
              </a:rPr>
              <a:t>U</a:t>
            </a:r>
            <a:r>
              <a:rPr sz="6000" b="1" spc="-32" baseline="3413" dirty="0" smtClean="0">
                <a:latin typeface="Calibri"/>
                <a:cs typeface="Calibri"/>
              </a:rPr>
              <a:t>R</a:t>
            </a:r>
            <a:r>
              <a:rPr sz="6000" b="1" spc="-22" baseline="3413" dirty="0" smtClean="0">
                <a:latin typeface="Calibri"/>
                <a:cs typeface="Calibri"/>
              </a:rPr>
              <a:t>R</a:t>
            </a:r>
            <a:r>
              <a:rPr sz="6000" b="1" spc="-15" baseline="3413" dirty="0" smtClean="0">
                <a:latin typeface="Calibri"/>
                <a:cs typeface="Calibri"/>
              </a:rPr>
              <a:t>I</a:t>
            </a:r>
            <a:r>
              <a:rPr sz="6000" b="1" spc="4" baseline="3413" dirty="0" smtClean="0">
                <a:latin typeface="Calibri"/>
                <a:cs typeface="Calibri"/>
              </a:rPr>
              <a:t>C</a:t>
            </a:r>
            <a:r>
              <a:rPr sz="6000" b="1" spc="-36" baseline="3413" dirty="0" smtClean="0">
                <a:latin typeface="Calibri"/>
                <a:cs typeface="Calibri"/>
              </a:rPr>
              <a:t>U</a:t>
            </a:r>
            <a:r>
              <a:rPr sz="6000" b="1" spc="-21" baseline="3413" dirty="0" smtClean="0">
                <a:latin typeface="Calibri"/>
                <a:cs typeface="Calibri"/>
              </a:rPr>
              <a:t>LUM</a:t>
            </a:r>
            <a:endParaRPr sz="4000">
              <a:latin typeface="Calibri"/>
              <a:cs typeface="Calibri"/>
            </a:endParaRPr>
          </a:p>
          <a:p>
            <a:pPr marL="1731009" marR="1769514" algn="ctr">
              <a:lnSpc>
                <a:spcPts val="4880"/>
              </a:lnSpc>
              <a:spcBef>
                <a:spcPts val="35"/>
              </a:spcBef>
            </a:pPr>
            <a:r>
              <a:rPr sz="6000" b="1" spc="-32" baseline="1365" dirty="0" smtClean="0">
                <a:latin typeface="Calibri"/>
                <a:cs typeface="Calibri"/>
              </a:rPr>
              <a:t>R</a:t>
            </a:r>
            <a:r>
              <a:rPr sz="6000" b="1" spc="-18" baseline="1365" dirty="0" smtClean="0">
                <a:latin typeface="Calibri"/>
                <a:cs typeface="Calibri"/>
              </a:rPr>
              <a:t>ELATI</a:t>
            </a:r>
            <a:r>
              <a:rPr sz="6000" b="1" spc="-4" baseline="1365" dirty="0" smtClean="0">
                <a:latin typeface="Calibri"/>
                <a:cs typeface="Calibri"/>
              </a:rPr>
              <a:t>O</a:t>
            </a:r>
            <a:r>
              <a:rPr sz="6000" b="1" spc="-26" baseline="1365" dirty="0" smtClean="0">
                <a:latin typeface="Calibri"/>
                <a:cs typeface="Calibri"/>
              </a:rPr>
              <a:t>N</a:t>
            </a:r>
            <a:r>
              <a:rPr sz="6000" b="1" spc="-33" baseline="1365" dirty="0" smtClean="0">
                <a:latin typeface="Calibri"/>
                <a:cs typeface="Calibri"/>
              </a:rPr>
              <a:t>S</a:t>
            </a:r>
            <a:r>
              <a:rPr sz="6000" b="1" spc="-17" baseline="1365" dirty="0" smtClean="0">
                <a:latin typeface="Calibri"/>
                <a:cs typeface="Calibri"/>
              </a:rPr>
              <a:t>HIP</a:t>
            </a:r>
            <a:endParaRPr sz="4000">
              <a:latin typeface="Calibri"/>
              <a:cs typeface="Calibri"/>
            </a:endParaRPr>
          </a:p>
          <a:p>
            <a:pPr marL="106679" marR="136884" indent="113030">
              <a:lnSpc>
                <a:spcPts val="3520"/>
              </a:lnSpc>
              <a:spcBef>
                <a:spcPts val="2241"/>
              </a:spcBef>
            </a:pPr>
            <a:r>
              <a:rPr sz="3200" spc="0" dirty="0" smtClean="0">
                <a:latin typeface="Calibri"/>
                <a:cs typeface="Calibri"/>
              </a:rPr>
              <a:t>cont</a:t>
            </a:r>
            <a:r>
              <a:rPr sz="3200" spc="4" dirty="0" smtClean="0">
                <a:latin typeface="Calibri"/>
                <a:cs typeface="Calibri"/>
              </a:rPr>
              <a:t>e</a:t>
            </a:r>
            <a:r>
              <a:rPr sz="3200" spc="0" dirty="0" smtClean="0">
                <a:latin typeface="Calibri"/>
                <a:cs typeface="Calibri"/>
              </a:rPr>
              <a:t>nt</a:t>
            </a:r>
            <a:r>
              <a:rPr sz="3200" spc="-53" dirty="0" smtClean="0">
                <a:latin typeface="Calibri"/>
                <a:cs typeface="Calibri"/>
              </a:rPr>
              <a:t> </a:t>
            </a:r>
            <a:r>
              <a:rPr sz="3200" spc="0" dirty="0" smtClean="0">
                <a:latin typeface="Calibri"/>
                <a:cs typeface="Calibri"/>
              </a:rPr>
              <a:t>of</a:t>
            </a:r>
            <a:r>
              <a:rPr sz="3200" spc="-9" dirty="0" smtClean="0">
                <a:latin typeface="Calibri"/>
                <a:cs typeface="Calibri"/>
              </a:rPr>
              <a:t> </a:t>
            </a:r>
            <a:r>
              <a:rPr sz="3200" spc="4" dirty="0" smtClean="0">
                <a:latin typeface="Calibri"/>
                <a:cs typeface="Calibri"/>
              </a:rPr>
              <a:t>w</a:t>
            </a:r>
            <a:r>
              <a:rPr sz="3200" spc="0" dirty="0" smtClean="0">
                <a:latin typeface="Calibri"/>
                <a:cs typeface="Calibri"/>
              </a:rPr>
              <a:t>h</a:t>
            </a:r>
            <a:r>
              <a:rPr sz="3200" spc="4" dirty="0" smtClean="0">
                <a:latin typeface="Calibri"/>
                <a:cs typeface="Calibri"/>
              </a:rPr>
              <a:t>a</a:t>
            </a:r>
            <a:r>
              <a:rPr sz="3200" spc="0" dirty="0" smtClean="0">
                <a:latin typeface="Calibri"/>
                <a:cs typeface="Calibri"/>
              </a:rPr>
              <a:t>t</a:t>
            </a:r>
            <a:r>
              <a:rPr sz="3200" spc="-33" dirty="0" smtClean="0">
                <a:latin typeface="Calibri"/>
                <a:cs typeface="Calibri"/>
              </a:rPr>
              <a:t> </a:t>
            </a:r>
            <a:r>
              <a:rPr sz="3200" spc="-4" dirty="0" smtClean="0">
                <a:latin typeface="Calibri"/>
                <a:cs typeface="Calibri"/>
              </a:rPr>
              <a:t>i</a:t>
            </a:r>
            <a:r>
              <a:rPr sz="3200" spc="0" dirty="0" smtClean="0">
                <a:latin typeface="Calibri"/>
                <a:cs typeface="Calibri"/>
              </a:rPr>
              <a:t>s </a:t>
            </a:r>
            <a:r>
              <a:rPr sz="3200" spc="-14" dirty="0" smtClean="0">
                <a:latin typeface="Calibri"/>
                <a:cs typeface="Calibri"/>
              </a:rPr>
              <a:t>t</a:t>
            </a:r>
            <a:r>
              <a:rPr sz="3200" spc="4" dirty="0" smtClean="0">
                <a:latin typeface="Calibri"/>
                <a:cs typeface="Calibri"/>
              </a:rPr>
              <a:t>a</a:t>
            </a:r>
            <a:r>
              <a:rPr sz="3200" spc="0" dirty="0" smtClean="0">
                <a:latin typeface="Calibri"/>
                <a:cs typeface="Calibri"/>
              </a:rPr>
              <a:t>u</a:t>
            </a:r>
            <a:r>
              <a:rPr sz="3200" spc="4" dirty="0" smtClean="0">
                <a:latin typeface="Calibri"/>
                <a:cs typeface="Calibri"/>
              </a:rPr>
              <a:t>g</a:t>
            </a:r>
            <a:r>
              <a:rPr sz="3200" spc="0" dirty="0" smtClean="0">
                <a:latin typeface="Calibri"/>
                <a:cs typeface="Calibri"/>
              </a:rPr>
              <a:t>ht</a:t>
            </a:r>
            <a:r>
              <a:rPr sz="3200" spc="-20" dirty="0" smtClean="0">
                <a:latin typeface="Calibri"/>
                <a:cs typeface="Calibri"/>
              </a:rPr>
              <a:t> </a:t>
            </a:r>
            <a:r>
              <a:rPr sz="3200" spc="4" dirty="0" smtClean="0">
                <a:latin typeface="Calibri"/>
                <a:cs typeface="Calibri"/>
              </a:rPr>
              <a:t>a</a:t>
            </a:r>
            <a:r>
              <a:rPr sz="3200" spc="-4" dirty="0" smtClean="0">
                <a:latin typeface="Calibri"/>
                <a:cs typeface="Calibri"/>
              </a:rPr>
              <a:t>l</a:t>
            </a:r>
            <a:r>
              <a:rPr sz="3200" spc="0" dirty="0" smtClean="0">
                <a:latin typeface="Calibri"/>
                <a:cs typeface="Calibri"/>
              </a:rPr>
              <a:t>ong </a:t>
            </a:r>
            <a:r>
              <a:rPr sz="3200" spc="4" dirty="0" smtClean="0">
                <a:latin typeface="Calibri"/>
                <a:cs typeface="Calibri"/>
              </a:rPr>
              <a:t>wi</a:t>
            </a:r>
            <a:r>
              <a:rPr sz="3200" spc="-14" dirty="0" smtClean="0">
                <a:latin typeface="Calibri"/>
                <a:cs typeface="Calibri"/>
              </a:rPr>
              <a:t>t</a:t>
            </a:r>
            <a:r>
              <a:rPr sz="3200" spc="0" dirty="0" smtClean="0">
                <a:latin typeface="Calibri"/>
                <a:cs typeface="Calibri"/>
              </a:rPr>
              <a:t>h </a:t>
            </a:r>
            <a:r>
              <a:rPr sz="3200" spc="4" dirty="0" smtClean="0">
                <a:latin typeface="Calibri"/>
                <a:cs typeface="Calibri"/>
              </a:rPr>
              <a:t>a</a:t>
            </a:r>
            <a:r>
              <a:rPr sz="3200" spc="0" dirty="0" smtClean="0">
                <a:latin typeface="Calibri"/>
                <a:cs typeface="Calibri"/>
              </a:rPr>
              <a:t>n o</a:t>
            </a:r>
            <a:r>
              <a:rPr sz="3200" spc="4" dirty="0" smtClean="0">
                <a:latin typeface="Calibri"/>
                <a:cs typeface="Calibri"/>
              </a:rPr>
              <a:t>v</a:t>
            </a:r>
            <a:r>
              <a:rPr sz="3200" spc="9" dirty="0" smtClean="0">
                <a:latin typeface="Calibri"/>
                <a:cs typeface="Calibri"/>
              </a:rPr>
              <a:t>e</a:t>
            </a:r>
            <a:r>
              <a:rPr sz="3200" spc="-4" dirty="0" smtClean="0">
                <a:latin typeface="Calibri"/>
                <a:cs typeface="Calibri"/>
              </a:rPr>
              <a:t>r</a:t>
            </a:r>
            <a:r>
              <a:rPr sz="3200" spc="4" dirty="0" smtClean="0">
                <a:latin typeface="Calibri"/>
                <a:cs typeface="Calibri"/>
              </a:rPr>
              <a:t>a</a:t>
            </a:r>
            <a:r>
              <a:rPr sz="3200" spc="-4" dirty="0" smtClean="0">
                <a:latin typeface="Calibri"/>
                <a:cs typeface="Calibri"/>
              </a:rPr>
              <a:t>l</a:t>
            </a:r>
            <a:r>
              <a:rPr sz="3200" spc="0" dirty="0" smtClean="0">
                <a:latin typeface="Calibri"/>
                <a:cs typeface="Calibri"/>
              </a:rPr>
              <a:t>l</a:t>
            </a:r>
            <a:r>
              <a:rPr sz="3200" spc="-51" dirty="0" smtClean="0">
                <a:latin typeface="Calibri"/>
                <a:cs typeface="Calibri"/>
              </a:rPr>
              <a:t> </a:t>
            </a:r>
            <a:r>
              <a:rPr sz="3200" spc="0" dirty="0" smtClean="0">
                <a:latin typeface="Calibri"/>
                <a:cs typeface="Calibri"/>
              </a:rPr>
              <a:t>p</a:t>
            </a:r>
            <a:r>
              <a:rPr sz="3200" spc="4" dirty="0" smtClean="0">
                <a:latin typeface="Calibri"/>
                <a:cs typeface="Calibri"/>
              </a:rPr>
              <a:t>r</a:t>
            </a:r>
            <a:r>
              <a:rPr sz="3200" spc="0" dirty="0" smtClean="0">
                <a:latin typeface="Calibri"/>
                <a:cs typeface="Calibri"/>
              </a:rPr>
              <a:t>oc</a:t>
            </a:r>
            <a:r>
              <a:rPr sz="3200" spc="4" dirty="0" smtClean="0">
                <a:latin typeface="Calibri"/>
                <a:cs typeface="Calibri"/>
              </a:rPr>
              <a:t>e</a:t>
            </a:r>
            <a:r>
              <a:rPr sz="3200" spc="0" dirty="0" smtClean="0">
                <a:latin typeface="Calibri"/>
                <a:cs typeface="Calibri"/>
              </a:rPr>
              <a:t>ss</a:t>
            </a:r>
            <a:r>
              <a:rPr sz="3200" spc="-29" dirty="0" smtClean="0">
                <a:latin typeface="Calibri"/>
                <a:cs typeface="Calibri"/>
              </a:rPr>
              <a:t> </a:t>
            </a:r>
            <a:r>
              <a:rPr sz="3200" spc="0" dirty="0" smtClean="0">
                <a:latin typeface="Calibri"/>
                <a:cs typeface="Calibri"/>
              </a:rPr>
              <a:t>of</a:t>
            </a:r>
            <a:r>
              <a:rPr sz="3200" spc="-9" dirty="0" smtClean="0">
                <a:latin typeface="Calibri"/>
                <a:cs typeface="Calibri"/>
              </a:rPr>
              <a:t> </a:t>
            </a:r>
            <a:r>
              <a:rPr sz="3200" spc="0" dirty="0" smtClean="0">
                <a:latin typeface="Calibri"/>
                <a:cs typeface="Calibri"/>
              </a:rPr>
              <a:t>how</a:t>
            </a:r>
            <a:r>
              <a:rPr sz="3200" spc="-12" dirty="0" smtClean="0">
                <a:latin typeface="Calibri"/>
                <a:cs typeface="Calibri"/>
              </a:rPr>
              <a:t> </a:t>
            </a:r>
            <a:r>
              <a:rPr sz="3200" spc="-14" dirty="0" smtClean="0">
                <a:latin typeface="Calibri"/>
                <a:cs typeface="Calibri"/>
              </a:rPr>
              <a:t>t</a:t>
            </a:r>
            <a:r>
              <a:rPr sz="3200" spc="0" dirty="0" smtClean="0">
                <a:latin typeface="Calibri"/>
                <a:cs typeface="Calibri"/>
              </a:rPr>
              <a:t>h</a:t>
            </a:r>
            <a:r>
              <a:rPr sz="3200" spc="4" dirty="0" smtClean="0">
                <a:latin typeface="Calibri"/>
                <a:cs typeface="Calibri"/>
              </a:rPr>
              <a:t>a</a:t>
            </a:r>
            <a:r>
              <a:rPr sz="3200" spc="0" dirty="0" smtClean="0">
                <a:latin typeface="Calibri"/>
                <a:cs typeface="Calibri"/>
              </a:rPr>
              <a:t>t</a:t>
            </a:r>
            <a:r>
              <a:rPr sz="3200" spc="-21" dirty="0" smtClean="0">
                <a:latin typeface="Calibri"/>
                <a:cs typeface="Calibri"/>
              </a:rPr>
              <a:t> </a:t>
            </a:r>
            <a:r>
              <a:rPr sz="3200" spc="0" dirty="0" smtClean="0">
                <a:latin typeface="Calibri"/>
                <a:cs typeface="Calibri"/>
              </a:rPr>
              <a:t>co</a:t>
            </a:r>
            <a:r>
              <a:rPr sz="3200" spc="9" dirty="0" smtClean="0">
                <a:latin typeface="Calibri"/>
                <a:cs typeface="Calibri"/>
              </a:rPr>
              <a:t>n</a:t>
            </a:r>
            <a:r>
              <a:rPr sz="3200" spc="-14" dirty="0" smtClean="0">
                <a:latin typeface="Calibri"/>
                <a:cs typeface="Calibri"/>
              </a:rPr>
              <a:t>t</a:t>
            </a:r>
            <a:r>
              <a:rPr sz="3200" spc="9" dirty="0" smtClean="0">
                <a:latin typeface="Calibri"/>
                <a:cs typeface="Calibri"/>
              </a:rPr>
              <a:t>e</a:t>
            </a:r>
            <a:r>
              <a:rPr sz="3200" spc="0" dirty="0" smtClean="0">
                <a:latin typeface="Calibri"/>
                <a:cs typeface="Calibri"/>
              </a:rPr>
              <a:t>nt </a:t>
            </a:r>
            <a:r>
              <a:rPr sz="3200" spc="-4" dirty="0" smtClean="0">
                <a:latin typeface="Calibri"/>
                <a:cs typeface="Calibri"/>
              </a:rPr>
              <a:t>i</a:t>
            </a:r>
            <a:r>
              <a:rPr sz="3200" spc="0" dirty="0" smtClean="0">
                <a:latin typeface="Calibri"/>
                <a:cs typeface="Calibri"/>
              </a:rPr>
              <a:t>s to be</a:t>
            </a:r>
            <a:r>
              <a:rPr sz="3200" spc="-32" dirty="0" smtClean="0">
                <a:latin typeface="Calibri"/>
                <a:cs typeface="Calibri"/>
              </a:rPr>
              <a:t> </a:t>
            </a:r>
            <a:r>
              <a:rPr sz="3200" spc="-14" dirty="0" smtClean="0">
                <a:latin typeface="Calibri"/>
                <a:cs typeface="Calibri"/>
              </a:rPr>
              <a:t>t</a:t>
            </a:r>
            <a:r>
              <a:rPr sz="3200" spc="4" dirty="0" smtClean="0">
                <a:latin typeface="Calibri"/>
                <a:cs typeface="Calibri"/>
              </a:rPr>
              <a:t>a</a:t>
            </a:r>
            <a:r>
              <a:rPr sz="3200" spc="0" dirty="0" smtClean="0">
                <a:latin typeface="Calibri"/>
                <a:cs typeface="Calibri"/>
              </a:rPr>
              <a:t>u</a:t>
            </a:r>
            <a:r>
              <a:rPr sz="3200" spc="4" dirty="0" smtClean="0">
                <a:latin typeface="Calibri"/>
                <a:cs typeface="Calibri"/>
              </a:rPr>
              <a:t>g</a:t>
            </a:r>
            <a:r>
              <a:rPr sz="3200" spc="0" dirty="0" smtClean="0">
                <a:latin typeface="Calibri"/>
                <a:cs typeface="Calibri"/>
              </a:rPr>
              <a:t>ht,</a:t>
            </a:r>
            <a:r>
              <a:rPr sz="3200" spc="-46" dirty="0" smtClean="0">
                <a:latin typeface="Calibri"/>
                <a:cs typeface="Calibri"/>
              </a:rPr>
              <a:t> </a:t>
            </a:r>
            <a:r>
              <a:rPr sz="3200" spc="4" dirty="0" smtClean="0">
                <a:latin typeface="Calibri"/>
                <a:cs typeface="Calibri"/>
              </a:rPr>
              <a:t>a</a:t>
            </a:r>
            <a:r>
              <a:rPr sz="3200" spc="0" dirty="0" smtClean="0">
                <a:latin typeface="Calibri"/>
                <a:cs typeface="Calibri"/>
              </a:rPr>
              <a:t>nd </a:t>
            </a:r>
            <a:r>
              <a:rPr sz="3200" spc="-4" dirty="0" smtClean="0">
                <a:latin typeface="Calibri"/>
                <a:cs typeface="Calibri"/>
              </a:rPr>
              <a:t>i</a:t>
            </a:r>
            <a:r>
              <a:rPr sz="3200" spc="0" dirty="0" smtClean="0">
                <a:latin typeface="Calibri"/>
                <a:cs typeface="Calibri"/>
              </a:rPr>
              <a:t>nst</a:t>
            </a:r>
            <a:r>
              <a:rPr sz="3200" spc="-9" dirty="0" smtClean="0">
                <a:latin typeface="Calibri"/>
                <a:cs typeface="Calibri"/>
              </a:rPr>
              <a:t>r</a:t>
            </a:r>
            <a:r>
              <a:rPr sz="3200" spc="0" dirty="0" smtClean="0">
                <a:latin typeface="Calibri"/>
                <a:cs typeface="Calibri"/>
              </a:rPr>
              <a:t>u</a:t>
            </a:r>
            <a:r>
              <a:rPr sz="3200" spc="4" dirty="0" smtClean="0">
                <a:latin typeface="Calibri"/>
                <a:cs typeface="Calibri"/>
              </a:rPr>
              <a:t>c</a:t>
            </a:r>
            <a:r>
              <a:rPr sz="3200" spc="0" dirty="0" smtClean="0">
                <a:latin typeface="Calibri"/>
                <a:cs typeface="Calibri"/>
              </a:rPr>
              <a:t>t</a:t>
            </a:r>
            <a:r>
              <a:rPr sz="3200" spc="-9" dirty="0" smtClean="0">
                <a:latin typeface="Calibri"/>
                <a:cs typeface="Calibri"/>
              </a:rPr>
              <a:t>i</a:t>
            </a:r>
            <a:r>
              <a:rPr sz="3200" spc="0" dirty="0" smtClean="0">
                <a:latin typeface="Calibri"/>
                <a:cs typeface="Calibri"/>
              </a:rPr>
              <a:t>on b</a:t>
            </a:r>
            <a:r>
              <a:rPr sz="3200" spc="4" dirty="0" smtClean="0">
                <a:latin typeface="Calibri"/>
                <a:cs typeface="Calibri"/>
              </a:rPr>
              <a:t>e</a:t>
            </a:r>
            <a:r>
              <a:rPr sz="3200" spc="-4" dirty="0" smtClean="0">
                <a:latin typeface="Calibri"/>
                <a:cs typeface="Calibri"/>
              </a:rPr>
              <a:t>i</a:t>
            </a:r>
            <a:r>
              <a:rPr sz="3200" spc="0" dirty="0" smtClean="0">
                <a:latin typeface="Calibri"/>
                <a:cs typeface="Calibri"/>
              </a:rPr>
              <a:t>ng the</a:t>
            </a:r>
            <a:r>
              <a:rPr sz="3200" spc="-53" dirty="0" smtClean="0">
                <a:latin typeface="Calibri"/>
                <a:cs typeface="Calibri"/>
              </a:rPr>
              <a:t> </a:t>
            </a:r>
            <a:r>
              <a:rPr sz="3200" spc="4" dirty="0" smtClean="0">
                <a:latin typeface="Calibri"/>
                <a:cs typeface="Calibri"/>
              </a:rPr>
              <a:t>m</a:t>
            </a:r>
            <a:r>
              <a:rPr sz="3200" spc="0" dirty="0" smtClean="0">
                <a:latin typeface="Calibri"/>
                <a:cs typeface="Calibri"/>
              </a:rPr>
              <a:t>o</a:t>
            </a:r>
            <a:r>
              <a:rPr sz="3200" spc="4" dirty="0" smtClean="0">
                <a:latin typeface="Calibri"/>
                <a:cs typeface="Calibri"/>
              </a:rPr>
              <a:t>r</a:t>
            </a:r>
            <a:r>
              <a:rPr sz="3200" spc="0" dirty="0" smtClean="0">
                <a:latin typeface="Calibri"/>
                <a:cs typeface="Calibri"/>
              </a:rPr>
              <a:t>e</a:t>
            </a:r>
            <a:r>
              <a:rPr sz="3200" spc="-52" dirty="0" smtClean="0">
                <a:latin typeface="Calibri"/>
                <a:cs typeface="Calibri"/>
              </a:rPr>
              <a:t> </a:t>
            </a:r>
            <a:r>
              <a:rPr sz="3200" spc="0" dirty="0" smtClean="0">
                <a:latin typeface="Calibri"/>
                <a:cs typeface="Calibri"/>
              </a:rPr>
              <a:t>d</a:t>
            </a:r>
            <a:r>
              <a:rPr sz="3200" spc="4" dirty="0" smtClean="0">
                <a:latin typeface="Calibri"/>
                <a:cs typeface="Calibri"/>
              </a:rPr>
              <a:t>e</a:t>
            </a:r>
            <a:r>
              <a:rPr sz="3200" spc="0" dirty="0" smtClean="0">
                <a:latin typeface="Calibri"/>
                <a:cs typeface="Calibri"/>
              </a:rPr>
              <a:t>t</a:t>
            </a:r>
            <a:r>
              <a:rPr sz="3200" spc="-4" dirty="0" smtClean="0">
                <a:latin typeface="Calibri"/>
                <a:cs typeface="Calibri"/>
              </a:rPr>
              <a:t>ai</a:t>
            </a:r>
            <a:r>
              <a:rPr sz="3200" spc="4" dirty="0" smtClean="0">
                <a:latin typeface="Calibri"/>
                <a:cs typeface="Calibri"/>
              </a:rPr>
              <a:t>l</a:t>
            </a:r>
            <a:r>
              <a:rPr sz="3200" spc="0" dirty="0" smtClean="0">
                <a:latin typeface="Calibri"/>
                <a:cs typeface="Calibri"/>
              </a:rPr>
              <a:t>ed</a:t>
            </a:r>
            <a:r>
              <a:rPr sz="3200" spc="-91" dirty="0" smtClean="0">
                <a:latin typeface="Calibri"/>
                <a:cs typeface="Calibri"/>
              </a:rPr>
              <a:t> </a:t>
            </a:r>
            <a:r>
              <a:rPr sz="3200" spc="0" dirty="0" smtClean="0">
                <a:latin typeface="Calibri"/>
                <a:cs typeface="Calibri"/>
              </a:rPr>
              <a:t>p</a:t>
            </a:r>
            <a:r>
              <a:rPr sz="3200" spc="-4" dirty="0" smtClean="0">
                <a:latin typeface="Calibri"/>
                <a:cs typeface="Calibri"/>
              </a:rPr>
              <a:t>l</a:t>
            </a:r>
            <a:r>
              <a:rPr sz="3200" spc="4" dirty="0" smtClean="0">
                <a:latin typeface="Calibri"/>
                <a:cs typeface="Calibri"/>
              </a:rPr>
              <a:t>a</a:t>
            </a:r>
            <a:r>
              <a:rPr sz="3200" spc="0" dirty="0" smtClean="0">
                <a:latin typeface="Calibri"/>
                <a:cs typeface="Calibri"/>
              </a:rPr>
              <a:t>ns </a:t>
            </a:r>
            <a:r>
              <a:rPr sz="3200" spc="4" dirty="0" smtClean="0">
                <a:latin typeface="Calibri"/>
                <a:cs typeface="Calibri"/>
              </a:rPr>
              <a:t>a</a:t>
            </a:r>
            <a:r>
              <a:rPr sz="3200" spc="0" dirty="0" smtClean="0">
                <a:latin typeface="Calibri"/>
                <a:cs typeface="Calibri"/>
              </a:rPr>
              <a:t>nd</a:t>
            </a:r>
            <a:r>
              <a:rPr sz="3200" spc="-14" dirty="0" smtClean="0">
                <a:latin typeface="Calibri"/>
                <a:cs typeface="Calibri"/>
              </a:rPr>
              <a:t> </a:t>
            </a:r>
            <a:r>
              <a:rPr sz="3200" spc="0" dirty="0" smtClean="0">
                <a:latin typeface="Calibri"/>
                <a:cs typeface="Calibri"/>
              </a:rPr>
              <a:t>the</a:t>
            </a:r>
            <a:r>
              <a:rPr sz="3200" spc="-43" dirty="0" smtClean="0">
                <a:latin typeface="Calibri"/>
                <a:cs typeface="Calibri"/>
              </a:rPr>
              <a:t> </a:t>
            </a:r>
            <a:r>
              <a:rPr sz="3200" spc="4" dirty="0" smtClean="0">
                <a:latin typeface="Calibri"/>
                <a:cs typeface="Calibri"/>
              </a:rPr>
              <a:t>wa</a:t>
            </a:r>
            <a:r>
              <a:rPr sz="3200" spc="0" dirty="0" smtClean="0">
                <a:latin typeface="Calibri"/>
                <a:cs typeface="Calibri"/>
              </a:rPr>
              <a:t>y those</a:t>
            </a:r>
            <a:r>
              <a:rPr sz="3200" spc="-28" dirty="0" smtClean="0">
                <a:latin typeface="Calibri"/>
                <a:cs typeface="Calibri"/>
              </a:rPr>
              <a:t> </a:t>
            </a:r>
            <a:r>
              <a:rPr sz="3200" spc="0" dirty="0" smtClean="0">
                <a:latin typeface="Calibri"/>
                <a:cs typeface="Calibri"/>
              </a:rPr>
              <a:t>p</a:t>
            </a:r>
            <a:r>
              <a:rPr sz="3200" spc="4" dirty="0" smtClean="0">
                <a:latin typeface="Calibri"/>
                <a:cs typeface="Calibri"/>
              </a:rPr>
              <a:t>l</a:t>
            </a:r>
            <a:r>
              <a:rPr sz="3200" spc="-4" dirty="0" smtClean="0">
                <a:latin typeface="Calibri"/>
                <a:cs typeface="Calibri"/>
              </a:rPr>
              <a:t>a</a:t>
            </a:r>
            <a:r>
              <a:rPr sz="3200" spc="0" dirty="0" smtClean="0">
                <a:latin typeface="Calibri"/>
                <a:cs typeface="Calibri"/>
              </a:rPr>
              <a:t>ns </a:t>
            </a:r>
            <a:r>
              <a:rPr sz="3200" spc="-4" dirty="0" smtClean="0">
                <a:latin typeface="Calibri"/>
                <a:cs typeface="Calibri"/>
              </a:rPr>
              <a:t>a</a:t>
            </a:r>
            <a:r>
              <a:rPr sz="3200" spc="4" dirty="0" smtClean="0">
                <a:latin typeface="Calibri"/>
                <a:cs typeface="Calibri"/>
              </a:rPr>
              <a:t>r</a:t>
            </a:r>
            <a:r>
              <a:rPr sz="3200" spc="0" dirty="0" smtClean="0">
                <a:latin typeface="Calibri"/>
                <a:cs typeface="Calibri"/>
              </a:rPr>
              <a:t>e</a:t>
            </a:r>
            <a:r>
              <a:rPr sz="3200" spc="-27" dirty="0" smtClean="0">
                <a:latin typeface="Calibri"/>
                <a:cs typeface="Calibri"/>
              </a:rPr>
              <a:t> </a:t>
            </a:r>
            <a:r>
              <a:rPr sz="3200" spc="-4" dirty="0" smtClean="0">
                <a:latin typeface="Calibri"/>
                <a:cs typeface="Calibri"/>
              </a:rPr>
              <a:t>i</a:t>
            </a:r>
            <a:r>
              <a:rPr sz="3200" spc="4" dirty="0" smtClean="0">
                <a:latin typeface="Calibri"/>
                <a:cs typeface="Calibri"/>
              </a:rPr>
              <a:t>m</a:t>
            </a:r>
            <a:r>
              <a:rPr sz="3200" spc="0" dirty="0" smtClean="0">
                <a:latin typeface="Calibri"/>
                <a:cs typeface="Calibri"/>
              </a:rPr>
              <a:t>p</a:t>
            </a:r>
            <a:r>
              <a:rPr sz="3200" spc="-4" dirty="0" smtClean="0">
                <a:latin typeface="Calibri"/>
                <a:cs typeface="Calibri"/>
              </a:rPr>
              <a:t>l</a:t>
            </a:r>
            <a:r>
              <a:rPr sz="3200" spc="0" dirty="0" smtClean="0">
                <a:latin typeface="Calibri"/>
                <a:cs typeface="Calibri"/>
              </a:rPr>
              <a:t>em</a:t>
            </a:r>
            <a:r>
              <a:rPr sz="3200" spc="9" dirty="0" smtClean="0">
                <a:latin typeface="Calibri"/>
                <a:cs typeface="Calibri"/>
              </a:rPr>
              <a:t>e</a:t>
            </a:r>
            <a:r>
              <a:rPr sz="3200" spc="-9" dirty="0" smtClean="0">
                <a:latin typeface="Calibri"/>
                <a:cs typeface="Calibri"/>
              </a:rPr>
              <a:t>n</a:t>
            </a:r>
            <a:r>
              <a:rPr sz="3200" spc="0" dirty="0" smtClean="0">
                <a:latin typeface="Calibri"/>
                <a:cs typeface="Calibri"/>
              </a:rPr>
              <a:t>t</a:t>
            </a:r>
            <a:r>
              <a:rPr sz="3200" spc="4" dirty="0" smtClean="0">
                <a:latin typeface="Calibri"/>
                <a:cs typeface="Calibri"/>
              </a:rPr>
              <a:t>e</a:t>
            </a:r>
            <a:r>
              <a:rPr sz="3200" spc="0" dirty="0" smtClean="0">
                <a:latin typeface="Calibri"/>
                <a:cs typeface="Calibri"/>
              </a:rPr>
              <a:t>d</a:t>
            </a:r>
            <a:r>
              <a:rPr sz="3200" spc="-109" dirty="0" smtClean="0">
                <a:latin typeface="Calibri"/>
                <a:cs typeface="Calibri"/>
              </a:rPr>
              <a:t> </a:t>
            </a:r>
            <a:r>
              <a:rPr sz="3200" spc="-4" dirty="0" smtClean="0">
                <a:latin typeface="Calibri"/>
                <a:cs typeface="Calibri"/>
              </a:rPr>
              <a:t>i</a:t>
            </a:r>
            <a:r>
              <a:rPr sz="3200" spc="0" dirty="0" smtClean="0">
                <a:latin typeface="Calibri"/>
                <a:cs typeface="Calibri"/>
              </a:rPr>
              <a:t>n o</a:t>
            </a:r>
            <a:r>
              <a:rPr sz="3200" spc="4" dirty="0" smtClean="0">
                <a:latin typeface="Calibri"/>
                <a:cs typeface="Calibri"/>
              </a:rPr>
              <a:t>r</a:t>
            </a:r>
            <a:r>
              <a:rPr sz="3200" spc="0" dirty="0" smtClean="0">
                <a:latin typeface="Calibri"/>
                <a:cs typeface="Calibri"/>
              </a:rPr>
              <a:t>d</a:t>
            </a:r>
            <a:r>
              <a:rPr sz="3200" spc="4" dirty="0" smtClean="0">
                <a:latin typeface="Calibri"/>
                <a:cs typeface="Calibri"/>
              </a:rPr>
              <a:t>e</a:t>
            </a:r>
            <a:r>
              <a:rPr sz="3200" spc="0" dirty="0" smtClean="0">
                <a:latin typeface="Calibri"/>
                <a:cs typeface="Calibri"/>
              </a:rPr>
              <a:t>r to tea</a:t>
            </a:r>
            <a:r>
              <a:rPr sz="3200" spc="4" dirty="0" smtClean="0">
                <a:latin typeface="Calibri"/>
                <a:cs typeface="Calibri"/>
              </a:rPr>
              <a:t>c</a:t>
            </a:r>
            <a:r>
              <a:rPr sz="3200" spc="0" dirty="0" smtClean="0">
                <a:latin typeface="Calibri"/>
                <a:cs typeface="Calibri"/>
              </a:rPr>
              <a:t>h</a:t>
            </a:r>
            <a:r>
              <a:rPr sz="3200" spc="-70" dirty="0" smtClean="0">
                <a:latin typeface="Calibri"/>
                <a:cs typeface="Calibri"/>
              </a:rPr>
              <a:t> </a:t>
            </a:r>
            <a:r>
              <a:rPr sz="3200" spc="0" dirty="0" smtClean="0">
                <a:latin typeface="Calibri"/>
                <a:cs typeface="Calibri"/>
              </a:rPr>
              <a:t>the</a:t>
            </a:r>
            <a:r>
              <a:rPr sz="3200" spc="-43" dirty="0" smtClean="0">
                <a:latin typeface="Calibri"/>
                <a:cs typeface="Calibri"/>
              </a:rPr>
              <a:t> </a:t>
            </a:r>
            <a:r>
              <a:rPr sz="3200" spc="0" dirty="0" smtClean="0">
                <a:latin typeface="Calibri"/>
                <a:cs typeface="Calibri"/>
              </a:rPr>
              <a:t>c</a:t>
            </a:r>
            <a:r>
              <a:rPr sz="3200" spc="4" dirty="0" smtClean="0">
                <a:latin typeface="Calibri"/>
                <a:cs typeface="Calibri"/>
              </a:rPr>
              <a:t>u</a:t>
            </a:r>
            <a:r>
              <a:rPr sz="3200" spc="-4" dirty="0" smtClean="0">
                <a:latin typeface="Calibri"/>
                <a:cs typeface="Calibri"/>
              </a:rPr>
              <a:t>r</a:t>
            </a:r>
            <a:r>
              <a:rPr sz="3200" spc="4" dirty="0" smtClean="0">
                <a:latin typeface="Calibri"/>
                <a:cs typeface="Calibri"/>
              </a:rPr>
              <a:t>r</a:t>
            </a:r>
            <a:r>
              <a:rPr sz="3200" spc="-4" dirty="0" smtClean="0">
                <a:latin typeface="Calibri"/>
                <a:cs typeface="Calibri"/>
              </a:rPr>
              <a:t>i</a:t>
            </a:r>
            <a:r>
              <a:rPr sz="3200" spc="4" dirty="0" smtClean="0">
                <a:latin typeface="Calibri"/>
                <a:cs typeface="Calibri"/>
              </a:rPr>
              <a:t>c</a:t>
            </a:r>
            <a:r>
              <a:rPr sz="3200" spc="0" dirty="0" smtClean="0">
                <a:latin typeface="Calibri"/>
                <a:cs typeface="Calibri"/>
              </a:rPr>
              <a:t>u</a:t>
            </a:r>
            <a:r>
              <a:rPr sz="3200" spc="-4" dirty="0" smtClean="0">
                <a:latin typeface="Calibri"/>
                <a:cs typeface="Calibri"/>
              </a:rPr>
              <a:t>l</a:t>
            </a:r>
            <a:r>
              <a:rPr sz="3200" spc="0" dirty="0" smtClean="0">
                <a:latin typeface="Calibri"/>
                <a:cs typeface="Calibri"/>
              </a:rPr>
              <a:t>um</a:t>
            </a:r>
            <a:r>
              <a:rPr sz="3200" spc="-45" dirty="0" smtClean="0">
                <a:latin typeface="Calibri"/>
                <a:cs typeface="Calibri"/>
              </a:rPr>
              <a:t> </a:t>
            </a:r>
            <a:r>
              <a:rPr sz="3200" spc="4" dirty="0" smtClean="0">
                <a:latin typeface="Calibri"/>
                <a:cs typeface="Calibri"/>
              </a:rPr>
              <a:t>c</a:t>
            </a:r>
            <a:r>
              <a:rPr sz="3200" spc="0" dirty="0" smtClean="0">
                <a:latin typeface="Calibri"/>
                <a:cs typeface="Calibri"/>
              </a:rPr>
              <a:t>ont</a:t>
            </a:r>
            <a:r>
              <a:rPr sz="3200" spc="4" dirty="0" smtClean="0">
                <a:latin typeface="Calibri"/>
                <a:cs typeface="Calibri"/>
              </a:rPr>
              <a:t>e</a:t>
            </a:r>
            <a:r>
              <a:rPr sz="3200" spc="0" dirty="0" smtClean="0">
                <a:latin typeface="Calibri"/>
                <a:cs typeface="Calibri"/>
              </a:rPr>
              <a:t>n</a:t>
            </a:r>
            <a:r>
              <a:rPr sz="3200" spc="-14" dirty="0" smtClean="0">
                <a:latin typeface="Calibri"/>
                <a:cs typeface="Calibri"/>
              </a:rPr>
              <a:t>t</a:t>
            </a:r>
            <a:r>
              <a:rPr sz="3200" spc="0" dirty="0" smtClean="0">
                <a:latin typeface="Calibri"/>
                <a:cs typeface="Calibri"/>
              </a:rPr>
              <a:t>,</a:t>
            </a:r>
            <a:r>
              <a:rPr sz="3200" spc="-54" dirty="0" smtClean="0">
                <a:latin typeface="Calibri"/>
                <a:cs typeface="Calibri"/>
              </a:rPr>
              <a:t> </a:t>
            </a:r>
            <a:r>
              <a:rPr sz="3200" spc="-4" dirty="0" smtClean="0">
                <a:latin typeface="Calibri"/>
                <a:cs typeface="Calibri"/>
              </a:rPr>
              <a:t>i</a:t>
            </a:r>
            <a:r>
              <a:rPr sz="3200" spc="0" dirty="0" smtClean="0">
                <a:latin typeface="Calibri"/>
                <a:cs typeface="Calibri"/>
              </a:rPr>
              <a:t>t b</a:t>
            </a:r>
            <a:r>
              <a:rPr sz="3200" spc="4" dirty="0" smtClean="0">
                <a:latin typeface="Calibri"/>
                <a:cs typeface="Calibri"/>
              </a:rPr>
              <a:t>e</a:t>
            </a:r>
            <a:r>
              <a:rPr sz="3200" spc="0" dirty="0" smtClean="0">
                <a:latin typeface="Calibri"/>
                <a:cs typeface="Calibri"/>
              </a:rPr>
              <a:t>co</a:t>
            </a:r>
            <a:r>
              <a:rPr sz="3200" spc="4" dirty="0" smtClean="0">
                <a:latin typeface="Calibri"/>
                <a:cs typeface="Calibri"/>
              </a:rPr>
              <a:t>m</a:t>
            </a:r>
            <a:r>
              <a:rPr sz="3200" spc="9" dirty="0" smtClean="0">
                <a:latin typeface="Calibri"/>
                <a:cs typeface="Calibri"/>
              </a:rPr>
              <a:t>e</a:t>
            </a:r>
            <a:r>
              <a:rPr sz="3200" spc="0" dirty="0" smtClean="0">
                <a:latin typeface="Calibri"/>
                <a:cs typeface="Calibri"/>
              </a:rPr>
              <a:t>s</a:t>
            </a:r>
            <a:r>
              <a:rPr sz="3200" spc="-89" dirty="0" smtClean="0">
                <a:latin typeface="Calibri"/>
                <a:cs typeface="Calibri"/>
              </a:rPr>
              <a:t> </a:t>
            </a:r>
            <a:r>
              <a:rPr sz="3200" spc="9" dirty="0" smtClean="0">
                <a:latin typeface="Calibri"/>
                <a:cs typeface="Calibri"/>
              </a:rPr>
              <a:t>e</a:t>
            </a:r>
            <a:r>
              <a:rPr sz="3200" spc="4" dirty="0" smtClean="0">
                <a:latin typeface="Calibri"/>
                <a:cs typeface="Calibri"/>
              </a:rPr>
              <a:t>a</a:t>
            </a:r>
            <a:r>
              <a:rPr sz="3200" spc="-9" dirty="0" smtClean="0">
                <a:latin typeface="Calibri"/>
                <a:cs typeface="Calibri"/>
              </a:rPr>
              <a:t>s</a:t>
            </a:r>
            <a:r>
              <a:rPr sz="3200" spc="0" dirty="0" smtClean="0">
                <a:latin typeface="Calibri"/>
                <a:cs typeface="Calibri"/>
              </a:rPr>
              <a:t>y</a:t>
            </a:r>
            <a:r>
              <a:rPr sz="3200" spc="-30" dirty="0" smtClean="0">
                <a:latin typeface="Calibri"/>
                <a:cs typeface="Calibri"/>
              </a:rPr>
              <a:t> </a:t>
            </a:r>
            <a:r>
              <a:rPr sz="3200" spc="0" dirty="0" smtClean="0">
                <a:latin typeface="Calibri"/>
                <a:cs typeface="Calibri"/>
              </a:rPr>
              <a:t>to u</a:t>
            </a:r>
            <a:r>
              <a:rPr sz="3200" spc="-9" dirty="0" smtClean="0">
                <a:latin typeface="Calibri"/>
                <a:cs typeface="Calibri"/>
              </a:rPr>
              <a:t>n</a:t>
            </a:r>
            <a:r>
              <a:rPr sz="3200" spc="9" dirty="0" smtClean="0">
                <a:latin typeface="Calibri"/>
                <a:cs typeface="Calibri"/>
              </a:rPr>
              <a:t>d</a:t>
            </a:r>
            <a:r>
              <a:rPr sz="3200" spc="0" dirty="0" smtClean="0">
                <a:latin typeface="Calibri"/>
                <a:cs typeface="Calibri"/>
              </a:rPr>
              <a:t>e</a:t>
            </a:r>
            <a:r>
              <a:rPr sz="3200" spc="4" dirty="0" smtClean="0">
                <a:latin typeface="Calibri"/>
                <a:cs typeface="Calibri"/>
              </a:rPr>
              <a:t>r</a:t>
            </a:r>
            <a:r>
              <a:rPr sz="3200" spc="0" dirty="0" smtClean="0">
                <a:latin typeface="Calibri"/>
                <a:cs typeface="Calibri"/>
              </a:rPr>
              <a:t>s</a:t>
            </a:r>
            <a:r>
              <a:rPr sz="3200" spc="-14" dirty="0" smtClean="0">
                <a:latin typeface="Calibri"/>
                <a:cs typeface="Calibri"/>
              </a:rPr>
              <a:t>t</a:t>
            </a:r>
            <a:r>
              <a:rPr sz="3200" spc="4" dirty="0" smtClean="0">
                <a:latin typeface="Calibri"/>
                <a:cs typeface="Calibri"/>
              </a:rPr>
              <a:t>a</a:t>
            </a:r>
            <a:r>
              <a:rPr sz="3200" spc="0" dirty="0" smtClean="0">
                <a:latin typeface="Calibri"/>
                <a:cs typeface="Calibri"/>
              </a:rPr>
              <a:t>nd</a:t>
            </a:r>
            <a:r>
              <a:rPr sz="3200" spc="-27" dirty="0" smtClean="0">
                <a:latin typeface="Calibri"/>
                <a:cs typeface="Calibri"/>
              </a:rPr>
              <a:t> </a:t>
            </a:r>
            <a:r>
              <a:rPr sz="3200" spc="0" dirty="0" smtClean="0">
                <a:latin typeface="Calibri"/>
                <a:cs typeface="Calibri"/>
              </a:rPr>
              <a:t>th</a:t>
            </a:r>
            <a:r>
              <a:rPr sz="3200" spc="-9" dirty="0" smtClean="0">
                <a:latin typeface="Calibri"/>
                <a:cs typeface="Calibri"/>
              </a:rPr>
              <a:t>a</a:t>
            </a:r>
            <a:r>
              <a:rPr sz="3200" spc="0" dirty="0" smtClean="0">
                <a:latin typeface="Calibri"/>
                <a:cs typeface="Calibri"/>
              </a:rPr>
              <a:t>t</a:t>
            </a:r>
            <a:r>
              <a:rPr sz="3200" spc="-10" dirty="0" smtClean="0">
                <a:latin typeface="Calibri"/>
                <a:cs typeface="Calibri"/>
              </a:rPr>
              <a:t> </a:t>
            </a:r>
            <a:r>
              <a:rPr sz="3200" spc="0" dirty="0" smtClean="0">
                <a:latin typeface="Calibri"/>
                <a:cs typeface="Calibri"/>
              </a:rPr>
              <a:t>the two</a:t>
            </a:r>
            <a:r>
              <a:rPr sz="3200" spc="-33" dirty="0" smtClean="0">
                <a:latin typeface="Calibri"/>
                <a:cs typeface="Calibri"/>
              </a:rPr>
              <a:t> </a:t>
            </a:r>
            <a:r>
              <a:rPr sz="3200" spc="4" dirty="0" smtClean="0">
                <a:latin typeface="Calibri"/>
                <a:cs typeface="Calibri"/>
              </a:rPr>
              <a:t>m</a:t>
            </a:r>
            <a:r>
              <a:rPr sz="3200" spc="0" dirty="0" smtClean="0">
                <a:latin typeface="Calibri"/>
                <a:cs typeface="Calibri"/>
              </a:rPr>
              <a:t>ust</a:t>
            </a:r>
            <a:r>
              <a:rPr sz="3200" spc="-40" dirty="0" smtClean="0">
                <a:latin typeface="Calibri"/>
                <a:cs typeface="Calibri"/>
              </a:rPr>
              <a:t> </a:t>
            </a:r>
            <a:r>
              <a:rPr sz="3200" spc="0" dirty="0" smtClean="0">
                <a:latin typeface="Calibri"/>
                <a:cs typeface="Calibri"/>
              </a:rPr>
              <a:t>be</a:t>
            </a:r>
            <a:r>
              <a:rPr sz="3200" spc="-32" dirty="0" smtClean="0">
                <a:latin typeface="Calibri"/>
                <a:cs typeface="Calibri"/>
              </a:rPr>
              <a:t> </a:t>
            </a:r>
            <a:r>
              <a:rPr sz="3200" spc="4" dirty="0" smtClean="0">
                <a:latin typeface="Calibri"/>
                <a:cs typeface="Calibri"/>
              </a:rPr>
              <a:t>c</a:t>
            </a:r>
            <a:r>
              <a:rPr sz="3200" spc="0" dirty="0" smtClean="0">
                <a:latin typeface="Calibri"/>
                <a:cs typeface="Calibri"/>
              </a:rPr>
              <a:t>o</a:t>
            </a:r>
            <a:r>
              <a:rPr sz="3200" spc="-4" dirty="0" smtClean="0">
                <a:latin typeface="Calibri"/>
                <a:cs typeface="Calibri"/>
              </a:rPr>
              <a:t>m</a:t>
            </a:r>
            <a:r>
              <a:rPr sz="3200" spc="0" dirty="0" smtClean="0">
                <a:latin typeface="Calibri"/>
                <a:cs typeface="Calibri"/>
              </a:rPr>
              <a:t>p</a:t>
            </a:r>
            <a:r>
              <a:rPr sz="3200" spc="4" dirty="0" smtClean="0">
                <a:latin typeface="Calibri"/>
                <a:cs typeface="Calibri"/>
              </a:rPr>
              <a:t>a</a:t>
            </a:r>
            <a:r>
              <a:rPr sz="3200" spc="0" dirty="0" smtClean="0">
                <a:latin typeface="Calibri"/>
                <a:cs typeface="Calibri"/>
              </a:rPr>
              <a:t>t</a:t>
            </a:r>
            <a:r>
              <a:rPr sz="3200" spc="-9" dirty="0" smtClean="0">
                <a:latin typeface="Calibri"/>
                <a:cs typeface="Calibri"/>
              </a:rPr>
              <a:t>i</a:t>
            </a:r>
            <a:r>
              <a:rPr sz="3200" spc="0" dirty="0" smtClean="0">
                <a:latin typeface="Calibri"/>
                <a:cs typeface="Calibri"/>
              </a:rPr>
              <a:t>b</a:t>
            </a:r>
            <a:r>
              <a:rPr sz="3200" spc="-4" dirty="0" smtClean="0">
                <a:latin typeface="Calibri"/>
                <a:cs typeface="Calibri"/>
              </a:rPr>
              <a:t>l</a:t>
            </a:r>
            <a:r>
              <a:rPr sz="3200" spc="0" dirty="0" smtClean="0">
                <a:latin typeface="Calibri"/>
                <a:cs typeface="Calibri"/>
              </a:rPr>
              <a:t>e</a:t>
            </a:r>
            <a:r>
              <a:rPr sz="3200" spc="-54" dirty="0" smtClean="0">
                <a:latin typeface="Calibri"/>
                <a:cs typeface="Calibri"/>
              </a:rPr>
              <a:t> </a:t>
            </a:r>
            <a:r>
              <a:rPr sz="3200" spc="-4" dirty="0" smtClean="0">
                <a:latin typeface="Calibri"/>
                <a:cs typeface="Calibri"/>
              </a:rPr>
              <a:t>i</a:t>
            </a:r>
            <a:r>
              <a:rPr sz="3200" spc="0" dirty="0" smtClean="0">
                <a:latin typeface="Calibri"/>
                <a:cs typeface="Calibri"/>
              </a:rPr>
              <a:t>n o</a:t>
            </a:r>
            <a:r>
              <a:rPr sz="3200" spc="4" dirty="0" smtClean="0">
                <a:latin typeface="Calibri"/>
                <a:cs typeface="Calibri"/>
              </a:rPr>
              <a:t>r</a:t>
            </a:r>
            <a:r>
              <a:rPr sz="3200" spc="0" dirty="0" smtClean="0">
                <a:latin typeface="Calibri"/>
                <a:cs typeface="Calibri"/>
              </a:rPr>
              <a:t>der</a:t>
            </a:r>
            <a:r>
              <a:rPr sz="3200" spc="-54" dirty="0" smtClean="0">
                <a:latin typeface="Calibri"/>
                <a:cs typeface="Calibri"/>
              </a:rPr>
              <a:t> </a:t>
            </a:r>
            <a:r>
              <a:rPr sz="3200" spc="0" dirty="0" smtClean="0">
                <a:latin typeface="Calibri"/>
                <a:cs typeface="Calibri"/>
              </a:rPr>
              <a:t>to </a:t>
            </a:r>
            <a:r>
              <a:rPr sz="3200" spc="4" dirty="0" smtClean="0">
                <a:latin typeface="Calibri"/>
                <a:cs typeface="Calibri"/>
              </a:rPr>
              <a:t>m</a:t>
            </a:r>
            <a:r>
              <a:rPr sz="3200" spc="-4" dirty="0" smtClean="0">
                <a:latin typeface="Calibri"/>
                <a:cs typeface="Calibri"/>
              </a:rPr>
              <a:t>a</a:t>
            </a:r>
            <a:r>
              <a:rPr sz="3200" spc="4" dirty="0" smtClean="0">
                <a:latin typeface="Calibri"/>
                <a:cs typeface="Calibri"/>
              </a:rPr>
              <a:t>xi</a:t>
            </a:r>
            <a:r>
              <a:rPr sz="3200" spc="-4" dirty="0" smtClean="0">
                <a:latin typeface="Calibri"/>
                <a:cs typeface="Calibri"/>
              </a:rPr>
              <a:t>miz</a:t>
            </a:r>
            <a:r>
              <a:rPr sz="3200" spc="0" dirty="0" smtClean="0">
                <a:latin typeface="Calibri"/>
                <a:cs typeface="Calibri"/>
              </a:rPr>
              <a:t>e</a:t>
            </a:r>
            <a:r>
              <a:rPr sz="3200" spc="-66" dirty="0" smtClean="0">
                <a:latin typeface="Calibri"/>
                <a:cs typeface="Calibri"/>
              </a:rPr>
              <a:t> </a:t>
            </a:r>
            <a:r>
              <a:rPr sz="3200" spc="0" dirty="0" smtClean="0">
                <a:latin typeface="Calibri"/>
                <a:cs typeface="Calibri"/>
              </a:rPr>
              <a:t>s</a:t>
            </a:r>
            <a:r>
              <a:rPr sz="3200" spc="-14" dirty="0" smtClean="0">
                <a:latin typeface="Calibri"/>
                <a:cs typeface="Calibri"/>
              </a:rPr>
              <a:t>t</a:t>
            </a:r>
            <a:r>
              <a:rPr sz="3200" spc="9" dirty="0" smtClean="0">
                <a:latin typeface="Calibri"/>
                <a:cs typeface="Calibri"/>
              </a:rPr>
              <a:t>u</a:t>
            </a:r>
            <a:r>
              <a:rPr sz="3200" spc="0" dirty="0" smtClean="0">
                <a:latin typeface="Calibri"/>
                <a:cs typeface="Calibri"/>
              </a:rPr>
              <a:t>dent</a:t>
            </a:r>
            <a:r>
              <a:rPr sz="3200" spc="-9" dirty="0" smtClean="0">
                <a:latin typeface="Calibri"/>
                <a:cs typeface="Calibri"/>
              </a:rPr>
              <a:t> </a:t>
            </a:r>
            <a:r>
              <a:rPr sz="3200" spc="-4" dirty="0" smtClean="0">
                <a:latin typeface="Calibri"/>
                <a:cs typeface="Calibri"/>
              </a:rPr>
              <a:t>l</a:t>
            </a:r>
            <a:r>
              <a:rPr sz="3200" spc="9" dirty="0" smtClean="0">
                <a:latin typeface="Calibri"/>
                <a:cs typeface="Calibri"/>
              </a:rPr>
              <a:t>e</a:t>
            </a:r>
            <a:r>
              <a:rPr sz="3200" spc="-4" dirty="0" smtClean="0">
                <a:latin typeface="Calibri"/>
                <a:cs typeface="Calibri"/>
              </a:rPr>
              <a:t>a</a:t>
            </a:r>
            <a:r>
              <a:rPr sz="3200" spc="4" dirty="0" smtClean="0">
                <a:latin typeface="Calibri"/>
                <a:cs typeface="Calibri"/>
              </a:rPr>
              <a:t>r</a:t>
            </a:r>
            <a:r>
              <a:rPr sz="3200" spc="0" dirty="0" smtClean="0">
                <a:latin typeface="Calibri"/>
                <a:cs typeface="Calibri"/>
              </a:rPr>
              <a:t>n</a:t>
            </a:r>
            <a:r>
              <a:rPr sz="3200" spc="-4" dirty="0" smtClean="0">
                <a:latin typeface="Calibri"/>
                <a:cs typeface="Calibri"/>
              </a:rPr>
              <a:t>i</a:t>
            </a:r>
            <a:r>
              <a:rPr sz="3200" spc="0" dirty="0" smtClean="0">
                <a:latin typeface="Calibri"/>
                <a:cs typeface="Calibri"/>
              </a:rPr>
              <a:t>n</a:t>
            </a:r>
            <a:r>
              <a:rPr sz="3200" spc="4" dirty="0" smtClean="0">
                <a:latin typeface="Calibri"/>
                <a:cs typeface="Calibri"/>
              </a:rPr>
              <a:t>g</a:t>
            </a:r>
            <a:r>
              <a:rPr sz="3200" spc="0" dirty="0" smtClean="0">
                <a:latin typeface="Calibri"/>
                <a:cs typeface="Calibri"/>
              </a:rPr>
              <a:t>.</a:t>
            </a:r>
            <a:endParaRPr sz="3200">
              <a:latin typeface="Calibri"/>
              <a:cs typeface="Calibri"/>
            </a:endParaRPr>
          </a:p>
        </p:txBody>
      </p:sp>
    </p:spTree>
    <p:extLst>
      <p:ext uri="{BB962C8B-B14F-4D97-AF65-F5344CB8AC3E}">
        <p14:creationId xmlns:p14="http://schemas.microsoft.com/office/powerpoint/2010/main" val="241657485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noAutofit/>
          </a:bodyPr>
          <a:lstStyle/>
          <a:p>
            <a:endParaRPr/>
          </a:p>
        </p:txBody>
      </p:sp>
      <p:sp>
        <p:nvSpPr>
          <p:cNvPr id="3" name="object 3"/>
          <p:cNvSpPr txBox="1"/>
          <p:nvPr/>
        </p:nvSpPr>
        <p:spPr>
          <a:xfrm>
            <a:off x="1567180" y="901700"/>
            <a:ext cx="6070579" cy="584200"/>
          </a:xfrm>
          <a:prstGeom prst="rect">
            <a:avLst/>
          </a:prstGeom>
        </p:spPr>
        <p:txBody>
          <a:bodyPr wrap="square" lIns="0" tIns="0" rIns="0" bIns="0" rtlCol="0">
            <a:noAutofit/>
          </a:bodyPr>
          <a:lstStyle/>
          <a:p>
            <a:pPr marL="12700">
              <a:lnSpc>
                <a:spcPts val="4580"/>
              </a:lnSpc>
              <a:spcBef>
                <a:spcPts val="229"/>
              </a:spcBef>
              <a:tabLst>
                <a:tab pos="2692400" algn="l"/>
              </a:tabLst>
            </a:pPr>
            <a:r>
              <a:rPr sz="6600" b="1" spc="-9" baseline="3103" dirty="0" smtClean="0">
                <a:latin typeface="Calibri"/>
                <a:cs typeface="Calibri"/>
              </a:rPr>
              <a:t>C</a:t>
            </a:r>
            <a:r>
              <a:rPr sz="6600" b="1" spc="9" baseline="3103" dirty="0" smtClean="0">
                <a:latin typeface="Calibri"/>
                <a:cs typeface="Calibri"/>
              </a:rPr>
              <a:t>u</a:t>
            </a:r>
            <a:r>
              <a:rPr sz="6600" b="1" spc="0" baseline="3103" dirty="0" smtClean="0">
                <a:latin typeface="Calibri"/>
                <a:cs typeface="Calibri"/>
              </a:rPr>
              <a:t>rriculum	as</a:t>
            </a:r>
            <a:r>
              <a:rPr sz="6600" b="1" spc="-39" baseline="3103" dirty="0" smtClean="0">
                <a:latin typeface="Calibri"/>
                <a:cs typeface="Calibri"/>
              </a:rPr>
              <a:t> </a:t>
            </a:r>
            <a:r>
              <a:rPr sz="6600" b="1" spc="0" baseline="3103" dirty="0" smtClean="0">
                <a:latin typeface="Calibri"/>
                <a:cs typeface="Calibri"/>
              </a:rPr>
              <a:t>a</a:t>
            </a:r>
            <a:r>
              <a:rPr sz="6600" b="1" spc="-21" baseline="3103" dirty="0" smtClean="0">
                <a:latin typeface="Calibri"/>
                <a:cs typeface="Calibri"/>
              </a:rPr>
              <a:t> </a:t>
            </a:r>
            <a:r>
              <a:rPr sz="6600" b="1" spc="0" baseline="3103" dirty="0" smtClean="0">
                <a:latin typeface="Calibri"/>
                <a:cs typeface="Calibri"/>
              </a:rPr>
              <a:t>Discipline</a:t>
            </a:r>
            <a:endParaRPr sz="4400">
              <a:latin typeface="Calibri"/>
              <a:cs typeface="Calibri"/>
            </a:endParaRPr>
          </a:p>
        </p:txBody>
      </p:sp>
      <p:sp>
        <p:nvSpPr>
          <p:cNvPr id="4" name="object 4"/>
          <p:cNvSpPr txBox="1"/>
          <p:nvPr/>
        </p:nvSpPr>
        <p:spPr>
          <a:xfrm>
            <a:off x="1121410" y="2923539"/>
            <a:ext cx="6517157" cy="928370"/>
          </a:xfrm>
          <a:prstGeom prst="rect">
            <a:avLst/>
          </a:prstGeom>
        </p:spPr>
        <p:txBody>
          <a:bodyPr wrap="square" lIns="0" tIns="0" rIns="0" bIns="0" rtlCol="0">
            <a:noAutofit/>
          </a:bodyPr>
          <a:lstStyle/>
          <a:p>
            <a:pPr algn="ctr">
              <a:lnSpc>
                <a:spcPts val="3360"/>
              </a:lnSpc>
              <a:spcBef>
                <a:spcPts val="168"/>
              </a:spcBef>
              <a:tabLst>
                <a:tab pos="304800" algn="l"/>
              </a:tabLst>
            </a:pPr>
            <a:r>
              <a:rPr sz="4800" spc="0" baseline="3413" dirty="0" smtClean="0">
                <a:latin typeface="Calibri"/>
                <a:cs typeface="Calibri"/>
              </a:rPr>
              <a:t>•	</a:t>
            </a:r>
            <a:r>
              <a:rPr sz="4800" spc="-4" baseline="3413" dirty="0" smtClean="0">
                <a:latin typeface="Calibri"/>
                <a:cs typeface="Calibri"/>
              </a:rPr>
              <a:t>C</a:t>
            </a:r>
            <a:r>
              <a:rPr sz="4800" spc="0" baseline="3413" dirty="0" smtClean="0">
                <a:latin typeface="Calibri"/>
                <a:cs typeface="Calibri"/>
              </a:rPr>
              <a:t>u</a:t>
            </a:r>
            <a:r>
              <a:rPr sz="4800" spc="4" baseline="3413" dirty="0" smtClean="0">
                <a:latin typeface="Calibri"/>
                <a:cs typeface="Calibri"/>
              </a:rPr>
              <a:t>r</a:t>
            </a:r>
            <a:r>
              <a:rPr sz="4800" spc="-4" baseline="3413" dirty="0" smtClean="0">
                <a:latin typeface="Calibri"/>
                <a:cs typeface="Calibri"/>
              </a:rPr>
              <a:t>ri</a:t>
            </a:r>
            <a:r>
              <a:rPr sz="4800" spc="4" baseline="3413" dirty="0" smtClean="0">
                <a:latin typeface="Calibri"/>
                <a:cs typeface="Calibri"/>
              </a:rPr>
              <a:t>c</a:t>
            </a:r>
            <a:r>
              <a:rPr sz="4800" spc="0" baseline="3413" dirty="0" smtClean="0">
                <a:latin typeface="Calibri"/>
                <a:cs typeface="Calibri"/>
              </a:rPr>
              <a:t>u</a:t>
            </a:r>
            <a:r>
              <a:rPr sz="4800" spc="-4" baseline="3413" dirty="0" smtClean="0">
                <a:latin typeface="Calibri"/>
                <a:cs typeface="Calibri"/>
              </a:rPr>
              <a:t>l</a:t>
            </a:r>
            <a:r>
              <a:rPr sz="4800" spc="0" baseline="3413" dirty="0" smtClean="0">
                <a:latin typeface="Calibri"/>
                <a:cs typeface="Calibri"/>
              </a:rPr>
              <a:t>um</a:t>
            </a:r>
            <a:r>
              <a:rPr sz="4800" spc="-24" baseline="3413" dirty="0" smtClean="0">
                <a:latin typeface="Calibri"/>
                <a:cs typeface="Calibri"/>
              </a:rPr>
              <a:t> </a:t>
            </a:r>
            <a:r>
              <a:rPr sz="4800" spc="4" baseline="3413" dirty="0" smtClean="0">
                <a:latin typeface="Calibri"/>
                <a:cs typeface="Calibri"/>
              </a:rPr>
              <a:t>a</a:t>
            </a:r>
            <a:r>
              <a:rPr sz="4800" spc="0" baseline="3413" dirty="0" smtClean="0">
                <a:latin typeface="Calibri"/>
                <a:cs typeface="Calibri"/>
              </a:rPr>
              <a:t>s</a:t>
            </a:r>
            <a:r>
              <a:rPr sz="4800" spc="-14" baseline="3413" dirty="0" smtClean="0">
                <a:latin typeface="Calibri"/>
                <a:cs typeface="Calibri"/>
              </a:rPr>
              <a:t> </a:t>
            </a:r>
            <a:r>
              <a:rPr sz="4800" spc="0" baseline="3413" dirty="0" smtClean="0">
                <a:latin typeface="Calibri"/>
                <a:cs typeface="Calibri"/>
              </a:rPr>
              <a:t>a d</a:t>
            </a:r>
            <a:r>
              <a:rPr sz="4800" spc="-4" baseline="3413" dirty="0" smtClean="0">
                <a:latin typeface="Calibri"/>
                <a:cs typeface="Calibri"/>
              </a:rPr>
              <a:t>i</a:t>
            </a:r>
            <a:r>
              <a:rPr sz="4800" spc="0" baseline="3413" dirty="0" smtClean="0">
                <a:latin typeface="Calibri"/>
                <a:cs typeface="Calibri"/>
              </a:rPr>
              <a:t>s</a:t>
            </a:r>
            <a:r>
              <a:rPr sz="4800" spc="4" baseline="3413" dirty="0" smtClean="0">
                <a:latin typeface="Calibri"/>
                <a:cs typeface="Calibri"/>
              </a:rPr>
              <a:t>c</a:t>
            </a:r>
            <a:r>
              <a:rPr sz="4800" spc="-4" baseline="3413" dirty="0" smtClean="0">
                <a:latin typeface="Calibri"/>
                <a:cs typeface="Calibri"/>
              </a:rPr>
              <a:t>i</a:t>
            </a:r>
            <a:r>
              <a:rPr sz="4800" spc="0" baseline="3413" dirty="0" smtClean="0">
                <a:latin typeface="Calibri"/>
                <a:cs typeface="Calibri"/>
              </a:rPr>
              <a:t>p</a:t>
            </a:r>
            <a:r>
              <a:rPr sz="4800" spc="-4" baseline="3413" dirty="0" smtClean="0">
                <a:latin typeface="Calibri"/>
                <a:cs typeface="Calibri"/>
              </a:rPr>
              <a:t>li</a:t>
            </a:r>
            <a:r>
              <a:rPr sz="4800" spc="0" baseline="3413" dirty="0" smtClean="0">
                <a:latin typeface="Calibri"/>
                <a:cs typeface="Calibri"/>
              </a:rPr>
              <a:t>ne</a:t>
            </a:r>
            <a:r>
              <a:rPr sz="4800" spc="-58" baseline="3413" dirty="0" smtClean="0">
                <a:latin typeface="Calibri"/>
                <a:cs typeface="Calibri"/>
              </a:rPr>
              <a:t> </a:t>
            </a:r>
            <a:r>
              <a:rPr sz="4800" spc="-4" baseline="3413" dirty="0" smtClean="0">
                <a:latin typeface="Calibri"/>
                <a:cs typeface="Calibri"/>
              </a:rPr>
              <a:t>i</a:t>
            </a:r>
            <a:r>
              <a:rPr sz="4800" spc="0" baseline="3413" dirty="0" smtClean="0">
                <a:latin typeface="Calibri"/>
                <a:cs typeface="Calibri"/>
              </a:rPr>
              <a:t>s a sub</a:t>
            </a:r>
            <a:r>
              <a:rPr sz="4800" spc="4" baseline="3413" dirty="0" smtClean="0">
                <a:latin typeface="Calibri"/>
                <a:cs typeface="Calibri"/>
              </a:rPr>
              <a:t>j</a:t>
            </a:r>
            <a:r>
              <a:rPr sz="4800" spc="-5" baseline="3413" dirty="0" smtClean="0">
                <a:latin typeface="Calibri"/>
                <a:cs typeface="Calibri"/>
              </a:rPr>
              <a:t>e</a:t>
            </a:r>
            <a:r>
              <a:rPr sz="4800" spc="-12" baseline="3413" dirty="0" smtClean="0">
                <a:latin typeface="Calibri"/>
                <a:cs typeface="Calibri"/>
              </a:rPr>
              <a:t>ct</a:t>
            </a:r>
            <a:endParaRPr sz="3200">
              <a:latin typeface="Calibri"/>
              <a:cs typeface="Calibri"/>
            </a:endParaRPr>
          </a:p>
          <a:p>
            <a:pPr marL="312419" marR="281538" algn="ctr">
              <a:lnSpc>
                <a:spcPct val="101725"/>
              </a:lnSpc>
            </a:pPr>
            <a:r>
              <a:rPr sz="3200" spc="0" dirty="0" smtClean="0">
                <a:latin typeface="Calibri"/>
                <a:cs typeface="Calibri"/>
              </a:rPr>
              <a:t>of</a:t>
            </a:r>
            <a:r>
              <a:rPr sz="3200" spc="-9" dirty="0" smtClean="0">
                <a:latin typeface="Calibri"/>
                <a:cs typeface="Calibri"/>
              </a:rPr>
              <a:t> </a:t>
            </a:r>
            <a:r>
              <a:rPr sz="3200" spc="0" dirty="0" smtClean="0">
                <a:latin typeface="Calibri"/>
                <a:cs typeface="Calibri"/>
              </a:rPr>
              <a:t>stud</a:t>
            </a:r>
            <a:r>
              <a:rPr sz="3200" spc="-4" dirty="0" smtClean="0">
                <a:latin typeface="Calibri"/>
                <a:cs typeface="Calibri"/>
              </a:rPr>
              <a:t>y</a:t>
            </a:r>
            <a:r>
              <a:rPr sz="3200" spc="0" dirty="0" smtClean="0">
                <a:latin typeface="Calibri"/>
                <a:cs typeface="Calibri"/>
              </a:rPr>
              <a:t>,</a:t>
            </a:r>
            <a:r>
              <a:rPr sz="3200" spc="-7" dirty="0" smtClean="0">
                <a:latin typeface="Calibri"/>
                <a:cs typeface="Calibri"/>
              </a:rPr>
              <a:t> </a:t>
            </a:r>
            <a:r>
              <a:rPr sz="3200" spc="4" dirty="0" smtClean="0">
                <a:latin typeface="Calibri"/>
                <a:cs typeface="Calibri"/>
              </a:rPr>
              <a:t>a</a:t>
            </a:r>
            <a:r>
              <a:rPr sz="3200" spc="0" dirty="0" smtClean="0">
                <a:latin typeface="Calibri"/>
                <a:cs typeface="Calibri"/>
              </a:rPr>
              <a:t>nd on the</a:t>
            </a:r>
            <a:r>
              <a:rPr sz="3200" spc="-53" dirty="0" smtClean="0">
                <a:latin typeface="Calibri"/>
                <a:cs typeface="Calibri"/>
              </a:rPr>
              <a:t> </a:t>
            </a:r>
            <a:r>
              <a:rPr sz="3200" spc="0" dirty="0" smtClean="0">
                <a:latin typeface="Calibri"/>
                <a:cs typeface="Calibri"/>
              </a:rPr>
              <a:t>G</a:t>
            </a:r>
            <a:r>
              <a:rPr sz="3200" spc="4" dirty="0" smtClean="0">
                <a:latin typeface="Calibri"/>
                <a:cs typeface="Calibri"/>
              </a:rPr>
              <a:t>r</a:t>
            </a:r>
            <a:r>
              <a:rPr sz="3200" spc="-4" dirty="0" smtClean="0">
                <a:latin typeface="Calibri"/>
                <a:cs typeface="Calibri"/>
              </a:rPr>
              <a:t>a</a:t>
            </a:r>
            <a:r>
              <a:rPr sz="3200" spc="0" dirty="0" smtClean="0">
                <a:latin typeface="Calibri"/>
                <a:cs typeface="Calibri"/>
              </a:rPr>
              <a:t>du</a:t>
            </a:r>
            <a:r>
              <a:rPr sz="3200" spc="4" dirty="0" smtClean="0">
                <a:latin typeface="Calibri"/>
                <a:cs typeface="Calibri"/>
              </a:rPr>
              <a:t>a</a:t>
            </a:r>
            <a:r>
              <a:rPr sz="3200" spc="0" dirty="0" smtClean="0">
                <a:latin typeface="Calibri"/>
                <a:cs typeface="Calibri"/>
              </a:rPr>
              <a:t>te</a:t>
            </a:r>
            <a:r>
              <a:rPr sz="3200" spc="-67" dirty="0" smtClean="0">
                <a:latin typeface="Calibri"/>
                <a:cs typeface="Calibri"/>
              </a:rPr>
              <a:t> </a:t>
            </a:r>
            <a:r>
              <a:rPr sz="3200" spc="-4" dirty="0" smtClean="0">
                <a:latin typeface="Calibri"/>
                <a:cs typeface="Calibri"/>
              </a:rPr>
              <a:t>l</a:t>
            </a:r>
            <a:r>
              <a:rPr sz="3200" spc="-5" dirty="0" smtClean="0">
                <a:latin typeface="Calibri"/>
                <a:cs typeface="Calibri"/>
              </a:rPr>
              <a:t>e</a:t>
            </a:r>
            <a:r>
              <a:rPr sz="3200" spc="0" dirty="0" smtClean="0">
                <a:latin typeface="Calibri"/>
                <a:cs typeface="Calibri"/>
              </a:rPr>
              <a:t>vel</a:t>
            </a:r>
            <a:endParaRPr sz="3200">
              <a:latin typeface="Calibri"/>
              <a:cs typeface="Calibri"/>
            </a:endParaRPr>
          </a:p>
        </p:txBody>
      </p:sp>
      <p:sp>
        <p:nvSpPr>
          <p:cNvPr id="5" name="object 5"/>
          <p:cNvSpPr txBox="1"/>
          <p:nvPr/>
        </p:nvSpPr>
        <p:spPr>
          <a:xfrm>
            <a:off x="1464310" y="3916679"/>
            <a:ext cx="3364236" cy="928369"/>
          </a:xfrm>
          <a:prstGeom prst="rect">
            <a:avLst/>
          </a:prstGeom>
        </p:spPr>
        <p:txBody>
          <a:bodyPr wrap="square" lIns="0" tIns="0" rIns="0" bIns="0" rtlCol="0">
            <a:noAutofit/>
          </a:bodyPr>
          <a:lstStyle/>
          <a:p>
            <a:pPr marL="12700">
              <a:lnSpc>
                <a:spcPts val="3360"/>
              </a:lnSpc>
              <a:spcBef>
                <a:spcPts val="168"/>
              </a:spcBef>
            </a:pPr>
            <a:r>
              <a:rPr sz="4800" spc="0" baseline="3413" dirty="0" smtClean="0">
                <a:latin typeface="Calibri"/>
                <a:cs typeface="Calibri"/>
              </a:rPr>
              <a:t>of</a:t>
            </a:r>
            <a:r>
              <a:rPr sz="4800" spc="-9" baseline="3413" dirty="0" smtClean="0">
                <a:latin typeface="Calibri"/>
                <a:cs typeface="Calibri"/>
              </a:rPr>
              <a:t> </a:t>
            </a:r>
            <a:r>
              <a:rPr sz="4800" spc="4" baseline="3413" dirty="0" smtClean="0">
                <a:latin typeface="Calibri"/>
                <a:cs typeface="Calibri"/>
              </a:rPr>
              <a:t>H</a:t>
            </a:r>
            <a:r>
              <a:rPr sz="4800" spc="-4" baseline="3413" dirty="0" smtClean="0">
                <a:latin typeface="Calibri"/>
                <a:cs typeface="Calibri"/>
              </a:rPr>
              <a:t>i</a:t>
            </a:r>
            <a:r>
              <a:rPr sz="4800" spc="4" baseline="3413" dirty="0" smtClean="0">
                <a:latin typeface="Calibri"/>
                <a:cs typeface="Calibri"/>
              </a:rPr>
              <a:t>g</a:t>
            </a:r>
            <a:r>
              <a:rPr sz="4800" spc="0" baseline="3413" dirty="0" smtClean="0">
                <a:latin typeface="Calibri"/>
                <a:cs typeface="Calibri"/>
              </a:rPr>
              <a:t>her</a:t>
            </a:r>
            <a:r>
              <a:rPr sz="4800" spc="-58" baseline="3413" dirty="0" smtClean="0">
                <a:latin typeface="Calibri"/>
                <a:cs typeface="Calibri"/>
              </a:rPr>
              <a:t> </a:t>
            </a:r>
            <a:r>
              <a:rPr sz="4800" spc="0" baseline="3413" dirty="0" smtClean="0">
                <a:latin typeface="Calibri"/>
                <a:cs typeface="Calibri"/>
              </a:rPr>
              <a:t>Edu</a:t>
            </a:r>
            <a:r>
              <a:rPr sz="4800" spc="4" baseline="3413" dirty="0" smtClean="0">
                <a:latin typeface="Calibri"/>
                <a:cs typeface="Calibri"/>
              </a:rPr>
              <a:t>c</a:t>
            </a:r>
            <a:r>
              <a:rPr sz="4800" spc="-4" baseline="3413" dirty="0" smtClean="0">
                <a:latin typeface="Calibri"/>
                <a:cs typeface="Calibri"/>
              </a:rPr>
              <a:t>a</a:t>
            </a:r>
            <a:r>
              <a:rPr sz="4800" spc="0" baseline="3413" dirty="0" smtClean="0">
                <a:latin typeface="Calibri"/>
                <a:cs typeface="Calibri"/>
              </a:rPr>
              <a:t>t</a:t>
            </a:r>
            <a:r>
              <a:rPr sz="4800" spc="-9" baseline="3413" dirty="0" smtClean="0">
                <a:latin typeface="Calibri"/>
                <a:cs typeface="Calibri"/>
              </a:rPr>
              <a:t>i</a:t>
            </a:r>
            <a:r>
              <a:rPr sz="4800" spc="0" baseline="3413" dirty="0" smtClean="0">
                <a:latin typeface="Calibri"/>
                <a:cs typeface="Calibri"/>
              </a:rPr>
              <a:t>on</a:t>
            </a:r>
            <a:endParaRPr sz="3200">
              <a:latin typeface="Calibri"/>
              <a:cs typeface="Calibri"/>
            </a:endParaRPr>
          </a:p>
          <a:p>
            <a:pPr marL="12700" marR="60960">
              <a:lnSpc>
                <a:spcPct val="101725"/>
              </a:lnSpc>
            </a:pPr>
            <a:r>
              <a:rPr sz="3200" spc="-9" dirty="0" smtClean="0">
                <a:latin typeface="Calibri"/>
                <a:cs typeface="Calibri"/>
              </a:rPr>
              <a:t>s</a:t>
            </a:r>
            <a:r>
              <a:rPr sz="3200" spc="0" dirty="0" smtClean="0">
                <a:latin typeface="Calibri"/>
                <a:cs typeface="Calibri"/>
              </a:rPr>
              <a:t>tud</a:t>
            </a:r>
            <a:r>
              <a:rPr sz="3200" spc="4" dirty="0" smtClean="0">
                <a:latin typeface="Calibri"/>
                <a:cs typeface="Calibri"/>
              </a:rPr>
              <a:t>y</a:t>
            </a:r>
            <a:r>
              <a:rPr sz="3200" spc="0" dirty="0" smtClean="0">
                <a:latin typeface="Calibri"/>
                <a:cs typeface="Calibri"/>
              </a:rPr>
              <a:t>.</a:t>
            </a:r>
            <a:endParaRPr sz="3200">
              <a:latin typeface="Calibri"/>
              <a:cs typeface="Calibri"/>
            </a:endParaRPr>
          </a:p>
        </p:txBody>
      </p:sp>
      <p:sp>
        <p:nvSpPr>
          <p:cNvPr id="6" name="object 6"/>
          <p:cNvSpPr txBox="1"/>
          <p:nvPr/>
        </p:nvSpPr>
        <p:spPr>
          <a:xfrm>
            <a:off x="4912207" y="3916679"/>
            <a:ext cx="2606619" cy="431800"/>
          </a:xfrm>
          <a:prstGeom prst="rect">
            <a:avLst/>
          </a:prstGeom>
        </p:spPr>
        <p:txBody>
          <a:bodyPr wrap="square" lIns="0" tIns="0" rIns="0" bIns="0" rtlCol="0">
            <a:noAutofit/>
          </a:bodyPr>
          <a:lstStyle/>
          <a:p>
            <a:pPr marL="12700">
              <a:lnSpc>
                <a:spcPts val="3360"/>
              </a:lnSpc>
              <a:spcBef>
                <a:spcPts val="168"/>
              </a:spcBef>
            </a:pPr>
            <a:r>
              <a:rPr sz="4800" spc="0" baseline="3413" dirty="0" smtClean="0">
                <a:latin typeface="Calibri"/>
                <a:cs typeface="Calibri"/>
              </a:rPr>
              <a:t>a </a:t>
            </a:r>
            <a:r>
              <a:rPr sz="4800" spc="4" baseline="3413" dirty="0" smtClean="0">
                <a:latin typeface="Calibri"/>
                <a:cs typeface="Calibri"/>
              </a:rPr>
              <a:t>m</a:t>
            </a:r>
            <a:r>
              <a:rPr sz="4800" spc="-4" baseline="3413" dirty="0" smtClean="0">
                <a:latin typeface="Calibri"/>
                <a:cs typeface="Calibri"/>
              </a:rPr>
              <a:t>a</a:t>
            </a:r>
            <a:r>
              <a:rPr sz="4800" spc="4" baseline="3413" dirty="0" smtClean="0">
                <a:latin typeface="Calibri"/>
                <a:cs typeface="Calibri"/>
              </a:rPr>
              <a:t>j</a:t>
            </a:r>
            <a:r>
              <a:rPr sz="4800" spc="0" baseline="3413" dirty="0" smtClean="0">
                <a:latin typeface="Calibri"/>
                <a:cs typeface="Calibri"/>
              </a:rPr>
              <a:t>or</a:t>
            </a:r>
            <a:r>
              <a:rPr sz="4800" spc="-36" baseline="3413" dirty="0" smtClean="0">
                <a:latin typeface="Calibri"/>
                <a:cs typeface="Calibri"/>
              </a:rPr>
              <a:t> </a:t>
            </a:r>
            <a:r>
              <a:rPr sz="4800" spc="-4" baseline="3413" dirty="0" smtClean="0">
                <a:latin typeface="Calibri"/>
                <a:cs typeface="Calibri"/>
              </a:rPr>
              <a:t>fi</a:t>
            </a:r>
            <a:r>
              <a:rPr sz="4800" spc="9" baseline="3413" dirty="0" smtClean="0">
                <a:latin typeface="Calibri"/>
                <a:cs typeface="Calibri"/>
              </a:rPr>
              <a:t>e</a:t>
            </a:r>
            <a:r>
              <a:rPr sz="4800" spc="-4" baseline="3413" dirty="0" smtClean="0">
                <a:latin typeface="Calibri"/>
                <a:cs typeface="Calibri"/>
              </a:rPr>
              <a:t>l</a:t>
            </a:r>
            <a:r>
              <a:rPr sz="4800" spc="0" baseline="3413" dirty="0" smtClean="0">
                <a:latin typeface="Calibri"/>
                <a:cs typeface="Calibri"/>
              </a:rPr>
              <a:t>d</a:t>
            </a:r>
            <a:r>
              <a:rPr sz="4800" spc="-15" baseline="3413" dirty="0" smtClean="0">
                <a:latin typeface="Calibri"/>
                <a:cs typeface="Calibri"/>
              </a:rPr>
              <a:t> </a:t>
            </a:r>
            <a:r>
              <a:rPr sz="4800" spc="0" baseline="3413" dirty="0" smtClean="0">
                <a:latin typeface="Calibri"/>
                <a:cs typeface="Calibri"/>
              </a:rPr>
              <a:t>of</a:t>
            </a:r>
            <a:endParaRPr sz="3200">
              <a:latin typeface="Calibri"/>
              <a:cs typeface="Calibri"/>
            </a:endParaRPr>
          </a:p>
        </p:txBody>
      </p:sp>
    </p:spTree>
    <p:extLst>
      <p:ext uri="{BB962C8B-B14F-4D97-AF65-F5344CB8AC3E}">
        <p14:creationId xmlns:p14="http://schemas.microsoft.com/office/powerpoint/2010/main" val="366076813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noAutofit/>
          </a:bodyPr>
          <a:lstStyle/>
          <a:p>
            <a:endParaRPr/>
          </a:p>
        </p:txBody>
      </p:sp>
      <p:sp>
        <p:nvSpPr>
          <p:cNvPr id="3" name="object 3"/>
          <p:cNvSpPr txBox="1"/>
          <p:nvPr/>
        </p:nvSpPr>
        <p:spPr>
          <a:xfrm>
            <a:off x="1140460" y="255270"/>
            <a:ext cx="4682300" cy="1266189"/>
          </a:xfrm>
          <a:prstGeom prst="rect">
            <a:avLst/>
          </a:prstGeom>
        </p:spPr>
        <p:txBody>
          <a:bodyPr wrap="square" lIns="0" tIns="0" rIns="0" bIns="0" rtlCol="0">
            <a:noAutofit/>
          </a:bodyPr>
          <a:lstStyle/>
          <a:p>
            <a:pPr marL="12700">
              <a:lnSpc>
                <a:spcPts val="4580"/>
              </a:lnSpc>
              <a:spcBef>
                <a:spcPts val="229"/>
              </a:spcBef>
              <a:tabLst>
                <a:tab pos="1371600" algn="l"/>
              </a:tabLst>
            </a:pPr>
            <a:r>
              <a:rPr sz="6600" b="1" spc="4" baseline="3103" dirty="0" smtClean="0">
                <a:latin typeface="Calibri"/>
                <a:cs typeface="Calibri"/>
              </a:rPr>
              <a:t>HO</a:t>
            </a:r>
            <a:r>
              <a:rPr sz="6600" b="1" spc="0" baseline="3103" dirty="0" smtClean="0">
                <a:latin typeface="Calibri"/>
                <a:cs typeface="Calibri"/>
              </a:rPr>
              <a:t>W	</a:t>
            </a:r>
            <a:r>
              <a:rPr sz="6600" b="1" spc="4" baseline="3103" dirty="0" smtClean="0">
                <a:latin typeface="Calibri"/>
                <a:cs typeface="Calibri"/>
              </a:rPr>
              <a:t>C</a:t>
            </a:r>
            <a:r>
              <a:rPr sz="6600" b="1" spc="9" baseline="3103" dirty="0" smtClean="0">
                <a:latin typeface="Calibri"/>
                <a:cs typeface="Calibri"/>
              </a:rPr>
              <a:t>U</a:t>
            </a:r>
            <a:r>
              <a:rPr sz="6600" b="1" spc="4" baseline="3103" dirty="0" smtClean="0">
                <a:latin typeface="Calibri"/>
                <a:cs typeface="Calibri"/>
              </a:rPr>
              <a:t>RRIC</a:t>
            </a:r>
            <a:r>
              <a:rPr sz="6600" b="1" spc="9" baseline="3103" dirty="0" smtClean="0">
                <a:latin typeface="Calibri"/>
                <a:cs typeface="Calibri"/>
              </a:rPr>
              <a:t>U</a:t>
            </a:r>
            <a:r>
              <a:rPr sz="6600" b="1" spc="0" baseline="3103" dirty="0" smtClean="0">
                <a:latin typeface="Calibri"/>
                <a:cs typeface="Calibri"/>
              </a:rPr>
              <a:t>L</a:t>
            </a:r>
            <a:r>
              <a:rPr sz="6600" b="1" spc="9" baseline="3103" dirty="0" smtClean="0">
                <a:latin typeface="Calibri"/>
                <a:cs typeface="Calibri"/>
              </a:rPr>
              <a:t>U</a:t>
            </a:r>
            <a:r>
              <a:rPr sz="6600" b="1" spc="0" baseline="3103" dirty="0" smtClean="0">
                <a:latin typeface="Calibri"/>
                <a:cs typeface="Calibri"/>
              </a:rPr>
              <a:t>M</a:t>
            </a:r>
            <a:endParaRPr sz="4400">
              <a:latin typeface="Calibri"/>
              <a:cs typeface="Calibri"/>
            </a:endParaRPr>
          </a:p>
          <a:p>
            <a:pPr marL="2043429" marR="83820">
              <a:lnSpc>
                <a:spcPts val="5370"/>
              </a:lnSpc>
              <a:spcBef>
                <a:spcPts val="39"/>
              </a:spcBef>
            </a:pPr>
            <a:r>
              <a:rPr sz="6600" b="1" spc="-9" baseline="1241" dirty="0" smtClean="0">
                <a:latin typeface="Calibri"/>
                <a:cs typeface="Calibri"/>
              </a:rPr>
              <a:t>F</a:t>
            </a:r>
            <a:r>
              <a:rPr sz="6600" b="1" spc="14" baseline="1241" dirty="0" smtClean="0">
                <a:latin typeface="Calibri"/>
                <a:cs typeface="Calibri"/>
              </a:rPr>
              <a:t>R</a:t>
            </a:r>
            <a:r>
              <a:rPr sz="6600" b="1" spc="-4" baseline="1241" dirty="0" smtClean="0">
                <a:latin typeface="Calibri"/>
                <a:cs typeface="Calibri"/>
              </a:rPr>
              <a:t>O</a:t>
            </a:r>
            <a:r>
              <a:rPr sz="6600" b="1" spc="4" baseline="1241" dirty="0" smtClean="0">
                <a:latin typeface="Calibri"/>
                <a:cs typeface="Calibri"/>
              </a:rPr>
              <a:t>M</a:t>
            </a:r>
            <a:r>
              <a:rPr sz="6600" b="1" spc="9" baseline="1241" dirty="0" smtClean="0">
                <a:latin typeface="Calibri"/>
                <a:cs typeface="Calibri"/>
              </a:rPr>
              <a:t>…</a:t>
            </a:r>
            <a:r>
              <a:rPr sz="6600" b="1" spc="0" baseline="1241" dirty="0" smtClean="0">
                <a:latin typeface="Calibri"/>
                <a:cs typeface="Calibri"/>
              </a:rPr>
              <a:t>…</a:t>
            </a:r>
            <a:endParaRPr sz="4400">
              <a:latin typeface="Calibri"/>
              <a:cs typeface="Calibri"/>
            </a:endParaRPr>
          </a:p>
        </p:txBody>
      </p:sp>
      <p:sp>
        <p:nvSpPr>
          <p:cNvPr id="4" name="object 4"/>
          <p:cNvSpPr txBox="1"/>
          <p:nvPr/>
        </p:nvSpPr>
        <p:spPr>
          <a:xfrm>
            <a:off x="5828233" y="255270"/>
            <a:ext cx="1731630" cy="584200"/>
          </a:xfrm>
          <a:prstGeom prst="rect">
            <a:avLst/>
          </a:prstGeom>
        </p:spPr>
        <p:txBody>
          <a:bodyPr wrap="square" lIns="0" tIns="0" rIns="0" bIns="0" rtlCol="0">
            <a:noAutofit/>
          </a:bodyPr>
          <a:lstStyle/>
          <a:p>
            <a:pPr marL="12700">
              <a:lnSpc>
                <a:spcPts val="4580"/>
              </a:lnSpc>
              <a:spcBef>
                <a:spcPts val="229"/>
              </a:spcBef>
            </a:pPr>
            <a:r>
              <a:rPr sz="6600" b="1" spc="0" baseline="3103" dirty="0" smtClean="0">
                <a:latin typeface="Calibri"/>
                <a:cs typeface="Calibri"/>
              </a:rPr>
              <a:t>DI</a:t>
            </a:r>
            <a:r>
              <a:rPr sz="6600" b="1" spc="-4" baseline="3103" dirty="0" smtClean="0">
                <a:latin typeface="Calibri"/>
                <a:cs typeface="Calibri"/>
              </a:rPr>
              <a:t>F</a:t>
            </a:r>
            <a:r>
              <a:rPr sz="6600" b="1" spc="4" baseline="3103" dirty="0" smtClean="0">
                <a:latin typeface="Calibri"/>
                <a:cs typeface="Calibri"/>
              </a:rPr>
              <a:t>ER</a:t>
            </a:r>
            <a:r>
              <a:rPr sz="6600" b="1" spc="0" baseline="3103" dirty="0" smtClean="0">
                <a:latin typeface="Calibri"/>
                <a:cs typeface="Calibri"/>
              </a:rPr>
              <a:t>S</a:t>
            </a:r>
            <a:endParaRPr sz="4400">
              <a:latin typeface="Calibri"/>
              <a:cs typeface="Calibri"/>
            </a:endParaRPr>
          </a:p>
        </p:txBody>
      </p:sp>
      <p:sp>
        <p:nvSpPr>
          <p:cNvPr id="5" name="object 5"/>
          <p:cNvSpPr txBox="1"/>
          <p:nvPr/>
        </p:nvSpPr>
        <p:spPr>
          <a:xfrm>
            <a:off x="1450339" y="1868170"/>
            <a:ext cx="301466" cy="431800"/>
          </a:xfrm>
          <a:prstGeom prst="rect">
            <a:avLst/>
          </a:prstGeom>
        </p:spPr>
        <p:txBody>
          <a:bodyPr wrap="square" lIns="0" tIns="0" rIns="0" bIns="0" rtlCol="0">
            <a:noAutofit/>
          </a:bodyPr>
          <a:lstStyle/>
          <a:p>
            <a:pPr marL="12700">
              <a:lnSpc>
                <a:spcPts val="3360"/>
              </a:lnSpc>
              <a:spcBef>
                <a:spcPts val="168"/>
              </a:spcBef>
            </a:pPr>
            <a:r>
              <a:rPr sz="4800" spc="0" baseline="3413" dirty="0" smtClean="0">
                <a:latin typeface="Calibri"/>
                <a:cs typeface="Calibri"/>
              </a:rPr>
              <a:t>•</a:t>
            </a:r>
            <a:endParaRPr sz="3200">
              <a:latin typeface="Calibri"/>
              <a:cs typeface="Calibri"/>
            </a:endParaRPr>
          </a:p>
        </p:txBody>
      </p:sp>
      <p:sp>
        <p:nvSpPr>
          <p:cNvPr id="6" name="object 6"/>
          <p:cNvSpPr txBox="1"/>
          <p:nvPr/>
        </p:nvSpPr>
        <p:spPr>
          <a:xfrm>
            <a:off x="1793239" y="1868170"/>
            <a:ext cx="1729160" cy="431800"/>
          </a:xfrm>
          <a:prstGeom prst="rect">
            <a:avLst/>
          </a:prstGeom>
        </p:spPr>
        <p:txBody>
          <a:bodyPr wrap="square" lIns="0" tIns="0" rIns="0" bIns="0" rtlCol="0">
            <a:noAutofit/>
          </a:bodyPr>
          <a:lstStyle/>
          <a:p>
            <a:pPr marL="12700">
              <a:lnSpc>
                <a:spcPts val="3360"/>
              </a:lnSpc>
              <a:spcBef>
                <a:spcPts val="168"/>
              </a:spcBef>
            </a:pPr>
            <a:r>
              <a:rPr sz="4800" spc="9" baseline="3413" dirty="0" smtClean="0">
                <a:latin typeface="Calibri"/>
                <a:cs typeface="Calibri"/>
              </a:rPr>
              <a:t>S</a:t>
            </a:r>
            <a:r>
              <a:rPr sz="4800" spc="-9" baseline="3413" dirty="0" smtClean="0">
                <a:latin typeface="Calibri"/>
                <a:cs typeface="Calibri"/>
              </a:rPr>
              <a:t>Y</a:t>
            </a:r>
            <a:r>
              <a:rPr sz="4800" spc="4" baseline="3413" dirty="0" smtClean="0">
                <a:latin typeface="Calibri"/>
                <a:cs typeface="Calibri"/>
              </a:rPr>
              <a:t>L</a:t>
            </a:r>
            <a:r>
              <a:rPr sz="4800" spc="-4" baseline="3413" dirty="0" smtClean="0">
                <a:latin typeface="Calibri"/>
                <a:cs typeface="Calibri"/>
              </a:rPr>
              <a:t>L</a:t>
            </a:r>
            <a:r>
              <a:rPr sz="4800" spc="0" baseline="3413" dirty="0" smtClean="0">
                <a:latin typeface="Calibri"/>
                <a:cs typeface="Calibri"/>
              </a:rPr>
              <a:t>ABUS</a:t>
            </a:r>
            <a:endParaRPr sz="3200">
              <a:latin typeface="Calibri"/>
              <a:cs typeface="Calibri"/>
            </a:endParaRPr>
          </a:p>
        </p:txBody>
      </p:sp>
      <p:sp>
        <p:nvSpPr>
          <p:cNvPr id="7" name="object 7"/>
          <p:cNvSpPr txBox="1"/>
          <p:nvPr/>
        </p:nvSpPr>
        <p:spPr>
          <a:xfrm>
            <a:off x="1450339" y="2965450"/>
            <a:ext cx="301466" cy="431800"/>
          </a:xfrm>
          <a:prstGeom prst="rect">
            <a:avLst/>
          </a:prstGeom>
        </p:spPr>
        <p:txBody>
          <a:bodyPr wrap="square" lIns="0" tIns="0" rIns="0" bIns="0" rtlCol="0">
            <a:noAutofit/>
          </a:bodyPr>
          <a:lstStyle/>
          <a:p>
            <a:pPr marL="12700">
              <a:lnSpc>
                <a:spcPts val="3360"/>
              </a:lnSpc>
              <a:spcBef>
                <a:spcPts val="168"/>
              </a:spcBef>
            </a:pPr>
            <a:r>
              <a:rPr sz="4800" spc="0" baseline="3413" dirty="0" smtClean="0">
                <a:latin typeface="Calibri"/>
                <a:cs typeface="Calibri"/>
              </a:rPr>
              <a:t>•</a:t>
            </a:r>
            <a:endParaRPr sz="3200">
              <a:latin typeface="Calibri"/>
              <a:cs typeface="Calibri"/>
            </a:endParaRPr>
          </a:p>
        </p:txBody>
      </p:sp>
      <p:sp>
        <p:nvSpPr>
          <p:cNvPr id="8" name="object 8"/>
          <p:cNvSpPr txBox="1"/>
          <p:nvPr/>
        </p:nvSpPr>
        <p:spPr>
          <a:xfrm>
            <a:off x="1793239" y="2965450"/>
            <a:ext cx="3187417" cy="431800"/>
          </a:xfrm>
          <a:prstGeom prst="rect">
            <a:avLst/>
          </a:prstGeom>
        </p:spPr>
        <p:txBody>
          <a:bodyPr wrap="square" lIns="0" tIns="0" rIns="0" bIns="0" rtlCol="0">
            <a:noAutofit/>
          </a:bodyPr>
          <a:lstStyle/>
          <a:p>
            <a:pPr marL="12700">
              <a:lnSpc>
                <a:spcPts val="3360"/>
              </a:lnSpc>
              <a:spcBef>
                <a:spcPts val="168"/>
              </a:spcBef>
            </a:pPr>
            <a:r>
              <a:rPr sz="4800" spc="-4" baseline="3413" dirty="0" smtClean="0">
                <a:latin typeface="Calibri"/>
                <a:cs typeface="Calibri"/>
              </a:rPr>
              <a:t>C</a:t>
            </a:r>
            <a:r>
              <a:rPr sz="4800" spc="9" baseline="3413" dirty="0" smtClean="0">
                <a:latin typeface="Calibri"/>
                <a:cs typeface="Calibri"/>
              </a:rPr>
              <a:t>O</a:t>
            </a:r>
            <a:r>
              <a:rPr sz="4800" spc="0" baseline="3413" dirty="0" smtClean="0">
                <a:latin typeface="Calibri"/>
                <a:cs typeface="Calibri"/>
              </a:rPr>
              <a:t>URSE</a:t>
            </a:r>
            <a:r>
              <a:rPr sz="4800" spc="-37" baseline="3413" dirty="0" smtClean="0">
                <a:latin typeface="Calibri"/>
                <a:cs typeface="Calibri"/>
              </a:rPr>
              <a:t> </a:t>
            </a:r>
            <a:r>
              <a:rPr sz="4800" spc="9" baseline="3413" dirty="0" smtClean="0">
                <a:latin typeface="Calibri"/>
                <a:cs typeface="Calibri"/>
              </a:rPr>
              <a:t>O</a:t>
            </a:r>
            <a:r>
              <a:rPr sz="4800" spc="0" baseline="3413" dirty="0" smtClean="0">
                <a:latin typeface="Calibri"/>
                <a:cs typeface="Calibri"/>
              </a:rPr>
              <a:t>F </a:t>
            </a:r>
            <a:r>
              <a:rPr sz="4800" spc="9" baseline="3413" dirty="0" smtClean="0">
                <a:latin typeface="Calibri"/>
                <a:cs typeface="Calibri"/>
              </a:rPr>
              <a:t>S</a:t>
            </a:r>
            <a:r>
              <a:rPr sz="4800" spc="0" baseline="3413" dirty="0" smtClean="0">
                <a:latin typeface="Calibri"/>
                <a:cs typeface="Calibri"/>
              </a:rPr>
              <a:t>TUDY</a:t>
            </a:r>
            <a:endParaRPr sz="3200">
              <a:latin typeface="Calibri"/>
              <a:cs typeface="Calibri"/>
            </a:endParaRPr>
          </a:p>
        </p:txBody>
      </p:sp>
      <p:sp>
        <p:nvSpPr>
          <p:cNvPr id="9" name="object 9"/>
          <p:cNvSpPr txBox="1"/>
          <p:nvPr/>
        </p:nvSpPr>
        <p:spPr>
          <a:xfrm>
            <a:off x="1450339" y="4062729"/>
            <a:ext cx="301466" cy="431800"/>
          </a:xfrm>
          <a:prstGeom prst="rect">
            <a:avLst/>
          </a:prstGeom>
        </p:spPr>
        <p:txBody>
          <a:bodyPr wrap="square" lIns="0" tIns="0" rIns="0" bIns="0" rtlCol="0">
            <a:noAutofit/>
          </a:bodyPr>
          <a:lstStyle/>
          <a:p>
            <a:pPr marL="12700">
              <a:lnSpc>
                <a:spcPts val="3360"/>
              </a:lnSpc>
              <a:spcBef>
                <a:spcPts val="168"/>
              </a:spcBef>
            </a:pPr>
            <a:r>
              <a:rPr sz="4800" spc="0" baseline="3413" dirty="0" smtClean="0">
                <a:latin typeface="Calibri"/>
                <a:cs typeface="Calibri"/>
              </a:rPr>
              <a:t>•</a:t>
            </a:r>
            <a:endParaRPr sz="3200">
              <a:latin typeface="Calibri"/>
              <a:cs typeface="Calibri"/>
            </a:endParaRPr>
          </a:p>
        </p:txBody>
      </p:sp>
      <p:sp>
        <p:nvSpPr>
          <p:cNvPr id="10" name="object 10"/>
          <p:cNvSpPr txBox="1"/>
          <p:nvPr/>
        </p:nvSpPr>
        <p:spPr>
          <a:xfrm>
            <a:off x="1793239" y="4062729"/>
            <a:ext cx="2497236" cy="431800"/>
          </a:xfrm>
          <a:prstGeom prst="rect">
            <a:avLst/>
          </a:prstGeom>
        </p:spPr>
        <p:txBody>
          <a:bodyPr wrap="square" lIns="0" tIns="0" rIns="0" bIns="0" rtlCol="0">
            <a:noAutofit/>
          </a:bodyPr>
          <a:lstStyle/>
          <a:p>
            <a:pPr marL="12700">
              <a:lnSpc>
                <a:spcPts val="3360"/>
              </a:lnSpc>
              <a:spcBef>
                <a:spcPts val="168"/>
              </a:spcBef>
            </a:pPr>
            <a:r>
              <a:rPr sz="4800" spc="0" baseline="3413" dirty="0" smtClean="0">
                <a:latin typeface="Calibri"/>
                <a:cs typeface="Calibri"/>
              </a:rPr>
              <a:t>EDU</a:t>
            </a:r>
            <a:r>
              <a:rPr sz="4800" spc="-9" baseline="3413" dirty="0" smtClean="0">
                <a:latin typeface="Calibri"/>
                <a:cs typeface="Calibri"/>
              </a:rPr>
              <a:t>C</a:t>
            </a:r>
            <a:r>
              <a:rPr sz="4800" spc="0" baseline="3413" dirty="0" smtClean="0">
                <a:latin typeface="Calibri"/>
                <a:cs typeface="Calibri"/>
              </a:rPr>
              <a:t>AT</a:t>
            </a:r>
            <a:r>
              <a:rPr sz="4800" spc="4" baseline="3413" dirty="0" smtClean="0">
                <a:latin typeface="Calibri"/>
                <a:cs typeface="Calibri"/>
              </a:rPr>
              <a:t>IO</a:t>
            </a:r>
            <a:r>
              <a:rPr sz="4800" spc="-4" baseline="3413" dirty="0" smtClean="0">
                <a:latin typeface="Calibri"/>
                <a:cs typeface="Calibri"/>
              </a:rPr>
              <a:t>N</a:t>
            </a:r>
            <a:r>
              <a:rPr sz="4800" spc="0" baseline="3413" dirty="0" smtClean="0">
                <a:latin typeface="Calibri"/>
                <a:cs typeface="Calibri"/>
              </a:rPr>
              <a:t>AL</a:t>
            </a:r>
            <a:endParaRPr sz="3200">
              <a:latin typeface="Calibri"/>
              <a:cs typeface="Calibri"/>
            </a:endParaRPr>
          </a:p>
        </p:txBody>
      </p:sp>
      <p:sp>
        <p:nvSpPr>
          <p:cNvPr id="11" name="object 11"/>
          <p:cNvSpPr txBox="1"/>
          <p:nvPr/>
        </p:nvSpPr>
        <p:spPr>
          <a:xfrm>
            <a:off x="4282033" y="4062729"/>
            <a:ext cx="2405900" cy="431800"/>
          </a:xfrm>
          <a:prstGeom prst="rect">
            <a:avLst/>
          </a:prstGeom>
        </p:spPr>
        <p:txBody>
          <a:bodyPr wrap="square" lIns="0" tIns="0" rIns="0" bIns="0" rtlCol="0">
            <a:noAutofit/>
          </a:bodyPr>
          <a:lstStyle/>
          <a:p>
            <a:pPr marL="12700">
              <a:lnSpc>
                <a:spcPts val="3360"/>
              </a:lnSpc>
              <a:spcBef>
                <a:spcPts val="168"/>
              </a:spcBef>
            </a:pPr>
            <a:r>
              <a:rPr sz="4800" spc="9" baseline="3413" dirty="0" smtClean="0">
                <a:latin typeface="Calibri"/>
                <a:cs typeface="Calibri"/>
              </a:rPr>
              <a:t>P</a:t>
            </a:r>
            <a:r>
              <a:rPr sz="4800" spc="4" baseline="3413" dirty="0" smtClean="0">
                <a:latin typeface="Calibri"/>
                <a:cs typeface="Calibri"/>
              </a:rPr>
              <a:t>RO</a:t>
            </a:r>
            <a:r>
              <a:rPr sz="4800" spc="0" baseline="3413" dirty="0" smtClean="0">
                <a:latin typeface="Calibri"/>
                <a:cs typeface="Calibri"/>
              </a:rPr>
              <a:t>G</a:t>
            </a:r>
            <a:r>
              <a:rPr sz="4800" spc="4" baseline="3413" dirty="0" smtClean="0">
                <a:latin typeface="Calibri"/>
                <a:cs typeface="Calibri"/>
              </a:rPr>
              <a:t>R</a:t>
            </a:r>
            <a:r>
              <a:rPr sz="4800" spc="0" baseline="3413" dirty="0" smtClean="0">
                <a:latin typeface="Calibri"/>
                <a:cs typeface="Calibri"/>
              </a:rPr>
              <a:t>AM</a:t>
            </a:r>
            <a:r>
              <a:rPr sz="4800" spc="-4" baseline="3413" dirty="0" smtClean="0">
                <a:latin typeface="Calibri"/>
                <a:cs typeface="Calibri"/>
              </a:rPr>
              <a:t>M</a:t>
            </a:r>
            <a:r>
              <a:rPr sz="4800" spc="0" baseline="3413" dirty="0" smtClean="0">
                <a:latin typeface="Calibri"/>
                <a:cs typeface="Calibri"/>
              </a:rPr>
              <a:t>E</a:t>
            </a:r>
            <a:endParaRPr sz="3200">
              <a:latin typeface="Calibri"/>
              <a:cs typeface="Calibri"/>
            </a:endParaRPr>
          </a:p>
        </p:txBody>
      </p:sp>
      <p:sp>
        <p:nvSpPr>
          <p:cNvPr id="12" name="object 12"/>
          <p:cNvSpPr txBox="1"/>
          <p:nvPr/>
        </p:nvSpPr>
        <p:spPr>
          <a:xfrm>
            <a:off x="1450339" y="5160009"/>
            <a:ext cx="301466" cy="431799"/>
          </a:xfrm>
          <a:prstGeom prst="rect">
            <a:avLst/>
          </a:prstGeom>
        </p:spPr>
        <p:txBody>
          <a:bodyPr wrap="square" lIns="0" tIns="0" rIns="0" bIns="0" rtlCol="0">
            <a:noAutofit/>
          </a:bodyPr>
          <a:lstStyle/>
          <a:p>
            <a:pPr marL="12700">
              <a:lnSpc>
                <a:spcPts val="3360"/>
              </a:lnSpc>
              <a:spcBef>
                <a:spcPts val="168"/>
              </a:spcBef>
            </a:pPr>
            <a:r>
              <a:rPr sz="4800" spc="0" baseline="3413" dirty="0" smtClean="0">
                <a:latin typeface="Calibri"/>
                <a:cs typeface="Calibri"/>
              </a:rPr>
              <a:t>•</a:t>
            </a:r>
            <a:endParaRPr sz="3200">
              <a:latin typeface="Calibri"/>
              <a:cs typeface="Calibri"/>
            </a:endParaRPr>
          </a:p>
        </p:txBody>
      </p:sp>
      <p:sp>
        <p:nvSpPr>
          <p:cNvPr id="13" name="object 13"/>
          <p:cNvSpPr txBox="1"/>
          <p:nvPr/>
        </p:nvSpPr>
        <p:spPr>
          <a:xfrm>
            <a:off x="1793239" y="5160009"/>
            <a:ext cx="1820106" cy="431799"/>
          </a:xfrm>
          <a:prstGeom prst="rect">
            <a:avLst/>
          </a:prstGeom>
        </p:spPr>
        <p:txBody>
          <a:bodyPr wrap="square" lIns="0" tIns="0" rIns="0" bIns="0" rtlCol="0">
            <a:noAutofit/>
          </a:bodyPr>
          <a:lstStyle/>
          <a:p>
            <a:pPr marL="12700">
              <a:lnSpc>
                <a:spcPts val="3360"/>
              </a:lnSpc>
              <a:spcBef>
                <a:spcPts val="168"/>
              </a:spcBef>
            </a:pPr>
            <a:r>
              <a:rPr sz="4800" spc="0" baseline="3413" dirty="0" smtClean="0">
                <a:latin typeface="Calibri"/>
                <a:cs typeface="Calibri"/>
              </a:rPr>
              <a:t>TEA</a:t>
            </a:r>
            <a:r>
              <a:rPr sz="4800" spc="-9" baseline="3413" dirty="0" smtClean="0">
                <a:latin typeface="Calibri"/>
                <a:cs typeface="Calibri"/>
              </a:rPr>
              <a:t>C</a:t>
            </a:r>
            <a:r>
              <a:rPr sz="4800" spc="-4" baseline="3413" dirty="0" smtClean="0">
                <a:latin typeface="Calibri"/>
                <a:cs typeface="Calibri"/>
              </a:rPr>
              <a:t>H</a:t>
            </a:r>
            <a:r>
              <a:rPr sz="4800" spc="4" baseline="3413" dirty="0" smtClean="0">
                <a:latin typeface="Calibri"/>
                <a:cs typeface="Calibri"/>
              </a:rPr>
              <a:t>I</a:t>
            </a:r>
            <a:r>
              <a:rPr sz="4800" spc="-4" baseline="3413" dirty="0" smtClean="0">
                <a:latin typeface="Calibri"/>
                <a:cs typeface="Calibri"/>
              </a:rPr>
              <a:t>N</a:t>
            </a:r>
            <a:r>
              <a:rPr sz="4800" spc="0" baseline="3413" dirty="0" smtClean="0">
                <a:latin typeface="Calibri"/>
                <a:cs typeface="Calibri"/>
              </a:rPr>
              <a:t>G</a:t>
            </a:r>
            <a:endParaRPr sz="3200">
              <a:latin typeface="Calibri"/>
              <a:cs typeface="Calibri"/>
            </a:endParaRPr>
          </a:p>
        </p:txBody>
      </p:sp>
      <p:sp>
        <p:nvSpPr>
          <p:cNvPr id="14" name="object 14"/>
          <p:cNvSpPr txBox="1"/>
          <p:nvPr/>
        </p:nvSpPr>
        <p:spPr>
          <a:xfrm>
            <a:off x="1450339" y="6257290"/>
            <a:ext cx="301466" cy="431800"/>
          </a:xfrm>
          <a:prstGeom prst="rect">
            <a:avLst/>
          </a:prstGeom>
        </p:spPr>
        <p:txBody>
          <a:bodyPr wrap="square" lIns="0" tIns="0" rIns="0" bIns="0" rtlCol="0">
            <a:noAutofit/>
          </a:bodyPr>
          <a:lstStyle/>
          <a:p>
            <a:pPr marL="12700">
              <a:lnSpc>
                <a:spcPts val="3360"/>
              </a:lnSpc>
              <a:spcBef>
                <a:spcPts val="168"/>
              </a:spcBef>
            </a:pPr>
            <a:r>
              <a:rPr sz="4800" spc="0" baseline="3413" dirty="0" smtClean="0">
                <a:latin typeface="Calibri"/>
                <a:cs typeface="Calibri"/>
              </a:rPr>
              <a:t>•</a:t>
            </a:r>
            <a:endParaRPr sz="3200">
              <a:latin typeface="Calibri"/>
              <a:cs typeface="Calibri"/>
            </a:endParaRPr>
          </a:p>
        </p:txBody>
      </p:sp>
      <p:sp>
        <p:nvSpPr>
          <p:cNvPr id="15" name="object 15"/>
          <p:cNvSpPr txBox="1"/>
          <p:nvPr/>
        </p:nvSpPr>
        <p:spPr>
          <a:xfrm>
            <a:off x="1793239" y="6257290"/>
            <a:ext cx="2379983" cy="431800"/>
          </a:xfrm>
          <a:prstGeom prst="rect">
            <a:avLst/>
          </a:prstGeom>
        </p:spPr>
        <p:txBody>
          <a:bodyPr wrap="square" lIns="0" tIns="0" rIns="0" bIns="0" rtlCol="0">
            <a:noAutofit/>
          </a:bodyPr>
          <a:lstStyle/>
          <a:p>
            <a:pPr marL="12700">
              <a:lnSpc>
                <a:spcPts val="3360"/>
              </a:lnSpc>
              <a:spcBef>
                <a:spcPts val="168"/>
              </a:spcBef>
            </a:pPr>
            <a:r>
              <a:rPr sz="4800" spc="-4" baseline="3413" dirty="0" smtClean="0">
                <a:latin typeface="Calibri"/>
                <a:cs typeface="Calibri"/>
              </a:rPr>
              <a:t>I</a:t>
            </a:r>
            <a:r>
              <a:rPr sz="4800" spc="4" baseline="3413" dirty="0" smtClean="0">
                <a:latin typeface="Calibri"/>
                <a:cs typeface="Calibri"/>
              </a:rPr>
              <a:t>N</a:t>
            </a:r>
            <a:r>
              <a:rPr sz="4800" spc="0" baseline="3413" dirty="0" smtClean="0">
                <a:latin typeface="Calibri"/>
                <a:cs typeface="Calibri"/>
              </a:rPr>
              <a:t>ST</a:t>
            </a:r>
            <a:r>
              <a:rPr sz="4800" spc="4" baseline="3413" dirty="0" smtClean="0">
                <a:latin typeface="Calibri"/>
                <a:cs typeface="Calibri"/>
              </a:rPr>
              <a:t>R</a:t>
            </a:r>
            <a:r>
              <a:rPr sz="4800" spc="9" baseline="3413" dirty="0" smtClean="0">
                <a:latin typeface="Calibri"/>
                <a:cs typeface="Calibri"/>
              </a:rPr>
              <a:t>U</a:t>
            </a:r>
            <a:r>
              <a:rPr sz="4800" spc="-4" baseline="3413" dirty="0" smtClean="0">
                <a:latin typeface="Calibri"/>
                <a:cs typeface="Calibri"/>
              </a:rPr>
              <a:t>C</a:t>
            </a:r>
            <a:r>
              <a:rPr sz="4800" spc="0" baseline="3413" dirty="0" smtClean="0">
                <a:latin typeface="Calibri"/>
                <a:cs typeface="Calibri"/>
              </a:rPr>
              <a:t>T</a:t>
            </a:r>
            <a:r>
              <a:rPr sz="4800" spc="-4" baseline="3413" dirty="0" smtClean="0">
                <a:latin typeface="Calibri"/>
                <a:cs typeface="Calibri"/>
              </a:rPr>
              <a:t>I</a:t>
            </a:r>
            <a:r>
              <a:rPr sz="4800" spc="9" baseline="3413" dirty="0" smtClean="0">
                <a:latin typeface="Calibri"/>
                <a:cs typeface="Calibri"/>
              </a:rPr>
              <a:t>O</a:t>
            </a:r>
            <a:r>
              <a:rPr sz="4800" spc="0" baseline="3413" dirty="0" smtClean="0">
                <a:latin typeface="Calibri"/>
                <a:cs typeface="Calibri"/>
              </a:rPr>
              <a:t>N</a:t>
            </a:r>
            <a:endParaRPr sz="3200">
              <a:latin typeface="Calibri"/>
              <a:cs typeface="Calibri"/>
            </a:endParaRPr>
          </a:p>
        </p:txBody>
      </p:sp>
    </p:spTree>
    <p:extLst>
      <p:ext uri="{BB962C8B-B14F-4D97-AF65-F5344CB8AC3E}">
        <p14:creationId xmlns:p14="http://schemas.microsoft.com/office/powerpoint/2010/main" val="291329666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noAutofit/>
          </a:bodyPr>
          <a:lstStyle/>
          <a:p>
            <a:endParaRPr/>
          </a:p>
        </p:txBody>
      </p:sp>
      <p:sp>
        <p:nvSpPr>
          <p:cNvPr id="3" name="object 3"/>
          <p:cNvSpPr txBox="1"/>
          <p:nvPr/>
        </p:nvSpPr>
        <p:spPr>
          <a:xfrm>
            <a:off x="1367789" y="863600"/>
            <a:ext cx="6472695" cy="584200"/>
          </a:xfrm>
          <a:prstGeom prst="rect">
            <a:avLst/>
          </a:prstGeom>
        </p:spPr>
        <p:txBody>
          <a:bodyPr wrap="square" lIns="0" tIns="0" rIns="0" bIns="0" rtlCol="0">
            <a:noAutofit/>
          </a:bodyPr>
          <a:lstStyle/>
          <a:p>
            <a:pPr marL="12700">
              <a:lnSpc>
                <a:spcPts val="4580"/>
              </a:lnSpc>
              <a:spcBef>
                <a:spcPts val="229"/>
              </a:spcBef>
            </a:pPr>
            <a:r>
              <a:rPr sz="6600" b="1" spc="-9" baseline="3103" dirty="0" smtClean="0">
                <a:latin typeface="Calibri"/>
                <a:cs typeface="Calibri"/>
              </a:rPr>
              <a:t>S</a:t>
            </a:r>
            <a:r>
              <a:rPr sz="6600" b="1" spc="0" baseline="3103" dirty="0" smtClean="0">
                <a:latin typeface="Calibri"/>
                <a:cs typeface="Calibri"/>
              </a:rPr>
              <a:t>YLL</a:t>
            </a:r>
            <a:r>
              <a:rPr sz="6600" b="1" spc="4" baseline="3103" dirty="0" smtClean="0">
                <a:latin typeface="Calibri"/>
                <a:cs typeface="Calibri"/>
              </a:rPr>
              <a:t>A</a:t>
            </a:r>
            <a:r>
              <a:rPr sz="6600" b="1" spc="0" baseline="3103" dirty="0" smtClean="0">
                <a:latin typeface="Calibri"/>
                <a:cs typeface="Calibri"/>
              </a:rPr>
              <a:t>B</a:t>
            </a:r>
            <a:r>
              <a:rPr sz="6600" b="1" spc="9" baseline="3103" dirty="0" smtClean="0">
                <a:latin typeface="Calibri"/>
                <a:cs typeface="Calibri"/>
              </a:rPr>
              <a:t>U</a:t>
            </a:r>
            <a:r>
              <a:rPr sz="6600" b="1" spc="0" baseline="3103" dirty="0" smtClean="0">
                <a:latin typeface="Calibri"/>
                <a:cs typeface="Calibri"/>
              </a:rPr>
              <a:t>S</a:t>
            </a:r>
            <a:r>
              <a:rPr sz="6600" b="1" spc="-181" baseline="3103" dirty="0" smtClean="0">
                <a:latin typeface="Calibri"/>
                <a:cs typeface="Calibri"/>
              </a:rPr>
              <a:t> </a:t>
            </a:r>
            <a:r>
              <a:rPr sz="6600" b="1" spc="4" baseline="3103" dirty="0" smtClean="0">
                <a:latin typeface="Calibri"/>
                <a:cs typeface="Calibri"/>
              </a:rPr>
              <a:t>V</a:t>
            </a:r>
            <a:r>
              <a:rPr sz="6600" b="1" spc="0" baseline="3103" dirty="0" smtClean="0">
                <a:latin typeface="Calibri"/>
                <a:cs typeface="Calibri"/>
              </a:rPr>
              <a:t>S</a:t>
            </a:r>
            <a:r>
              <a:rPr sz="6600" b="1" spc="-20" baseline="3103" dirty="0" smtClean="0">
                <a:latin typeface="Calibri"/>
                <a:cs typeface="Calibri"/>
              </a:rPr>
              <a:t> </a:t>
            </a:r>
            <a:r>
              <a:rPr sz="6600" b="1" spc="4" baseline="3103" dirty="0" smtClean="0">
                <a:latin typeface="Calibri"/>
                <a:cs typeface="Calibri"/>
              </a:rPr>
              <a:t>C</a:t>
            </a:r>
            <a:r>
              <a:rPr sz="6600" b="1" spc="9" baseline="3103" dirty="0" smtClean="0">
                <a:latin typeface="Calibri"/>
                <a:cs typeface="Calibri"/>
              </a:rPr>
              <a:t>U</a:t>
            </a:r>
            <a:r>
              <a:rPr sz="6600" b="1" spc="4" baseline="3103" dirty="0" smtClean="0">
                <a:latin typeface="Calibri"/>
                <a:cs typeface="Calibri"/>
              </a:rPr>
              <a:t>RRIC</a:t>
            </a:r>
            <a:r>
              <a:rPr sz="6600" b="1" spc="9" baseline="3103" dirty="0" smtClean="0">
                <a:latin typeface="Calibri"/>
                <a:cs typeface="Calibri"/>
              </a:rPr>
              <a:t>U</a:t>
            </a:r>
            <a:r>
              <a:rPr sz="6600" b="1" spc="0" baseline="3103" dirty="0" smtClean="0">
                <a:latin typeface="Calibri"/>
                <a:cs typeface="Calibri"/>
              </a:rPr>
              <a:t>L</a:t>
            </a:r>
            <a:r>
              <a:rPr sz="6600" b="1" spc="9" baseline="3103" dirty="0" smtClean="0">
                <a:latin typeface="Calibri"/>
                <a:cs typeface="Calibri"/>
              </a:rPr>
              <a:t>U</a:t>
            </a:r>
            <a:r>
              <a:rPr sz="6600" b="1" spc="0" baseline="3103" dirty="0" smtClean="0">
                <a:latin typeface="Calibri"/>
                <a:cs typeface="Calibri"/>
              </a:rPr>
              <a:t>M</a:t>
            </a:r>
            <a:endParaRPr sz="4400">
              <a:latin typeface="Calibri"/>
              <a:cs typeface="Calibri"/>
            </a:endParaRPr>
          </a:p>
        </p:txBody>
      </p:sp>
      <p:sp>
        <p:nvSpPr>
          <p:cNvPr id="4" name="object 4"/>
          <p:cNvSpPr txBox="1"/>
          <p:nvPr/>
        </p:nvSpPr>
        <p:spPr>
          <a:xfrm>
            <a:off x="1121410" y="2167889"/>
            <a:ext cx="1836982" cy="406400"/>
          </a:xfrm>
          <a:prstGeom prst="rect">
            <a:avLst/>
          </a:prstGeom>
        </p:spPr>
        <p:txBody>
          <a:bodyPr wrap="square" lIns="0" tIns="0" rIns="0" bIns="0" rtlCol="0">
            <a:noAutofit/>
          </a:bodyPr>
          <a:lstStyle/>
          <a:p>
            <a:pPr marL="12700">
              <a:lnSpc>
                <a:spcPts val="3155"/>
              </a:lnSpc>
              <a:spcBef>
                <a:spcPts val="157"/>
              </a:spcBef>
            </a:pPr>
            <a:r>
              <a:rPr sz="4500" b="1" spc="-4" baseline="2730" dirty="0" smtClean="0">
                <a:latin typeface="Calibri"/>
                <a:cs typeface="Calibri"/>
              </a:rPr>
              <a:t>C</a:t>
            </a:r>
            <a:r>
              <a:rPr sz="4500" b="1" spc="0" baseline="2730" dirty="0" smtClean="0">
                <a:latin typeface="Calibri"/>
                <a:cs typeface="Calibri"/>
              </a:rPr>
              <a:t>u</a:t>
            </a:r>
            <a:r>
              <a:rPr sz="4500" b="1" spc="4" baseline="2730" dirty="0" smtClean="0">
                <a:latin typeface="Calibri"/>
                <a:cs typeface="Calibri"/>
              </a:rPr>
              <a:t>rr</a:t>
            </a:r>
            <a:r>
              <a:rPr sz="4500" b="1" spc="-9" baseline="2730" dirty="0" smtClean="0">
                <a:latin typeface="Calibri"/>
                <a:cs typeface="Calibri"/>
              </a:rPr>
              <a:t>i</a:t>
            </a:r>
            <a:r>
              <a:rPr sz="4500" b="1" spc="4" baseline="2730" dirty="0" smtClean="0">
                <a:latin typeface="Calibri"/>
                <a:cs typeface="Calibri"/>
              </a:rPr>
              <a:t>c</a:t>
            </a:r>
            <a:r>
              <a:rPr sz="4500" b="1" spc="0" baseline="2730" dirty="0" smtClean="0">
                <a:latin typeface="Calibri"/>
                <a:cs typeface="Calibri"/>
              </a:rPr>
              <a:t>u</a:t>
            </a:r>
            <a:r>
              <a:rPr sz="4500" b="1" spc="-9" baseline="2730" dirty="0" smtClean="0">
                <a:latin typeface="Calibri"/>
                <a:cs typeface="Calibri"/>
              </a:rPr>
              <a:t>l</a:t>
            </a:r>
            <a:r>
              <a:rPr sz="4500" b="1" spc="0" baseline="2730" dirty="0" smtClean="0">
                <a:latin typeface="Calibri"/>
                <a:cs typeface="Calibri"/>
              </a:rPr>
              <a:t>um</a:t>
            </a:r>
            <a:endParaRPr sz="3000">
              <a:latin typeface="Calibri"/>
              <a:cs typeface="Calibri"/>
            </a:endParaRPr>
          </a:p>
        </p:txBody>
      </p:sp>
      <p:sp>
        <p:nvSpPr>
          <p:cNvPr id="5" name="object 5"/>
          <p:cNvSpPr txBox="1"/>
          <p:nvPr/>
        </p:nvSpPr>
        <p:spPr>
          <a:xfrm>
            <a:off x="1121410" y="2588260"/>
            <a:ext cx="6690422" cy="1477009"/>
          </a:xfrm>
          <a:prstGeom prst="rect">
            <a:avLst/>
          </a:prstGeom>
        </p:spPr>
        <p:txBody>
          <a:bodyPr wrap="square" lIns="0" tIns="0" rIns="0" bIns="0" rtlCol="0">
            <a:noAutofit/>
          </a:bodyPr>
          <a:lstStyle/>
          <a:p>
            <a:pPr marL="355600" indent="-63500" algn="just">
              <a:lnSpc>
                <a:spcPts val="3662"/>
              </a:lnSpc>
              <a:spcBef>
                <a:spcPts val="350"/>
              </a:spcBef>
            </a:pPr>
            <a:r>
              <a:rPr sz="3000" spc="0" dirty="0" smtClean="0">
                <a:latin typeface="Calibri"/>
                <a:cs typeface="Calibri"/>
              </a:rPr>
              <a:t>C</a:t>
            </a:r>
            <a:r>
              <a:rPr sz="3000" spc="-9" dirty="0" smtClean="0">
                <a:latin typeface="Calibri"/>
                <a:cs typeface="Calibri"/>
              </a:rPr>
              <a:t>u</a:t>
            </a:r>
            <a:r>
              <a:rPr sz="3000" spc="4" dirty="0" smtClean="0">
                <a:latin typeface="Calibri"/>
                <a:cs typeface="Calibri"/>
              </a:rPr>
              <a:t>r</a:t>
            </a:r>
            <a:r>
              <a:rPr sz="3000" spc="-4" dirty="0" smtClean="0">
                <a:latin typeface="Calibri"/>
                <a:cs typeface="Calibri"/>
              </a:rPr>
              <a:t>r</a:t>
            </a:r>
            <a:r>
              <a:rPr sz="3000" spc="0" dirty="0" smtClean="0">
                <a:latin typeface="Calibri"/>
                <a:cs typeface="Calibri"/>
              </a:rPr>
              <a:t>ic</a:t>
            </a:r>
            <a:r>
              <a:rPr sz="3000" spc="-4" dirty="0" smtClean="0">
                <a:latin typeface="Calibri"/>
                <a:cs typeface="Calibri"/>
              </a:rPr>
              <a:t>ul</a:t>
            </a:r>
            <a:r>
              <a:rPr sz="3000" spc="4" dirty="0" smtClean="0">
                <a:latin typeface="Calibri"/>
                <a:cs typeface="Calibri"/>
              </a:rPr>
              <a:t>u</a:t>
            </a:r>
            <a:r>
              <a:rPr sz="3000" spc="0" dirty="0" smtClean="0">
                <a:latin typeface="Calibri"/>
                <a:cs typeface="Calibri"/>
              </a:rPr>
              <a:t>m </a:t>
            </a:r>
            <a:r>
              <a:rPr sz="3000" spc="-4" dirty="0" smtClean="0">
                <a:latin typeface="Calibri"/>
                <a:cs typeface="Calibri"/>
              </a:rPr>
              <a:t>i</a:t>
            </a:r>
            <a:r>
              <a:rPr sz="3000" spc="0" dirty="0" smtClean="0">
                <a:latin typeface="Calibri"/>
                <a:cs typeface="Calibri"/>
              </a:rPr>
              <a:t>s</a:t>
            </a:r>
            <a:r>
              <a:rPr sz="3000" spc="52" dirty="0" smtClean="0">
                <a:latin typeface="Calibri"/>
                <a:cs typeface="Calibri"/>
              </a:rPr>
              <a:t> </a:t>
            </a:r>
            <a:r>
              <a:rPr sz="3000" spc="0" dirty="0" smtClean="0">
                <a:latin typeface="Calibri"/>
                <a:cs typeface="Calibri"/>
              </a:rPr>
              <a:t>a</a:t>
            </a:r>
            <a:r>
              <a:rPr sz="3000" spc="52" dirty="0" smtClean="0">
                <a:latin typeface="Calibri"/>
                <a:cs typeface="Calibri"/>
              </a:rPr>
              <a:t> </a:t>
            </a:r>
            <a:r>
              <a:rPr sz="3000" spc="4" dirty="0" smtClean="0">
                <a:latin typeface="Calibri"/>
                <a:cs typeface="Calibri"/>
              </a:rPr>
              <a:t>f</a:t>
            </a:r>
            <a:r>
              <a:rPr sz="3000" spc="0" dirty="0" smtClean="0">
                <a:latin typeface="Calibri"/>
                <a:cs typeface="Calibri"/>
              </a:rPr>
              <a:t>oc</a:t>
            </a:r>
            <a:r>
              <a:rPr sz="3000" spc="-4" dirty="0" smtClean="0">
                <a:latin typeface="Calibri"/>
                <a:cs typeface="Calibri"/>
              </a:rPr>
              <a:t>u</a:t>
            </a:r>
            <a:r>
              <a:rPr sz="3000" spc="0" dirty="0" smtClean="0">
                <a:latin typeface="Calibri"/>
                <a:cs typeface="Calibri"/>
              </a:rPr>
              <a:t>s</a:t>
            </a:r>
            <a:r>
              <a:rPr sz="3000" spc="52" dirty="0" smtClean="0">
                <a:latin typeface="Calibri"/>
                <a:cs typeface="Calibri"/>
              </a:rPr>
              <a:t> </a:t>
            </a:r>
            <a:r>
              <a:rPr sz="3000" spc="9" dirty="0" smtClean="0">
                <a:latin typeface="Calibri"/>
                <a:cs typeface="Calibri"/>
              </a:rPr>
              <a:t>o</a:t>
            </a:r>
            <a:r>
              <a:rPr sz="3000" spc="0" dirty="0" smtClean="0">
                <a:latin typeface="Calibri"/>
                <a:cs typeface="Calibri"/>
              </a:rPr>
              <a:t>f</a:t>
            </a:r>
            <a:r>
              <a:rPr sz="3000" spc="42" dirty="0" smtClean="0">
                <a:latin typeface="Calibri"/>
                <a:cs typeface="Calibri"/>
              </a:rPr>
              <a:t> </a:t>
            </a:r>
            <a:r>
              <a:rPr sz="3000" spc="4" dirty="0" smtClean="0">
                <a:latin typeface="Calibri"/>
                <a:cs typeface="Calibri"/>
              </a:rPr>
              <a:t>st</a:t>
            </a:r>
            <a:r>
              <a:rPr sz="3000" spc="-4" dirty="0" smtClean="0">
                <a:latin typeface="Calibri"/>
                <a:cs typeface="Calibri"/>
              </a:rPr>
              <a:t>ud</a:t>
            </a:r>
            <a:r>
              <a:rPr sz="3000" spc="-9" dirty="0" smtClean="0">
                <a:latin typeface="Calibri"/>
                <a:cs typeface="Calibri"/>
              </a:rPr>
              <a:t>y</a:t>
            </a:r>
            <a:r>
              <a:rPr sz="3000" spc="0" dirty="0" smtClean="0">
                <a:latin typeface="Calibri"/>
                <a:cs typeface="Calibri"/>
              </a:rPr>
              <a:t>,</a:t>
            </a:r>
            <a:r>
              <a:rPr sz="3000" spc="16" dirty="0" smtClean="0">
                <a:latin typeface="Calibri"/>
                <a:cs typeface="Calibri"/>
              </a:rPr>
              <a:t> </a:t>
            </a:r>
            <a:r>
              <a:rPr sz="3000" spc="0" dirty="0" smtClean="0">
                <a:latin typeface="Calibri"/>
                <a:cs typeface="Calibri"/>
              </a:rPr>
              <a:t>c</a:t>
            </a:r>
            <a:r>
              <a:rPr sz="3000" spc="9" dirty="0" smtClean="0">
                <a:latin typeface="Calibri"/>
                <a:cs typeface="Calibri"/>
              </a:rPr>
              <a:t>o</a:t>
            </a:r>
            <a:r>
              <a:rPr sz="3000" spc="-4" dirty="0" smtClean="0">
                <a:latin typeface="Calibri"/>
                <a:cs typeface="Calibri"/>
              </a:rPr>
              <a:t>ns</a:t>
            </a:r>
            <a:r>
              <a:rPr sz="3000" spc="0" dirty="0" smtClean="0">
                <a:latin typeface="Calibri"/>
                <a:cs typeface="Calibri"/>
              </a:rPr>
              <a:t>i</a:t>
            </a:r>
            <a:r>
              <a:rPr sz="3000" spc="-4" dirty="0" smtClean="0">
                <a:latin typeface="Calibri"/>
                <a:cs typeface="Calibri"/>
              </a:rPr>
              <a:t>s</a:t>
            </a:r>
            <a:r>
              <a:rPr sz="3000" spc="4" dirty="0" smtClean="0">
                <a:latin typeface="Calibri"/>
                <a:cs typeface="Calibri"/>
              </a:rPr>
              <a:t>t</a:t>
            </a:r>
            <a:r>
              <a:rPr sz="3000" spc="0" dirty="0" smtClean="0">
                <a:latin typeface="Calibri"/>
                <a:cs typeface="Calibri"/>
              </a:rPr>
              <a:t>i</a:t>
            </a:r>
            <a:r>
              <a:rPr sz="3000" spc="-4" dirty="0" smtClean="0">
                <a:latin typeface="Calibri"/>
                <a:cs typeface="Calibri"/>
              </a:rPr>
              <a:t>n</a:t>
            </a:r>
            <a:r>
              <a:rPr sz="3000" spc="0" dirty="0" smtClean="0">
                <a:latin typeface="Calibri"/>
                <a:cs typeface="Calibri"/>
              </a:rPr>
              <a:t>g </a:t>
            </a:r>
            <a:endParaRPr sz="3000">
              <a:latin typeface="Calibri"/>
              <a:cs typeface="Calibri"/>
            </a:endParaRPr>
          </a:p>
          <a:p>
            <a:pPr marL="355600" algn="just">
              <a:lnSpc>
                <a:spcPts val="2559"/>
              </a:lnSpc>
            </a:pPr>
            <a:r>
              <a:rPr sz="3000" spc="0" dirty="0" smtClean="0">
                <a:latin typeface="Calibri"/>
                <a:cs typeface="Calibri"/>
              </a:rPr>
              <a:t>of</a:t>
            </a:r>
            <a:r>
              <a:rPr sz="3000" spc="214" dirty="0" smtClean="0">
                <a:latin typeface="Calibri"/>
                <a:cs typeface="Calibri"/>
              </a:rPr>
              <a:t> </a:t>
            </a:r>
            <a:r>
              <a:rPr sz="3000" spc="4" dirty="0" smtClean="0">
                <a:latin typeface="Calibri"/>
                <a:cs typeface="Calibri"/>
              </a:rPr>
              <a:t>va</a:t>
            </a:r>
            <a:r>
              <a:rPr sz="3000" spc="-4" dirty="0" smtClean="0">
                <a:latin typeface="Calibri"/>
                <a:cs typeface="Calibri"/>
              </a:rPr>
              <a:t>ri</a:t>
            </a:r>
            <a:r>
              <a:rPr sz="3000" spc="9" dirty="0" smtClean="0">
                <a:latin typeface="Calibri"/>
                <a:cs typeface="Calibri"/>
              </a:rPr>
              <a:t>o</a:t>
            </a:r>
            <a:r>
              <a:rPr sz="3000" spc="-4" dirty="0" smtClean="0">
                <a:latin typeface="Calibri"/>
                <a:cs typeface="Calibri"/>
              </a:rPr>
              <a:t>u</a:t>
            </a:r>
            <a:r>
              <a:rPr sz="3000" spc="0" dirty="0" smtClean="0">
                <a:latin typeface="Calibri"/>
                <a:cs typeface="Calibri"/>
              </a:rPr>
              <a:t>s</a:t>
            </a:r>
            <a:r>
              <a:rPr sz="3000" spc="195" dirty="0" smtClean="0">
                <a:latin typeface="Calibri"/>
                <a:cs typeface="Calibri"/>
              </a:rPr>
              <a:t> </a:t>
            </a:r>
            <a:r>
              <a:rPr sz="3000" spc="0" dirty="0" smtClean="0">
                <a:latin typeface="Calibri"/>
                <a:cs typeface="Calibri"/>
              </a:rPr>
              <a:t>c</a:t>
            </a:r>
            <a:r>
              <a:rPr sz="3000" spc="9" dirty="0" smtClean="0">
                <a:latin typeface="Calibri"/>
                <a:cs typeface="Calibri"/>
              </a:rPr>
              <a:t>o</a:t>
            </a:r>
            <a:r>
              <a:rPr sz="3000" spc="-4" dirty="0" smtClean="0">
                <a:latin typeface="Calibri"/>
                <a:cs typeface="Calibri"/>
              </a:rPr>
              <a:t>u</a:t>
            </a:r>
            <a:r>
              <a:rPr sz="3000" spc="4" dirty="0" smtClean="0">
                <a:latin typeface="Calibri"/>
                <a:cs typeface="Calibri"/>
              </a:rPr>
              <a:t>r</a:t>
            </a:r>
            <a:r>
              <a:rPr sz="3000" spc="-4" dirty="0" smtClean="0">
                <a:latin typeface="Calibri"/>
                <a:cs typeface="Calibri"/>
              </a:rPr>
              <a:t>s</a:t>
            </a:r>
            <a:r>
              <a:rPr sz="3000" spc="0" dirty="0" smtClean="0">
                <a:latin typeface="Calibri"/>
                <a:cs typeface="Calibri"/>
              </a:rPr>
              <a:t>es</a:t>
            </a:r>
            <a:r>
              <a:rPr sz="3000" spc="165" dirty="0" smtClean="0">
                <a:latin typeface="Calibri"/>
                <a:cs typeface="Calibri"/>
              </a:rPr>
              <a:t> </a:t>
            </a:r>
            <a:r>
              <a:rPr sz="3000" spc="4" dirty="0" smtClean="0">
                <a:latin typeface="Calibri"/>
                <a:cs typeface="Calibri"/>
              </a:rPr>
              <a:t>a</a:t>
            </a:r>
            <a:r>
              <a:rPr sz="3000" spc="0" dirty="0" smtClean="0">
                <a:latin typeface="Calibri"/>
                <a:cs typeface="Calibri"/>
              </a:rPr>
              <a:t>ll</a:t>
            </a:r>
            <a:r>
              <a:rPr sz="3000" spc="214" dirty="0" smtClean="0">
                <a:latin typeface="Calibri"/>
                <a:cs typeface="Calibri"/>
              </a:rPr>
              <a:t> </a:t>
            </a:r>
            <a:r>
              <a:rPr sz="3000" spc="-4" dirty="0" smtClean="0">
                <a:latin typeface="Calibri"/>
                <a:cs typeface="Calibri"/>
              </a:rPr>
              <a:t>d</a:t>
            </a:r>
            <a:r>
              <a:rPr sz="3000" spc="0" dirty="0" smtClean="0">
                <a:latin typeface="Calibri"/>
                <a:cs typeface="Calibri"/>
              </a:rPr>
              <a:t>e</a:t>
            </a:r>
            <a:r>
              <a:rPr sz="3000" spc="-4" dirty="0" smtClean="0">
                <a:latin typeface="Calibri"/>
                <a:cs typeface="Calibri"/>
              </a:rPr>
              <a:t>s</a:t>
            </a:r>
            <a:r>
              <a:rPr sz="3000" spc="0" dirty="0" smtClean="0">
                <a:latin typeface="Calibri"/>
                <a:cs typeface="Calibri"/>
              </a:rPr>
              <a:t>ig</a:t>
            </a:r>
            <a:r>
              <a:rPr sz="3000" spc="-9" dirty="0" smtClean="0">
                <a:latin typeface="Calibri"/>
                <a:cs typeface="Calibri"/>
              </a:rPr>
              <a:t>n</a:t>
            </a:r>
            <a:r>
              <a:rPr sz="3000" spc="0" dirty="0" smtClean="0">
                <a:latin typeface="Calibri"/>
                <a:cs typeface="Calibri"/>
              </a:rPr>
              <a:t>ed</a:t>
            </a:r>
            <a:r>
              <a:rPr sz="3000" spc="157" dirty="0" smtClean="0">
                <a:latin typeface="Calibri"/>
                <a:cs typeface="Calibri"/>
              </a:rPr>
              <a:t> </a:t>
            </a:r>
            <a:r>
              <a:rPr sz="3000" spc="4" dirty="0" smtClean="0">
                <a:latin typeface="Calibri"/>
                <a:cs typeface="Calibri"/>
              </a:rPr>
              <a:t>t</a:t>
            </a:r>
            <a:r>
              <a:rPr sz="3000" spc="0" dirty="0" smtClean="0">
                <a:latin typeface="Calibri"/>
                <a:cs typeface="Calibri"/>
              </a:rPr>
              <a:t>o</a:t>
            </a:r>
            <a:r>
              <a:rPr sz="3000" spc="209" dirty="0" smtClean="0">
                <a:latin typeface="Calibri"/>
                <a:cs typeface="Calibri"/>
              </a:rPr>
              <a:t> </a:t>
            </a:r>
            <a:r>
              <a:rPr sz="3000" spc="-4" dirty="0" smtClean="0">
                <a:latin typeface="Calibri"/>
                <a:cs typeface="Calibri"/>
              </a:rPr>
              <a:t>r</a:t>
            </a:r>
            <a:r>
              <a:rPr sz="3000" spc="0" dirty="0" smtClean="0">
                <a:latin typeface="Calibri"/>
                <a:cs typeface="Calibri"/>
              </a:rPr>
              <a:t>each </a:t>
            </a:r>
            <a:endParaRPr sz="3000">
              <a:latin typeface="Calibri"/>
              <a:cs typeface="Calibri"/>
            </a:endParaRPr>
          </a:p>
          <a:p>
            <a:pPr marL="355600" algn="just">
              <a:lnSpc>
                <a:spcPts val="2559"/>
              </a:lnSpc>
            </a:pPr>
            <a:r>
              <a:rPr sz="3000" spc="0" dirty="0" smtClean="0">
                <a:latin typeface="Calibri"/>
                <a:cs typeface="Calibri"/>
              </a:rPr>
              <a:t>a </a:t>
            </a:r>
            <a:r>
              <a:rPr sz="3000" spc="-4" dirty="0" smtClean="0">
                <a:latin typeface="Calibri"/>
                <a:cs typeface="Calibri"/>
              </a:rPr>
              <a:t>p</a:t>
            </a:r>
            <a:r>
              <a:rPr sz="3000" spc="4" dirty="0" smtClean="0">
                <a:latin typeface="Calibri"/>
                <a:cs typeface="Calibri"/>
              </a:rPr>
              <a:t>art</a:t>
            </a:r>
            <a:r>
              <a:rPr sz="3000" spc="-4" dirty="0" smtClean="0">
                <a:latin typeface="Calibri"/>
                <a:cs typeface="Calibri"/>
              </a:rPr>
              <a:t>i</a:t>
            </a:r>
            <a:r>
              <a:rPr sz="3000" spc="0" dirty="0" smtClean="0">
                <a:latin typeface="Calibri"/>
                <a:cs typeface="Calibri"/>
              </a:rPr>
              <a:t>c</a:t>
            </a:r>
            <a:r>
              <a:rPr sz="3000" spc="-4" dirty="0" smtClean="0">
                <a:latin typeface="Calibri"/>
                <a:cs typeface="Calibri"/>
              </a:rPr>
              <a:t>u</a:t>
            </a:r>
            <a:r>
              <a:rPr sz="3000" spc="0" dirty="0" smtClean="0">
                <a:latin typeface="Calibri"/>
                <a:cs typeface="Calibri"/>
              </a:rPr>
              <a:t>l</a:t>
            </a:r>
            <a:r>
              <a:rPr sz="3000" spc="4" dirty="0" smtClean="0">
                <a:latin typeface="Calibri"/>
                <a:cs typeface="Calibri"/>
              </a:rPr>
              <a:t>a</a:t>
            </a:r>
            <a:r>
              <a:rPr sz="3000" spc="0" dirty="0" smtClean="0">
                <a:latin typeface="Calibri"/>
                <a:cs typeface="Calibri"/>
              </a:rPr>
              <a:t>r</a:t>
            </a:r>
            <a:r>
              <a:rPr sz="3000" spc="-43" dirty="0" smtClean="0">
                <a:latin typeface="Calibri"/>
                <a:cs typeface="Calibri"/>
              </a:rPr>
              <a:t> </a:t>
            </a:r>
            <a:r>
              <a:rPr sz="3000" spc="4" dirty="0" smtClean="0">
                <a:latin typeface="Calibri"/>
                <a:cs typeface="Calibri"/>
              </a:rPr>
              <a:t>p</a:t>
            </a:r>
            <a:r>
              <a:rPr sz="3000" spc="-4" dirty="0" smtClean="0">
                <a:latin typeface="Calibri"/>
                <a:cs typeface="Calibri"/>
              </a:rPr>
              <a:t>r</a:t>
            </a:r>
            <a:r>
              <a:rPr sz="3000" spc="9" dirty="0" smtClean="0">
                <a:latin typeface="Calibri"/>
                <a:cs typeface="Calibri"/>
              </a:rPr>
              <a:t>o</a:t>
            </a:r>
            <a:r>
              <a:rPr sz="3000" spc="-4" dirty="0" smtClean="0">
                <a:latin typeface="Calibri"/>
                <a:cs typeface="Calibri"/>
              </a:rPr>
              <a:t>fi</a:t>
            </a:r>
            <a:r>
              <a:rPr sz="3000" spc="0" dirty="0" smtClean="0">
                <a:latin typeface="Calibri"/>
                <a:cs typeface="Calibri"/>
              </a:rPr>
              <a:t>cie</a:t>
            </a:r>
            <a:r>
              <a:rPr sz="3000" spc="-9" dirty="0" smtClean="0">
                <a:latin typeface="Calibri"/>
                <a:cs typeface="Calibri"/>
              </a:rPr>
              <a:t>n</a:t>
            </a:r>
            <a:r>
              <a:rPr sz="3000" spc="0" dirty="0" smtClean="0">
                <a:latin typeface="Calibri"/>
                <a:cs typeface="Calibri"/>
              </a:rPr>
              <a:t>cy</a:t>
            </a:r>
            <a:r>
              <a:rPr sz="3000" spc="-80" dirty="0" smtClean="0">
                <a:latin typeface="Calibri"/>
                <a:cs typeface="Calibri"/>
              </a:rPr>
              <a:t> </a:t>
            </a:r>
            <a:r>
              <a:rPr sz="3000" spc="0" dirty="0" smtClean="0">
                <a:latin typeface="Calibri"/>
                <a:cs typeface="Calibri"/>
              </a:rPr>
              <a:t>or</a:t>
            </a:r>
            <a:r>
              <a:rPr sz="3000" spc="-26" dirty="0" smtClean="0">
                <a:latin typeface="Calibri"/>
                <a:cs typeface="Calibri"/>
              </a:rPr>
              <a:t> </a:t>
            </a:r>
            <a:r>
              <a:rPr sz="3000" spc="-4" dirty="0" smtClean="0">
                <a:latin typeface="Calibri"/>
                <a:cs typeface="Calibri"/>
              </a:rPr>
              <a:t>qu</a:t>
            </a:r>
            <a:r>
              <a:rPr sz="3000" spc="4" dirty="0" smtClean="0">
                <a:latin typeface="Calibri"/>
                <a:cs typeface="Calibri"/>
              </a:rPr>
              <a:t>a</a:t>
            </a:r>
            <a:r>
              <a:rPr sz="3000" spc="0" dirty="0" smtClean="0">
                <a:latin typeface="Calibri"/>
                <a:cs typeface="Calibri"/>
              </a:rPr>
              <a:t>l</a:t>
            </a:r>
            <a:r>
              <a:rPr sz="3000" spc="-4" dirty="0" smtClean="0">
                <a:latin typeface="Calibri"/>
                <a:cs typeface="Calibri"/>
              </a:rPr>
              <a:t>i</a:t>
            </a:r>
            <a:r>
              <a:rPr sz="3000" spc="4" dirty="0" smtClean="0">
                <a:latin typeface="Calibri"/>
                <a:cs typeface="Calibri"/>
              </a:rPr>
              <a:t>f</a:t>
            </a:r>
            <a:r>
              <a:rPr sz="3000" spc="-4" dirty="0" smtClean="0">
                <a:latin typeface="Calibri"/>
                <a:cs typeface="Calibri"/>
              </a:rPr>
              <a:t>i</a:t>
            </a:r>
            <a:r>
              <a:rPr sz="3000" spc="0" dirty="0" smtClean="0">
                <a:latin typeface="Calibri"/>
                <a:cs typeface="Calibri"/>
              </a:rPr>
              <a:t>c</a:t>
            </a:r>
            <a:r>
              <a:rPr sz="3000" spc="4" dirty="0" smtClean="0">
                <a:latin typeface="Calibri"/>
                <a:cs typeface="Calibri"/>
              </a:rPr>
              <a:t>at</a:t>
            </a:r>
            <a:r>
              <a:rPr sz="3000" spc="-4" dirty="0" smtClean="0">
                <a:latin typeface="Calibri"/>
                <a:cs typeface="Calibri"/>
              </a:rPr>
              <a:t>i</a:t>
            </a:r>
            <a:r>
              <a:rPr sz="3000" spc="9" dirty="0" smtClean="0">
                <a:latin typeface="Calibri"/>
                <a:cs typeface="Calibri"/>
              </a:rPr>
              <a:t>o</a:t>
            </a:r>
            <a:r>
              <a:rPr sz="3000" spc="-4" dirty="0" smtClean="0">
                <a:latin typeface="Calibri"/>
                <a:cs typeface="Calibri"/>
              </a:rPr>
              <a:t>n</a:t>
            </a:r>
            <a:r>
              <a:rPr sz="3000" spc="0" dirty="0" smtClean="0">
                <a:latin typeface="Calibri"/>
                <a:cs typeface="Calibri"/>
              </a:rPr>
              <a:t>.</a:t>
            </a:r>
            <a:endParaRPr sz="3000">
              <a:latin typeface="Calibri"/>
              <a:cs typeface="Calibri"/>
            </a:endParaRPr>
          </a:p>
          <a:p>
            <a:pPr marL="12700" marR="57063">
              <a:lnSpc>
                <a:spcPts val="3554"/>
              </a:lnSpc>
            </a:pPr>
            <a:r>
              <a:rPr sz="4500" b="1" spc="0" baseline="1820" dirty="0" smtClean="0">
                <a:latin typeface="Calibri"/>
                <a:cs typeface="Calibri"/>
              </a:rPr>
              <a:t>S</a:t>
            </a:r>
            <a:r>
              <a:rPr sz="4500" b="1" spc="-9" baseline="1820" dirty="0" smtClean="0">
                <a:latin typeface="Calibri"/>
                <a:cs typeface="Calibri"/>
              </a:rPr>
              <a:t>yl</a:t>
            </a:r>
            <a:r>
              <a:rPr sz="4500" b="1" spc="4" baseline="1820" dirty="0" smtClean="0">
                <a:latin typeface="Calibri"/>
                <a:cs typeface="Calibri"/>
              </a:rPr>
              <a:t>l</a:t>
            </a:r>
            <a:r>
              <a:rPr sz="4500" b="1" spc="-9" baseline="1820" dirty="0" smtClean="0">
                <a:latin typeface="Calibri"/>
                <a:cs typeface="Calibri"/>
              </a:rPr>
              <a:t>a</a:t>
            </a:r>
            <a:r>
              <a:rPr sz="4500" b="1" spc="0" baseline="1820" dirty="0" smtClean="0">
                <a:latin typeface="Calibri"/>
                <a:cs typeface="Calibri"/>
              </a:rPr>
              <a:t>bus</a:t>
            </a:r>
            <a:endParaRPr sz="3000">
              <a:latin typeface="Calibri"/>
              <a:cs typeface="Calibri"/>
            </a:endParaRPr>
          </a:p>
        </p:txBody>
      </p:sp>
      <p:sp>
        <p:nvSpPr>
          <p:cNvPr id="6" name="object 6"/>
          <p:cNvSpPr txBox="1"/>
          <p:nvPr/>
        </p:nvSpPr>
        <p:spPr>
          <a:xfrm>
            <a:off x="1465580" y="4079240"/>
            <a:ext cx="6345768" cy="406400"/>
          </a:xfrm>
          <a:prstGeom prst="rect">
            <a:avLst/>
          </a:prstGeom>
        </p:spPr>
        <p:txBody>
          <a:bodyPr wrap="square" lIns="0" tIns="0" rIns="0" bIns="0" rtlCol="0">
            <a:noAutofit/>
          </a:bodyPr>
          <a:lstStyle/>
          <a:p>
            <a:pPr marL="12700">
              <a:lnSpc>
                <a:spcPts val="3155"/>
              </a:lnSpc>
              <a:spcBef>
                <a:spcPts val="157"/>
              </a:spcBef>
            </a:pPr>
            <a:r>
              <a:rPr sz="4500" spc="0" baseline="2730" dirty="0" smtClean="0">
                <a:latin typeface="Calibri"/>
                <a:cs typeface="Calibri"/>
              </a:rPr>
              <a:t>A</a:t>
            </a:r>
            <a:r>
              <a:rPr sz="4500" spc="207" baseline="2730" dirty="0" smtClean="0">
                <a:latin typeface="Calibri"/>
                <a:cs typeface="Calibri"/>
              </a:rPr>
              <a:t> </a:t>
            </a:r>
            <a:r>
              <a:rPr sz="4500" spc="4" baseline="2730" dirty="0" smtClean="0">
                <a:latin typeface="Calibri"/>
                <a:cs typeface="Calibri"/>
              </a:rPr>
              <a:t>s</a:t>
            </a:r>
            <a:r>
              <a:rPr sz="4500" spc="-9" baseline="2730" dirty="0" smtClean="0">
                <a:latin typeface="Calibri"/>
                <a:cs typeface="Calibri"/>
              </a:rPr>
              <a:t>y</a:t>
            </a:r>
            <a:r>
              <a:rPr sz="4500" spc="0" baseline="2730" dirty="0" smtClean="0">
                <a:latin typeface="Calibri"/>
                <a:cs typeface="Calibri"/>
              </a:rPr>
              <a:t>l</a:t>
            </a:r>
            <a:r>
              <a:rPr sz="4500" spc="-4" baseline="2730" dirty="0" smtClean="0">
                <a:latin typeface="Calibri"/>
                <a:cs typeface="Calibri"/>
              </a:rPr>
              <a:t>l</a:t>
            </a:r>
            <a:r>
              <a:rPr sz="4500" spc="4" baseline="2730" dirty="0" smtClean="0">
                <a:latin typeface="Calibri"/>
                <a:cs typeface="Calibri"/>
              </a:rPr>
              <a:t>a</a:t>
            </a:r>
            <a:r>
              <a:rPr sz="4500" spc="-4" baseline="2730" dirty="0" smtClean="0">
                <a:latin typeface="Calibri"/>
                <a:cs typeface="Calibri"/>
              </a:rPr>
              <a:t>b</a:t>
            </a:r>
            <a:r>
              <a:rPr sz="4500" spc="4" baseline="2730" dirty="0" smtClean="0">
                <a:latin typeface="Calibri"/>
                <a:cs typeface="Calibri"/>
              </a:rPr>
              <a:t>u</a:t>
            </a:r>
            <a:r>
              <a:rPr sz="4500" spc="0" baseline="2730" dirty="0" smtClean="0">
                <a:latin typeface="Calibri"/>
                <a:cs typeface="Calibri"/>
              </a:rPr>
              <a:t>s</a:t>
            </a:r>
            <a:r>
              <a:rPr sz="4500" spc="206" baseline="2730" dirty="0" smtClean="0">
                <a:latin typeface="Calibri"/>
                <a:cs typeface="Calibri"/>
              </a:rPr>
              <a:t> </a:t>
            </a:r>
            <a:r>
              <a:rPr sz="4500" spc="0" baseline="2730" dirty="0" smtClean="0">
                <a:latin typeface="Calibri"/>
                <a:cs typeface="Calibri"/>
              </a:rPr>
              <a:t>is</a:t>
            </a:r>
            <a:r>
              <a:rPr sz="4500" spc="229" baseline="2730" dirty="0" smtClean="0">
                <a:latin typeface="Calibri"/>
                <a:cs typeface="Calibri"/>
              </a:rPr>
              <a:t> </a:t>
            </a:r>
            <a:r>
              <a:rPr sz="4500" spc="-4" baseline="2730" dirty="0" smtClean="0">
                <a:latin typeface="Calibri"/>
                <a:cs typeface="Calibri"/>
              </a:rPr>
              <a:t>s</a:t>
            </a:r>
            <a:r>
              <a:rPr sz="4500" spc="0" baseline="2730" dirty="0" smtClean="0">
                <a:latin typeface="Calibri"/>
                <a:cs typeface="Calibri"/>
              </a:rPr>
              <a:t>i</a:t>
            </a:r>
            <a:r>
              <a:rPr sz="4500" spc="4" baseline="2730" dirty="0" smtClean="0">
                <a:latin typeface="Calibri"/>
                <a:cs typeface="Calibri"/>
              </a:rPr>
              <a:t>m</a:t>
            </a:r>
            <a:r>
              <a:rPr sz="4500" spc="-4" baseline="2730" dirty="0" smtClean="0">
                <a:latin typeface="Calibri"/>
                <a:cs typeface="Calibri"/>
              </a:rPr>
              <a:t>pl</a:t>
            </a:r>
            <a:r>
              <a:rPr sz="4500" spc="0" baseline="2730" dirty="0" smtClean="0">
                <a:latin typeface="Calibri"/>
                <a:cs typeface="Calibri"/>
              </a:rPr>
              <a:t>y</a:t>
            </a:r>
            <a:r>
              <a:rPr sz="4500" spc="187" baseline="2730" dirty="0" smtClean="0">
                <a:latin typeface="Calibri"/>
                <a:cs typeface="Calibri"/>
              </a:rPr>
              <a:t> </a:t>
            </a:r>
            <a:r>
              <a:rPr sz="4500" spc="4" baseline="2730" dirty="0" smtClean="0">
                <a:latin typeface="Calibri"/>
                <a:cs typeface="Calibri"/>
              </a:rPr>
              <a:t>a</a:t>
            </a:r>
            <a:r>
              <a:rPr sz="4500" spc="0" baseline="2730" dirty="0" smtClean="0">
                <a:latin typeface="Calibri"/>
                <a:cs typeface="Calibri"/>
              </a:rPr>
              <a:t>n</a:t>
            </a:r>
            <a:r>
              <a:rPr sz="4500" spc="214" baseline="2730" dirty="0" smtClean="0">
                <a:latin typeface="Calibri"/>
                <a:cs typeface="Calibri"/>
              </a:rPr>
              <a:t> </a:t>
            </a:r>
            <a:r>
              <a:rPr sz="4500" spc="9" baseline="2730" dirty="0" smtClean="0">
                <a:latin typeface="Calibri"/>
                <a:cs typeface="Calibri"/>
              </a:rPr>
              <a:t>o</a:t>
            </a:r>
            <a:r>
              <a:rPr sz="4500" spc="-4" baseline="2730" dirty="0" smtClean="0">
                <a:latin typeface="Calibri"/>
                <a:cs typeface="Calibri"/>
              </a:rPr>
              <a:t>u</a:t>
            </a:r>
            <a:r>
              <a:rPr sz="4500" spc="4" baseline="2730" dirty="0" smtClean="0">
                <a:latin typeface="Calibri"/>
                <a:cs typeface="Calibri"/>
              </a:rPr>
              <a:t>t</a:t>
            </a:r>
            <a:r>
              <a:rPr sz="4500" spc="-4" baseline="2730" dirty="0" smtClean="0">
                <a:latin typeface="Calibri"/>
                <a:cs typeface="Calibri"/>
              </a:rPr>
              <a:t>l</a:t>
            </a:r>
            <a:r>
              <a:rPr sz="4500" spc="0" baseline="2730" dirty="0" smtClean="0">
                <a:latin typeface="Calibri"/>
                <a:cs typeface="Calibri"/>
              </a:rPr>
              <a:t>i</a:t>
            </a:r>
            <a:r>
              <a:rPr sz="4500" spc="-4" baseline="2730" dirty="0" smtClean="0">
                <a:latin typeface="Calibri"/>
                <a:cs typeface="Calibri"/>
              </a:rPr>
              <a:t>n</a:t>
            </a:r>
            <a:r>
              <a:rPr sz="4500" spc="0" baseline="2730" dirty="0" smtClean="0">
                <a:latin typeface="Calibri"/>
                <a:cs typeface="Calibri"/>
              </a:rPr>
              <a:t>e</a:t>
            </a:r>
            <a:r>
              <a:rPr sz="4500" spc="194" baseline="2730" dirty="0" smtClean="0">
                <a:latin typeface="Calibri"/>
                <a:cs typeface="Calibri"/>
              </a:rPr>
              <a:t> </a:t>
            </a:r>
            <a:r>
              <a:rPr sz="4500" spc="4" baseline="2730" dirty="0" smtClean="0">
                <a:latin typeface="Calibri"/>
                <a:cs typeface="Calibri"/>
              </a:rPr>
              <a:t>a</a:t>
            </a:r>
            <a:r>
              <a:rPr sz="4500" spc="-4" baseline="2730" dirty="0" smtClean="0">
                <a:latin typeface="Calibri"/>
                <a:cs typeface="Calibri"/>
              </a:rPr>
              <a:t>n</a:t>
            </a:r>
            <a:r>
              <a:rPr sz="4500" spc="0" baseline="2730" dirty="0" smtClean="0">
                <a:latin typeface="Calibri"/>
                <a:cs typeface="Calibri"/>
              </a:rPr>
              <a:t>d</a:t>
            </a:r>
            <a:r>
              <a:rPr sz="4500" spc="224" baseline="2730" dirty="0" smtClean="0">
                <a:latin typeface="Calibri"/>
                <a:cs typeface="Calibri"/>
              </a:rPr>
              <a:t> </a:t>
            </a:r>
            <a:r>
              <a:rPr sz="4500" spc="-4" baseline="2730" dirty="0" smtClean="0">
                <a:latin typeface="Calibri"/>
                <a:cs typeface="Calibri"/>
              </a:rPr>
              <a:t>t</a:t>
            </a:r>
            <a:r>
              <a:rPr sz="4500" spc="0" baseline="2730" dirty="0" smtClean="0">
                <a:latin typeface="Calibri"/>
                <a:cs typeface="Calibri"/>
              </a:rPr>
              <a:t>i</a:t>
            </a:r>
            <a:r>
              <a:rPr sz="4500" spc="4" baseline="2730" dirty="0" smtClean="0">
                <a:latin typeface="Calibri"/>
                <a:cs typeface="Calibri"/>
              </a:rPr>
              <a:t>m</a:t>
            </a:r>
            <a:r>
              <a:rPr sz="4500" spc="0" baseline="2730" dirty="0" smtClean="0">
                <a:latin typeface="Calibri"/>
                <a:cs typeface="Calibri"/>
              </a:rPr>
              <a:t>e</a:t>
            </a:r>
            <a:endParaRPr sz="3000">
              <a:latin typeface="Calibri"/>
              <a:cs typeface="Calibri"/>
            </a:endParaRPr>
          </a:p>
        </p:txBody>
      </p:sp>
      <p:sp>
        <p:nvSpPr>
          <p:cNvPr id="7" name="object 7"/>
          <p:cNvSpPr txBox="1"/>
          <p:nvPr/>
        </p:nvSpPr>
        <p:spPr>
          <a:xfrm>
            <a:off x="1464310" y="4405629"/>
            <a:ext cx="6347647" cy="406400"/>
          </a:xfrm>
          <a:prstGeom prst="rect">
            <a:avLst/>
          </a:prstGeom>
        </p:spPr>
        <p:txBody>
          <a:bodyPr wrap="square" lIns="0" tIns="0" rIns="0" bIns="0" rtlCol="0">
            <a:noAutofit/>
          </a:bodyPr>
          <a:lstStyle/>
          <a:p>
            <a:pPr marL="12700">
              <a:lnSpc>
                <a:spcPts val="3155"/>
              </a:lnSpc>
              <a:spcBef>
                <a:spcPts val="157"/>
              </a:spcBef>
              <a:tabLst>
                <a:tab pos="876300" algn="l"/>
                <a:tab pos="1485900" algn="l"/>
                <a:tab pos="1968500" algn="l"/>
                <a:tab pos="3771900" algn="l"/>
                <a:tab pos="5194300" algn="l"/>
                <a:tab pos="5727700" algn="l"/>
              </a:tabLst>
            </a:pPr>
            <a:r>
              <a:rPr sz="4500" spc="-4" baseline="2730" dirty="0" smtClean="0">
                <a:latin typeface="Calibri"/>
                <a:cs typeface="Calibri"/>
              </a:rPr>
              <a:t>l</a:t>
            </a:r>
            <a:r>
              <a:rPr sz="4500" spc="0" baseline="2730" dirty="0" smtClean="0">
                <a:latin typeface="Calibri"/>
                <a:cs typeface="Calibri"/>
              </a:rPr>
              <a:t>i</a:t>
            </a:r>
            <a:r>
              <a:rPr sz="4500" spc="-4" baseline="2730" dirty="0" smtClean="0">
                <a:latin typeface="Calibri"/>
                <a:cs typeface="Calibri"/>
              </a:rPr>
              <a:t>n</a:t>
            </a:r>
            <a:r>
              <a:rPr sz="4500" spc="0" baseline="2730" dirty="0" smtClean="0">
                <a:latin typeface="Calibri"/>
                <a:cs typeface="Calibri"/>
              </a:rPr>
              <a:t>e	</a:t>
            </a:r>
            <a:r>
              <a:rPr sz="4500" spc="9" baseline="2730" dirty="0" smtClean="0">
                <a:latin typeface="Calibri"/>
                <a:cs typeface="Calibri"/>
              </a:rPr>
              <a:t>o</a:t>
            </a:r>
            <a:r>
              <a:rPr sz="4500" spc="0" baseline="2730" dirty="0" smtClean="0">
                <a:latin typeface="Calibri"/>
                <a:cs typeface="Calibri"/>
              </a:rPr>
              <a:t>f	a	</a:t>
            </a:r>
            <a:r>
              <a:rPr sz="4500" spc="-4" baseline="2730" dirty="0" smtClean="0">
                <a:latin typeface="Calibri"/>
                <a:cs typeface="Calibri"/>
              </a:rPr>
              <a:t>p</a:t>
            </a:r>
            <a:r>
              <a:rPr sz="4500" spc="4" baseline="2730" dirty="0" smtClean="0">
                <a:latin typeface="Calibri"/>
                <a:cs typeface="Calibri"/>
              </a:rPr>
              <a:t>a</a:t>
            </a:r>
            <a:r>
              <a:rPr sz="4500" spc="-4" baseline="2730" dirty="0" smtClean="0">
                <a:latin typeface="Calibri"/>
                <a:cs typeface="Calibri"/>
              </a:rPr>
              <a:t>r</a:t>
            </a:r>
            <a:r>
              <a:rPr sz="4500" spc="4" baseline="2730" dirty="0" smtClean="0">
                <a:latin typeface="Calibri"/>
                <a:cs typeface="Calibri"/>
              </a:rPr>
              <a:t>t</a:t>
            </a:r>
            <a:r>
              <a:rPr sz="4500" spc="-4" baseline="2730" dirty="0" smtClean="0">
                <a:latin typeface="Calibri"/>
                <a:cs typeface="Calibri"/>
              </a:rPr>
              <a:t>i</a:t>
            </a:r>
            <a:r>
              <a:rPr sz="4500" spc="9" baseline="2730" dirty="0" smtClean="0">
                <a:latin typeface="Calibri"/>
                <a:cs typeface="Calibri"/>
              </a:rPr>
              <a:t>c</a:t>
            </a:r>
            <a:r>
              <a:rPr sz="4500" spc="-4" baseline="2730" dirty="0" smtClean="0">
                <a:latin typeface="Calibri"/>
                <a:cs typeface="Calibri"/>
              </a:rPr>
              <a:t>ul</a:t>
            </a:r>
            <a:r>
              <a:rPr sz="4500" spc="4" baseline="2730" dirty="0" smtClean="0">
                <a:latin typeface="Calibri"/>
                <a:cs typeface="Calibri"/>
              </a:rPr>
              <a:t>a</a:t>
            </a:r>
            <a:r>
              <a:rPr sz="4500" spc="0" baseline="2730" dirty="0" smtClean="0">
                <a:latin typeface="Calibri"/>
                <a:cs typeface="Calibri"/>
              </a:rPr>
              <a:t>r	c</a:t>
            </a:r>
            <a:r>
              <a:rPr sz="4500" spc="9" baseline="2730" dirty="0" smtClean="0">
                <a:latin typeface="Calibri"/>
                <a:cs typeface="Calibri"/>
              </a:rPr>
              <a:t>o</a:t>
            </a:r>
            <a:r>
              <a:rPr sz="4500" spc="-4" baseline="2730" dirty="0" smtClean="0">
                <a:latin typeface="Calibri"/>
                <a:cs typeface="Calibri"/>
              </a:rPr>
              <a:t>ur</a:t>
            </a:r>
            <a:r>
              <a:rPr sz="4500" spc="4" baseline="2730" dirty="0" smtClean="0">
                <a:latin typeface="Calibri"/>
                <a:cs typeface="Calibri"/>
              </a:rPr>
              <a:t>s</a:t>
            </a:r>
            <a:r>
              <a:rPr sz="4500" spc="0" baseline="2730" dirty="0" smtClean="0">
                <a:latin typeface="Calibri"/>
                <a:cs typeface="Calibri"/>
              </a:rPr>
              <a:t>e.	</a:t>
            </a:r>
            <a:r>
              <a:rPr sz="4500" spc="-4" baseline="2730" dirty="0" smtClean="0">
                <a:latin typeface="Calibri"/>
                <a:cs typeface="Calibri"/>
              </a:rPr>
              <a:t>I</a:t>
            </a:r>
            <a:r>
              <a:rPr sz="4500" spc="0" baseline="2730" dirty="0" smtClean="0">
                <a:latin typeface="Calibri"/>
                <a:cs typeface="Calibri"/>
              </a:rPr>
              <a:t>t	</a:t>
            </a:r>
            <a:r>
              <a:rPr sz="4500" spc="4" baseline="2730" dirty="0" smtClean="0">
                <a:latin typeface="Calibri"/>
                <a:cs typeface="Calibri"/>
              </a:rPr>
              <a:t>w</a:t>
            </a:r>
            <a:r>
              <a:rPr sz="4500" spc="0" baseline="2730" dirty="0" smtClean="0">
                <a:latin typeface="Calibri"/>
                <a:cs typeface="Calibri"/>
              </a:rPr>
              <a:t>i</a:t>
            </a:r>
            <a:r>
              <a:rPr sz="4500" spc="-4" baseline="2730" dirty="0" smtClean="0">
                <a:latin typeface="Calibri"/>
                <a:cs typeface="Calibri"/>
              </a:rPr>
              <a:t>l</a:t>
            </a:r>
            <a:r>
              <a:rPr sz="4500" spc="0" baseline="2730" dirty="0" smtClean="0">
                <a:latin typeface="Calibri"/>
                <a:cs typeface="Calibri"/>
              </a:rPr>
              <a:t>l</a:t>
            </a:r>
            <a:endParaRPr sz="3000">
              <a:latin typeface="Calibri"/>
              <a:cs typeface="Calibri"/>
            </a:endParaRPr>
          </a:p>
        </p:txBody>
      </p:sp>
      <p:sp>
        <p:nvSpPr>
          <p:cNvPr id="8" name="object 8"/>
          <p:cNvSpPr txBox="1"/>
          <p:nvPr/>
        </p:nvSpPr>
        <p:spPr>
          <a:xfrm>
            <a:off x="1464310" y="4730750"/>
            <a:ext cx="1372985" cy="406400"/>
          </a:xfrm>
          <a:prstGeom prst="rect">
            <a:avLst/>
          </a:prstGeom>
        </p:spPr>
        <p:txBody>
          <a:bodyPr wrap="square" lIns="0" tIns="0" rIns="0" bIns="0" rtlCol="0">
            <a:noAutofit/>
          </a:bodyPr>
          <a:lstStyle/>
          <a:p>
            <a:pPr marL="12700">
              <a:lnSpc>
                <a:spcPts val="3155"/>
              </a:lnSpc>
              <a:spcBef>
                <a:spcPts val="157"/>
              </a:spcBef>
            </a:pPr>
            <a:r>
              <a:rPr sz="4500" spc="4" baseline="2730" dirty="0" smtClean="0">
                <a:latin typeface="Calibri"/>
                <a:cs typeface="Calibri"/>
              </a:rPr>
              <a:t>t</a:t>
            </a:r>
            <a:r>
              <a:rPr sz="4500" spc="-9" baseline="2730" dirty="0" smtClean="0">
                <a:latin typeface="Calibri"/>
                <a:cs typeface="Calibri"/>
              </a:rPr>
              <a:t>y</a:t>
            </a:r>
            <a:r>
              <a:rPr sz="4500" spc="4" baseline="2730" dirty="0" smtClean="0">
                <a:latin typeface="Calibri"/>
                <a:cs typeface="Calibri"/>
              </a:rPr>
              <a:t>p</a:t>
            </a:r>
            <a:r>
              <a:rPr sz="4500" spc="-4" baseline="2730" dirty="0" smtClean="0">
                <a:latin typeface="Calibri"/>
                <a:cs typeface="Calibri"/>
              </a:rPr>
              <a:t>i</a:t>
            </a:r>
            <a:r>
              <a:rPr sz="4500" spc="0" baseline="2730" dirty="0" smtClean="0">
                <a:latin typeface="Calibri"/>
                <a:cs typeface="Calibri"/>
              </a:rPr>
              <a:t>c</a:t>
            </a:r>
            <a:r>
              <a:rPr sz="4500" spc="4" baseline="2730" dirty="0" smtClean="0">
                <a:latin typeface="Calibri"/>
                <a:cs typeface="Calibri"/>
              </a:rPr>
              <a:t>a</a:t>
            </a:r>
            <a:r>
              <a:rPr sz="4500" spc="-4" baseline="2730" dirty="0" smtClean="0">
                <a:latin typeface="Calibri"/>
                <a:cs typeface="Calibri"/>
              </a:rPr>
              <a:t>l</a:t>
            </a:r>
            <a:r>
              <a:rPr sz="4500" spc="0" baseline="2730" dirty="0" smtClean="0">
                <a:latin typeface="Calibri"/>
                <a:cs typeface="Calibri"/>
              </a:rPr>
              <a:t>ly</a:t>
            </a:r>
            <a:endParaRPr sz="3000">
              <a:latin typeface="Calibri"/>
              <a:cs typeface="Calibri"/>
            </a:endParaRPr>
          </a:p>
        </p:txBody>
      </p:sp>
      <p:sp>
        <p:nvSpPr>
          <p:cNvPr id="9" name="object 9"/>
          <p:cNvSpPr txBox="1"/>
          <p:nvPr/>
        </p:nvSpPr>
        <p:spPr>
          <a:xfrm>
            <a:off x="2940304" y="4730750"/>
            <a:ext cx="3640608" cy="406400"/>
          </a:xfrm>
          <a:prstGeom prst="rect">
            <a:avLst/>
          </a:prstGeom>
        </p:spPr>
        <p:txBody>
          <a:bodyPr wrap="square" lIns="0" tIns="0" rIns="0" bIns="0" rtlCol="0">
            <a:noAutofit/>
          </a:bodyPr>
          <a:lstStyle/>
          <a:p>
            <a:pPr marL="12700">
              <a:lnSpc>
                <a:spcPts val="3155"/>
              </a:lnSpc>
              <a:spcBef>
                <a:spcPts val="157"/>
              </a:spcBef>
              <a:tabLst>
                <a:tab pos="838200" algn="l"/>
                <a:tab pos="1219200" algn="l"/>
                <a:tab pos="2133600" algn="l"/>
              </a:tabLst>
            </a:pPr>
            <a:r>
              <a:rPr sz="4500" spc="0" baseline="2730" dirty="0" smtClean="0">
                <a:latin typeface="Calibri"/>
                <a:cs typeface="Calibri"/>
              </a:rPr>
              <a:t>gi</a:t>
            </a:r>
            <a:r>
              <a:rPr sz="4500" spc="-4" baseline="2730" dirty="0" smtClean="0">
                <a:latin typeface="Calibri"/>
                <a:cs typeface="Calibri"/>
              </a:rPr>
              <a:t>v</a:t>
            </a:r>
            <a:r>
              <a:rPr sz="4500" spc="0" baseline="2730" dirty="0" smtClean="0">
                <a:latin typeface="Calibri"/>
                <a:cs typeface="Calibri"/>
              </a:rPr>
              <a:t>e	a	</a:t>
            </a:r>
            <a:r>
              <a:rPr sz="4500" spc="-4" baseline="2730" dirty="0" smtClean="0">
                <a:latin typeface="Calibri"/>
                <a:cs typeface="Calibri"/>
              </a:rPr>
              <a:t>br</a:t>
            </a:r>
            <a:r>
              <a:rPr sz="4500" spc="0" baseline="2730" dirty="0" smtClean="0">
                <a:latin typeface="Calibri"/>
                <a:cs typeface="Calibri"/>
              </a:rPr>
              <a:t>i</a:t>
            </a:r>
            <a:r>
              <a:rPr sz="4500" spc="-14" baseline="2730" dirty="0" smtClean="0">
                <a:latin typeface="Calibri"/>
                <a:cs typeface="Calibri"/>
              </a:rPr>
              <a:t>e</a:t>
            </a:r>
            <a:r>
              <a:rPr sz="4500" spc="0" baseline="2730" dirty="0" smtClean="0">
                <a:latin typeface="Calibri"/>
                <a:cs typeface="Calibri"/>
              </a:rPr>
              <a:t>f	o</a:t>
            </a:r>
            <a:r>
              <a:rPr sz="4500" spc="4" baseline="2730" dirty="0" smtClean="0">
                <a:latin typeface="Calibri"/>
                <a:cs typeface="Calibri"/>
              </a:rPr>
              <a:t>v</a:t>
            </a:r>
            <a:r>
              <a:rPr sz="4500" spc="0" baseline="2730" dirty="0" smtClean="0">
                <a:latin typeface="Calibri"/>
                <a:cs typeface="Calibri"/>
              </a:rPr>
              <a:t>e</a:t>
            </a:r>
            <a:r>
              <a:rPr sz="4500" spc="-4" baseline="2730" dirty="0" smtClean="0">
                <a:latin typeface="Calibri"/>
                <a:cs typeface="Calibri"/>
              </a:rPr>
              <a:t>r</a:t>
            </a:r>
            <a:r>
              <a:rPr sz="4500" spc="4" baseline="2730" dirty="0" smtClean="0">
                <a:latin typeface="Calibri"/>
                <a:cs typeface="Calibri"/>
              </a:rPr>
              <a:t>v</a:t>
            </a:r>
            <a:r>
              <a:rPr sz="4500" spc="-4" baseline="2730" dirty="0" smtClean="0">
                <a:latin typeface="Calibri"/>
                <a:cs typeface="Calibri"/>
              </a:rPr>
              <a:t>i</a:t>
            </a:r>
            <a:r>
              <a:rPr sz="4500" spc="0" baseline="2730" dirty="0" smtClean="0">
                <a:latin typeface="Calibri"/>
                <a:cs typeface="Calibri"/>
              </a:rPr>
              <a:t>ew</a:t>
            </a:r>
            <a:endParaRPr sz="3000">
              <a:latin typeface="Calibri"/>
              <a:cs typeface="Calibri"/>
            </a:endParaRPr>
          </a:p>
        </p:txBody>
      </p:sp>
      <p:sp>
        <p:nvSpPr>
          <p:cNvPr id="10" name="object 10"/>
          <p:cNvSpPr txBox="1"/>
          <p:nvPr/>
        </p:nvSpPr>
        <p:spPr>
          <a:xfrm>
            <a:off x="6684391" y="4730750"/>
            <a:ext cx="412439" cy="406400"/>
          </a:xfrm>
          <a:prstGeom prst="rect">
            <a:avLst/>
          </a:prstGeom>
        </p:spPr>
        <p:txBody>
          <a:bodyPr wrap="square" lIns="0" tIns="0" rIns="0" bIns="0" rtlCol="0">
            <a:noAutofit/>
          </a:bodyPr>
          <a:lstStyle/>
          <a:p>
            <a:pPr marL="12700">
              <a:lnSpc>
                <a:spcPts val="3155"/>
              </a:lnSpc>
              <a:spcBef>
                <a:spcPts val="157"/>
              </a:spcBef>
            </a:pPr>
            <a:r>
              <a:rPr sz="4500" spc="0" baseline="2730" dirty="0" smtClean="0">
                <a:latin typeface="Calibri"/>
                <a:cs typeface="Calibri"/>
              </a:rPr>
              <a:t>of</a:t>
            </a:r>
            <a:endParaRPr sz="3000">
              <a:latin typeface="Calibri"/>
              <a:cs typeface="Calibri"/>
            </a:endParaRPr>
          </a:p>
        </p:txBody>
      </p:sp>
      <p:sp>
        <p:nvSpPr>
          <p:cNvPr id="11" name="object 11"/>
          <p:cNvSpPr txBox="1"/>
          <p:nvPr/>
        </p:nvSpPr>
        <p:spPr>
          <a:xfrm>
            <a:off x="7199884" y="4730750"/>
            <a:ext cx="612479" cy="406400"/>
          </a:xfrm>
          <a:prstGeom prst="rect">
            <a:avLst/>
          </a:prstGeom>
        </p:spPr>
        <p:txBody>
          <a:bodyPr wrap="square" lIns="0" tIns="0" rIns="0" bIns="0" rtlCol="0">
            <a:noAutofit/>
          </a:bodyPr>
          <a:lstStyle/>
          <a:p>
            <a:pPr marL="12700">
              <a:lnSpc>
                <a:spcPts val="3155"/>
              </a:lnSpc>
              <a:spcBef>
                <a:spcPts val="157"/>
              </a:spcBef>
            </a:pPr>
            <a:r>
              <a:rPr sz="4500" spc="-4" baseline="2730" dirty="0" smtClean="0">
                <a:latin typeface="Calibri"/>
                <a:cs typeface="Calibri"/>
              </a:rPr>
              <a:t>t</a:t>
            </a:r>
            <a:r>
              <a:rPr sz="4500" spc="4" baseline="2730" dirty="0" smtClean="0">
                <a:latin typeface="Calibri"/>
                <a:cs typeface="Calibri"/>
              </a:rPr>
              <a:t>h</a:t>
            </a:r>
            <a:r>
              <a:rPr sz="4500" spc="0" baseline="2730" dirty="0" smtClean="0">
                <a:latin typeface="Calibri"/>
                <a:cs typeface="Calibri"/>
              </a:rPr>
              <a:t>e</a:t>
            </a:r>
            <a:endParaRPr sz="3000">
              <a:latin typeface="Calibri"/>
              <a:cs typeface="Calibri"/>
            </a:endParaRPr>
          </a:p>
        </p:txBody>
      </p:sp>
      <p:sp>
        <p:nvSpPr>
          <p:cNvPr id="12" name="object 12"/>
          <p:cNvSpPr txBox="1"/>
          <p:nvPr/>
        </p:nvSpPr>
        <p:spPr>
          <a:xfrm>
            <a:off x="1464310" y="5055870"/>
            <a:ext cx="6346893" cy="406400"/>
          </a:xfrm>
          <a:prstGeom prst="rect">
            <a:avLst/>
          </a:prstGeom>
        </p:spPr>
        <p:txBody>
          <a:bodyPr wrap="square" lIns="0" tIns="0" rIns="0" bIns="0" rtlCol="0">
            <a:noAutofit/>
          </a:bodyPr>
          <a:lstStyle/>
          <a:p>
            <a:pPr marL="12700">
              <a:lnSpc>
                <a:spcPts val="3155"/>
              </a:lnSpc>
              <a:spcBef>
                <a:spcPts val="157"/>
              </a:spcBef>
              <a:tabLst>
                <a:tab pos="1193800" algn="l"/>
                <a:tab pos="2997200" algn="l"/>
                <a:tab pos="4178300" algn="l"/>
              </a:tabLst>
            </a:pPr>
            <a:r>
              <a:rPr sz="4500" spc="0" baseline="2730" dirty="0" smtClean="0">
                <a:latin typeface="Calibri"/>
                <a:cs typeface="Calibri"/>
              </a:rPr>
              <a:t>c</a:t>
            </a:r>
            <a:r>
              <a:rPr sz="4500" spc="9" baseline="2730" dirty="0" smtClean="0">
                <a:latin typeface="Calibri"/>
                <a:cs typeface="Calibri"/>
              </a:rPr>
              <a:t>o</a:t>
            </a:r>
            <a:r>
              <a:rPr sz="4500" spc="-4" baseline="2730" dirty="0" smtClean="0">
                <a:latin typeface="Calibri"/>
                <a:cs typeface="Calibri"/>
              </a:rPr>
              <a:t>urs</a:t>
            </a:r>
            <a:r>
              <a:rPr sz="4500" spc="0" baseline="2730" dirty="0" smtClean="0">
                <a:latin typeface="Calibri"/>
                <a:cs typeface="Calibri"/>
              </a:rPr>
              <a:t>e	o</a:t>
            </a:r>
            <a:r>
              <a:rPr sz="4500" spc="4" baseline="2730" dirty="0" smtClean="0">
                <a:latin typeface="Calibri"/>
                <a:cs typeface="Calibri"/>
              </a:rPr>
              <a:t>b</a:t>
            </a:r>
            <a:r>
              <a:rPr sz="4500" spc="0" baseline="2730" dirty="0" smtClean="0">
                <a:latin typeface="Calibri"/>
                <a:cs typeface="Calibri"/>
              </a:rPr>
              <a:t>jec</a:t>
            </a:r>
            <a:r>
              <a:rPr sz="4500" spc="-4" baseline="2730" dirty="0" smtClean="0">
                <a:latin typeface="Calibri"/>
                <a:cs typeface="Calibri"/>
              </a:rPr>
              <a:t>t</a:t>
            </a:r>
            <a:r>
              <a:rPr sz="4500" spc="0" baseline="2730" dirty="0" smtClean="0">
                <a:latin typeface="Calibri"/>
                <a:cs typeface="Calibri"/>
              </a:rPr>
              <a:t>i</a:t>
            </a:r>
            <a:r>
              <a:rPr sz="4500" spc="4" baseline="2730" dirty="0" smtClean="0">
                <a:latin typeface="Calibri"/>
                <a:cs typeface="Calibri"/>
              </a:rPr>
              <a:t>v</a:t>
            </a:r>
            <a:r>
              <a:rPr sz="4500" spc="-14" baseline="2730" dirty="0" smtClean="0">
                <a:latin typeface="Calibri"/>
                <a:cs typeface="Calibri"/>
              </a:rPr>
              <a:t>e</a:t>
            </a:r>
            <a:r>
              <a:rPr sz="4500" spc="4" baseline="2730" dirty="0" smtClean="0">
                <a:latin typeface="Calibri"/>
                <a:cs typeface="Calibri"/>
              </a:rPr>
              <a:t>s</a:t>
            </a:r>
            <a:r>
              <a:rPr sz="4500" spc="0" baseline="2730" dirty="0" smtClean="0">
                <a:latin typeface="Calibri"/>
                <a:cs typeface="Calibri"/>
              </a:rPr>
              <a:t>,	c</a:t>
            </a:r>
            <a:r>
              <a:rPr sz="4500" spc="9" baseline="2730" dirty="0" smtClean="0">
                <a:latin typeface="Calibri"/>
                <a:cs typeface="Calibri"/>
              </a:rPr>
              <a:t>o</a:t>
            </a:r>
            <a:r>
              <a:rPr sz="4500" spc="-4" baseline="2730" dirty="0" smtClean="0">
                <a:latin typeface="Calibri"/>
                <a:cs typeface="Calibri"/>
              </a:rPr>
              <a:t>ur</a:t>
            </a:r>
            <a:r>
              <a:rPr sz="4500" spc="4" baseline="2730" dirty="0" smtClean="0">
                <a:latin typeface="Calibri"/>
                <a:cs typeface="Calibri"/>
              </a:rPr>
              <a:t>s</a:t>
            </a:r>
            <a:r>
              <a:rPr sz="4500" spc="0" baseline="2730" dirty="0" smtClean="0">
                <a:latin typeface="Calibri"/>
                <a:cs typeface="Calibri"/>
              </a:rPr>
              <a:t>e	ex</a:t>
            </a:r>
            <a:r>
              <a:rPr sz="4500" spc="-9" baseline="2730" dirty="0" smtClean="0">
                <a:latin typeface="Calibri"/>
                <a:cs typeface="Calibri"/>
              </a:rPr>
              <a:t>p</a:t>
            </a:r>
            <a:r>
              <a:rPr sz="4500" spc="0" baseline="2730" dirty="0" smtClean="0">
                <a:latin typeface="Calibri"/>
                <a:cs typeface="Calibri"/>
              </a:rPr>
              <a:t>ec</a:t>
            </a:r>
            <a:r>
              <a:rPr sz="4500" spc="4" baseline="2730" dirty="0" smtClean="0">
                <a:latin typeface="Calibri"/>
                <a:cs typeface="Calibri"/>
              </a:rPr>
              <a:t>ta</a:t>
            </a:r>
            <a:r>
              <a:rPr sz="4500" spc="-4" baseline="2730" dirty="0" smtClean="0">
                <a:latin typeface="Calibri"/>
                <a:cs typeface="Calibri"/>
              </a:rPr>
              <a:t>t</a:t>
            </a:r>
            <a:r>
              <a:rPr sz="4500" spc="0" baseline="2730" dirty="0" smtClean="0">
                <a:latin typeface="Calibri"/>
                <a:cs typeface="Calibri"/>
              </a:rPr>
              <a:t>io</a:t>
            </a:r>
            <a:r>
              <a:rPr sz="4500" spc="4" baseline="2730" dirty="0" smtClean="0">
                <a:latin typeface="Calibri"/>
                <a:cs typeface="Calibri"/>
              </a:rPr>
              <a:t>n</a:t>
            </a:r>
            <a:r>
              <a:rPr sz="4500" spc="-4" baseline="2730" dirty="0" smtClean="0">
                <a:latin typeface="Calibri"/>
                <a:cs typeface="Calibri"/>
              </a:rPr>
              <a:t>s</a:t>
            </a:r>
            <a:r>
              <a:rPr sz="4500" spc="0" baseline="2730" dirty="0" smtClean="0">
                <a:latin typeface="Calibri"/>
                <a:cs typeface="Calibri"/>
              </a:rPr>
              <a:t>,</a:t>
            </a:r>
            <a:endParaRPr sz="3000">
              <a:latin typeface="Calibri"/>
              <a:cs typeface="Calibri"/>
            </a:endParaRPr>
          </a:p>
        </p:txBody>
      </p:sp>
      <p:sp>
        <p:nvSpPr>
          <p:cNvPr id="13" name="object 13"/>
          <p:cNvSpPr txBox="1"/>
          <p:nvPr/>
        </p:nvSpPr>
        <p:spPr>
          <a:xfrm>
            <a:off x="1464310" y="5382259"/>
            <a:ext cx="6346836" cy="731520"/>
          </a:xfrm>
          <a:prstGeom prst="rect">
            <a:avLst/>
          </a:prstGeom>
        </p:spPr>
        <p:txBody>
          <a:bodyPr wrap="square" lIns="0" tIns="0" rIns="0" bIns="0" rtlCol="0">
            <a:noAutofit/>
          </a:bodyPr>
          <a:lstStyle/>
          <a:p>
            <a:pPr marL="12700">
              <a:lnSpc>
                <a:spcPts val="3662"/>
              </a:lnSpc>
              <a:spcBef>
                <a:spcPts val="350"/>
              </a:spcBef>
              <a:tabLst>
                <a:tab pos="774700" algn="l"/>
                <a:tab pos="2260600" algn="l"/>
                <a:tab pos="4584700" algn="l"/>
              </a:tabLst>
            </a:pPr>
            <a:r>
              <a:rPr sz="3000" spc="-4" dirty="0" smtClean="0">
                <a:latin typeface="Calibri"/>
                <a:cs typeface="Calibri"/>
              </a:rPr>
              <a:t>l</a:t>
            </a:r>
            <a:r>
              <a:rPr sz="3000" spc="0" dirty="0" smtClean="0">
                <a:latin typeface="Calibri"/>
                <a:cs typeface="Calibri"/>
              </a:rPr>
              <a:t>i</a:t>
            </a:r>
            <a:r>
              <a:rPr sz="3000" spc="-4" dirty="0" smtClean="0">
                <a:latin typeface="Calibri"/>
                <a:cs typeface="Calibri"/>
              </a:rPr>
              <a:t>s</a:t>
            </a:r>
            <a:r>
              <a:rPr sz="3000" spc="0" dirty="0" smtClean="0">
                <a:latin typeface="Calibri"/>
                <a:cs typeface="Calibri"/>
              </a:rPr>
              <a:t>t	</a:t>
            </a:r>
            <a:r>
              <a:rPr sz="3000" spc="4" dirty="0" smtClean="0">
                <a:latin typeface="Calibri"/>
                <a:cs typeface="Calibri"/>
              </a:rPr>
              <a:t>r</a:t>
            </a:r>
            <a:r>
              <a:rPr sz="3000" spc="0" dirty="0" smtClean="0">
                <a:latin typeface="Calibri"/>
                <a:cs typeface="Calibri"/>
              </a:rPr>
              <a:t>ea</a:t>
            </a:r>
            <a:r>
              <a:rPr sz="3000" spc="-4" dirty="0" smtClean="0">
                <a:latin typeface="Calibri"/>
                <a:cs typeface="Calibri"/>
              </a:rPr>
              <a:t>din</a:t>
            </a:r>
            <a:r>
              <a:rPr sz="3000" spc="0" dirty="0" smtClean="0">
                <a:latin typeface="Calibri"/>
                <a:cs typeface="Calibri"/>
              </a:rPr>
              <a:t>g	</a:t>
            </a:r>
            <a:r>
              <a:rPr sz="3000" spc="4" dirty="0" smtClean="0">
                <a:latin typeface="Calibri"/>
                <a:cs typeface="Calibri"/>
              </a:rPr>
              <a:t>as</a:t>
            </a:r>
            <a:r>
              <a:rPr sz="3000" spc="-4" dirty="0" smtClean="0">
                <a:latin typeface="Calibri"/>
                <a:cs typeface="Calibri"/>
              </a:rPr>
              <a:t>s</a:t>
            </a:r>
            <a:r>
              <a:rPr sz="3000" spc="0" dirty="0" smtClean="0">
                <a:latin typeface="Calibri"/>
                <a:cs typeface="Calibri"/>
              </a:rPr>
              <a:t>ig</a:t>
            </a:r>
            <a:r>
              <a:rPr sz="3000" spc="4" dirty="0" smtClean="0">
                <a:latin typeface="Calibri"/>
                <a:cs typeface="Calibri"/>
              </a:rPr>
              <a:t>nm</a:t>
            </a:r>
            <a:r>
              <a:rPr sz="3000" spc="-14" dirty="0" smtClean="0">
                <a:latin typeface="Calibri"/>
                <a:cs typeface="Calibri"/>
              </a:rPr>
              <a:t>e</a:t>
            </a:r>
            <a:r>
              <a:rPr sz="3000" spc="-4" dirty="0" smtClean="0">
                <a:latin typeface="Calibri"/>
                <a:cs typeface="Calibri"/>
              </a:rPr>
              <a:t>n</a:t>
            </a:r>
            <a:r>
              <a:rPr sz="3000" spc="4" dirty="0" smtClean="0">
                <a:latin typeface="Calibri"/>
                <a:cs typeface="Calibri"/>
              </a:rPr>
              <a:t>ts</a:t>
            </a:r>
            <a:r>
              <a:rPr sz="3000" spc="0" dirty="0" smtClean="0">
                <a:latin typeface="Calibri"/>
                <a:cs typeface="Calibri"/>
              </a:rPr>
              <a:t>,	</a:t>
            </a:r>
            <a:r>
              <a:rPr sz="3000" spc="4" dirty="0" smtClean="0">
                <a:latin typeface="Calibri"/>
                <a:cs typeface="Calibri"/>
              </a:rPr>
              <a:t>h</a:t>
            </a:r>
            <a:r>
              <a:rPr sz="3000" spc="0" dirty="0" smtClean="0">
                <a:latin typeface="Calibri"/>
                <a:cs typeface="Calibri"/>
              </a:rPr>
              <a:t>ome</a:t>
            </a:r>
            <a:r>
              <a:rPr sz="3000" spc="4" dirty="0" smtClean="0">
                <a:latin typeface="Calibri"/>
                <a:cs typeface="Calibri"/>
              </a:rPr>
              <a:t>w</a:t>
            </a:r>
            <a:r>
              <a:rPr sz="3000" spc="0" dirty="0" smtClean="0">
                <a:latin typeface="Calibri"/>
                <a:cs typeface="Calibri"/>
              </a:rPr>
              <a:t>o</a:t>
            </a:r>
            <a:r>
              <a:rPr sz="3000" spc="4" dirty="0" smtClean="0">
                <a:latin typeface="Calibri"/>
                <a:cs typeface="Calibri"/>
              </a:rPr>
              <a:t>r</a:t>
            </a:r>
            <a:r>
              <a:rPr sz="3000" spc="0" dirty="0" smtClean="0">
                <a:latin typeface="Calibri"/>
                <a:cs typeface="Calibri"/>
              </a:rPr>
              <a:t>k </a:t>
            </a:r>
            <a:endParaRPr sz="3000">
              <a:latin typeface="Calibri"/>
              <a:cs typeface="Calibri"/>
            </a:endParaRPr>
          </a:p>
          <a:p>
            <a:pPr marL="12700">
              <a:lnSpc>
                <a:spcPts val="2559"/>
              </a:lnSpc>
              <a:tabLst>
                <a:tab pos="774700" algn="l"/>
                <a:tab pos="2260600" algn="l"/>
                <a:tab pos="4584700" algn="l"/>
              </a:tabLst>
            </a:pPr>
            <a:r>
              <a:rPr sz="3000" spc="-4" dirty="0" smtClean="0">
                <a:latin typeface="Calibri"/>
                <a:cs typeface="Calibri"/>
              </a:rPr>
              <a:t>d</a:t>
            </a:r>
            <a:r>
              <a:rPr sz="3000" spc="0" dirty="0" smtClean="0">
                <a:latin typeface="Calibri"/>
                <a:cs typeface="Calibri"/>
              </a:rPr>
              <a:t>ea</a:t>
            </a:r>
            <a:r>
              <a:rPr sz="3000" spc="-4" dirty="0" smtClean="0">
                <a:latin typeface="Calibri"/>
                <a:cs typeface="Calibri"/>
              </a:rPr>
              <a:t>dl</a:t>
            </a:r>
            <a:r>
              <a:rPr sz="3000" spc="0" dirty="0" smtClean="0">
                <a:latin typeface="Calibri"/>
                <a:cs typeface="Calibri"/>
              </a:rPr>
              <a:t>i</a:t>
            </a:r>
            <a:r>
              <a:rPr sz="3000" spc="-4" dirty="0" smtClean="0">
                <a:latin typeface="Calibri"/>
                <a:cs typeface="Calibri"/>
              </a:rPr>
              <a:t>n</a:t>
            </a:r>
            <a:r>
              <a:rPr sz="3000" spc="0" dirty="0" smtClean="0">
                <a:latin typeface="Calibri"/>
                <a:cs typeface="Calibri"/>
              </a:rPr>
              <a:t>e</a:t>
            </a:r>
            <a:r>
              <a:rPr sz="3000" spc="-4" dirty="0" smtClean="0">
                <a:latin typeface="Calibri"/>
                <a:cs typeface="Calibri"/>
              </a:rPr>
              <a:t>s</a:t>
            </a:r>
            <a:r>
              <a:rPr sz="3000" spc="0" dirty="0" smtClean="0">
                <a:latin typeface="Calibri"/>
                <a:cs typeface="Calibri"/>
              </a:rPr>
              <a:t>,</a:t>
            </a:r>
            <a:r>
              <a:rPr sz="3000" spc="-63" dirty="0" smtClean="0">
                <a:latin typeface="Calibri"/>
                <a:cs typeface="Calibri"/>
              </a:rPr>
              <a:t> </a:t>
            </a:r>
            <a:r>
              <a:rPr sz="3000" spc="4" dirty="0" smtClean="0">
                <a:latin typeface="Calibri"/>
                <a:cs typeface="Calibri"/>
              </a:rPr>
              <a:t>a</a:t>
            </a:r>
            <a:r>
              <a:rPr sz="3000" spc="-4" dirty="0" smtClean="0">
                <a:latin typeface="Calibri"/>
                <a:cs typeface="Calibri"/>
              </a:rPr>
              <a:t>n</a:t>
            </a:r>
            <a:r>
              <a:rPr sz="3000" spc="0" dirty="0" smtClean="0">
                <a:latin typeface="Calibri"/>
                <a:cs typeface="Calibri"/>
              </a:rPr>
              <a:t>d</a:t>
            </a:r>
            <a:r>
              <a:rPr sz="3000" spc="9" dirty="0" smtClean="0">
                <a:latin typeface="Calibri"/>
                <a:cs typeface="Calibri"/>
              </a:rPr>
              <a:t> </a:t>
            </a:r>
            <a:r>
              <a:rPr sz="3000" spc="0" dirty="0" smtClean="0">
                <a:latin typeface="Calibri"/>
                <a:cs typeface="Calibri"/>
              </a:rPr>
              <a:t>e</a:t>
            </a:r>
            <a:r>
              <a:rPr sz="3000" spc="-9" dirty="0" smtClean="0">
                <a:latin typeface="Calibri"/>
                <a:cs typeface="Calibri"/>
              </a:rPr>
              <a:t>x</a:t>
            </a:r>
            <a:r>
              <a:rPr sz="3000" spc="4" dirty="0" smtClean="0">
                <a:latin typeface="Calibri"/>
                <a:cs typeface="Calibri"/>
              </a:rPr>
              <a:t>a</a:t>
            </a:r>
            <a:r>
              <a:rPr sz="3000" spc="0" dirty="0" smtClean="0">
                <a:latin typeface="Calibri"/>
                <a:cs typeface="Calibri"/>
              </a:rPr>
              <a:t>m</a:t>
            </a:r>
            <a:r>
              <a:rPr sz="3000" spc="-36" dirty="0" smtClean="0">
                <a:latin typeface="Calibri"/>
                <a:cs typeface="Calibri"/>
              </a:rPr>
              <a:t> </a:t>
            </a:r>
            <a:r>
              <a:rPr sz="3000" spc="-4" dirty="0" smtClean="0">
                <a:latin typeface="Calibri"/>
                <a:cs typeface="Calibri"/>
              </a:rPr>
              <a:t>d</a:t>
            </a:r>
            <a:r>
              <a:rPr sz="3000" spc="4" dirty="0" smtClean="0">
                <a:latin typeface="Calibri"/>
                <a:cs typeface="Calibri"/>
              </a:rPr>
              <a:t>at</a:t>
            </a:r>
            <a:r>
              <a:rPr sz="3000" spc="-14" dirty="0" smtClean="0">
                <a:latin typeface="Calibri"/>
                <a:cs typeface="Calibri"/>
              </a:rPr>
              <a:t>e</a:t>
            </a:r>
            <a:r>
              <a:rPr sz="3000" spc="4" dirty="0" smtClean="0">
                <a:latin typeface="Calibri"/>
                <a:cs typeface="Calibri"/>
              </a:rPr>
              <a:t>s</a:t>
            </a:r>
            <a:r>
              <a:rPr sz="3000" spc="0" dirty="0" smtClean="0">
                <a:latin typeface="Calibri"/>
                <a:cs typeface="Calibri"/>
              </a:rPr>
              <a:t>.</a:t>
            </a:r>
            <a:endParaRPr sz="3000">
              <a:latin typeface="Calibri"/>
              <a:cs typeface="Calibri"/>
            </a:endParaRPr>
          </a:p>
        </p:txBody>
      </p:sp>
    </p:spTree>
    <p:extLst>
      <p:ext uri="{BB962C8B-B14F-4D97-AF65-F5344CB8AC3E}">
        <p14:creationId xmlns:p14="http://schemas.microsoft.com/office/powerpoint/2010/main" val="55206180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noAutofit/>
          </a:bodyPr>
          <a:lstStyle/>
          <a:p>
            <a:endParaRPr/>
          </a:p>
        </p:txBody>
      </p:sp>
      <p:sp>
        <p:nvSpPr>
          <p:cNvPr id="3" name="object 3"/>
          <p:cNvSpPr txBox="1"/>
          <p:nvPr/>
        </p:nvSpPr>
        <p:spPr>
          <a:xfrm>
            <a:off x="2132329" y="308609"/>
            <a:ext cx="4039058" cy="1153160"/>
          </a:xfrm>
          <a:prstGeom prst="rect">
            <a:avLst/>
          </a:prstGeom>
        </p:spPr>
        <p:txBody>
          <a:bodyPr wrap="square" lIns="0" tIns="0" rIns="0" bIns="0" rtlCol="0">
            <a:noAutofit/>
          </a:bodyPr>
          <a:lstStyle/>
          <a:p>
            <a:pPr marL="12700">
              <a:lnSpc>
                <a:spcPts val="4175"/>
              </a:lnSpc>
              <a:spcBef>
                <a:spcPts val="208"/>
              </a:spcBef>
            </a:pPr>
            <a:r>
              <a:rPr sz="6000" b="1" spc="4" baseline="3413" dirty="0" smtClean="0">
                <a:latin typeface="Calibri"/>
                <a:cs typeface="Calibri"/>
              </a:rPr>
              <a:t>C</a:t>
            </a:r>
            <a:r>
              <a:rPr sz="6000" b="1" spc="-4" baseline="3413" dirty="0" smtClean="0">
                <a:latin typeface="Calibri"/>
                <a:cs typeface="Calibri"/>
              </a:rPr>
              <a:t>O</a:t>
            </a:r>
            <a:r>
              <a:rPr sz="6000" b="1" spc="-9" baseline="3413" dirty="0" smtClean="0">
                <a:latin typeface="Calibri"/>
                <a:cs typeface="Calibri"/>
              </a:rPr>
              <a:t>UR</a:t>
            </a:r>
            <a:r>
              <a:rPr sz="6000" b="1" spc="0" baseline="3413" dirty="0" smtClean="0">
                <a:latin typeface="Calibri"/>
                <a:cs typeface="Calibri"/>
              </a:rPr>
              <a:t>SE</a:t>
            </a:r>
            <a:r>
              <a:rPr sz="6000" b="1" spc="-101" baseline="3413" dirty="0" smtClean="0">
                <a:latin typeface="Calibri"/>
                <a:cs typeface="Calibri"/>
              </a:rPr>
              <a:t> </a:t>
            </a:r>
            <a:r>
              <a:rPr sz="6000" b="1" spc="-4" baseline="3413" dirty="0" smtClean="0">
                <a:latin typeface="Calibri"/>
                <a:cs typeface="Calibri"/>
              </a:rPr>
              <a:t>O</a:t>
            </a:r>
            <a:r>
              <a:rPr sz="6000" b="1" spc="0" baseline="3413" dirty="0" smtClean="0">
                <a:latin typeface="Calibri"/>
                <a:cs typeface="Calibri"/>
              </a:rPr>
              <a:t>F</a:t>
            </a:r>
            <a:r>
              <a:rPr sz="6000" b="1" spc="-18" baseline="3413" dirty="0" smtClean="0">
                <a:latin typeface="Calibri"/>
                <a:cs typeface="Calibri"/>
              </a:rPr>
              <a:t> </a:t>
            </a:r>
            <a:r>
              <a:rPr sz="6000" b="1" spc="-9" baseline="3413" dirty="0" smtClean="0">
                <a:latin typeface="Calibri"/>
                <a:cs typeface="Calibri"/>
              </a:rPr>
              <a:t>S</a:t>
            </a:r>
            <a:r>
              <a:rPr sz="6000" b="1" spc="0" baseline="3413" dirty="0" smtClean="0">
                <a:latin typeface="Calibri"/>
                <a:cs typeface="Calibri"/>
              </a:rPr>
              <a:t>TUDY</a:t>
            </a:r>
            <a:endParaRPr sz="4000">
              <a:latin typeface="Calibri"/>
              <a:cs typeface="Calibri"/>
            </a:endParaRPr>
          </a:p>
          <a:p>
            <a:pPr marL="913130" marR="76200">
              <a:lnSpc>
                <a:spcPts val="4880"/>
              </a:lnSpc>
              <a:spcBef>
                <a:spcPts val="35"/>
              </a:spcBef>
            </a:pPr>
            <a:r>
              <a:rPr sz="6000" b="1" spc="-4" baseline="1365" dirty="0" smtClean="0">
                <a:latin typeface="Calibri"/>
                <a:cs typeface="Calibri"/>
              </a:rPr>
              <a:t>C</a:t>
            </a:r>
            <a:r>
              <a:rPr sz="6000" b="1" spc="-9" baseline="1365" dirty="0" smtClean="0">
                <a:latin typeface="Calibri"/>
                <a:cs typeface="Calibri"/>
              </a:rPr>
              <a:t>UR</a:t>
            </a:r>
            <a:r>
              <a:rPr sz="6000" b="1" spc="0" baseline="1365" dirty="0" smtClean="0">
                <a:latin typeface="Calibri"/>
                <a:cs typeface="Calibri"/>
              </a:rPr>
              <a:t>R</a:t>
            </a:r>
            <a:r>
              <a:rPr sz="6000" b="1" spc="4" baseline="1365" dirty="0" smtClean="0">
                <a:latin typeface="Calibri"/>
                <a:cs typeface="Calibri"/>
              </a:rPr>
              <a:t>I</a:t>
            </a:r>
            <a:r>
              <a:rPr sz="6000" b="1" spc="-4" baseline="1365" dirty="0" smtClean="0">
                <a:latin typeface="Calibri"/>
                <a:cs typeface="Calibri"/>
              </a:rPr>
              <a:t>C</a:t>
            </a:r>
            <a:r>
              <a:rPr sz="6000" b="1" spc="-9" baseline="1365" dirty="0" smtClean="0">
                <a:latin typeface="Calibri"/>
                <a:cs typeface="Calibri"/>
              </a:rPr>
              <a:t>U</a:t>
            </a:r>
            <a:r>
              <a:rPr sz="6000" b="1" spc="0" baseline="1365" dirty="0" smtClean="0">
                <a:latin typeface="Calibri"/>
                <a:cs typeface="Calibri"/>
              </a:rPr>
              <a:t>LUM</a:t>
            </a:r>
            <a:endParaRPr sz="4000">
              <a:latin typeface="Calibri"/>
              <a:cs typeface="Calibri"/>
            </a:endParaRPr>
          </a:p>
        </p:txBody>
      </p:sp>
      <p:sp>
        <p:nvSpPr>
          <p:cNvPr id="4" name="object 4"/>
          <p:cNvSpPr txBox="1"/>
          <p:nvPr/>
        </p:nvSpPr>
        <p:spPr>
          <a:xfrm>
            <a:off x="6284722" y="308609"/>
            <a:ext cx="655653" cy="533400"/>
          </a:xfrm>
          <a:prstGeom prst="rect">
            <a:avLst/>
          </a:prstGeom>
        </p:spPr>
        <p:txBody>
          <a:bodyPr wrap="square" lIns="0" tIns="0" rIns="0" bIns="0" rtlCol="0">
            <a:noAutofit/>
          </a:bodyPr>
          <a:lstStyle/>
          <a:p>
            <a:pPr marL="12700">
              <a:lnSpc>
                <a:spcPts val="4175"/>
              </a:lnSpc>
              <a:spcBef>
                <a:spcPts val="208"/>
              </a:spcBef>
            </a:pPr>
            <a:r>
              <a:rPr sz="6000" b="1" spc="4" baseline="3413" dirty="0" smtClean="0">
                <a:latin typeface="Calibri"/>
                <a:cs typeface="Calibri"/>
              </a:rPr>
              <a:t>V</a:t>
            </a:r>
            <a:r>
              <a:rPr sz="6000" b="1" spc="0" baseline="3413" dirty="0" smtClean="0">
                <a:latin typeface="Calibri"/>
                <a:cs typeface="Calibri"/>
              </a:rPr>
              <a:t>S</a:t>
            </a:r>
            <a:endParaRPr sz="4000">
              <a:latin typeface="Calibri"/>
              <a:cs typeface="Calibri"/>
            </a:endParaRPr>
          </a:p>
        </p:txBody>
      </p:sp>
      <p:sp>
        <p:nvSpPr>
          <p:cNvPr id="5" name="object 5"/>
          <p:cNvSpPr txBox="1"/>
          <p:nvPr/>
        </p:nvSpPr>
        <p:spPr>
          <a:xfrm>
            <a:off x="535940" y="2074798"/>
            <a:ext cx="241339" cy="431800"/>
          </a:xfrm>
          <a:prstGeom prst="rect">
            <a:avLst/>
          </a:prstGeom>
        </p:spPr>
        <p:txBody>
          <a:bodyPr wrap="square" lIns="0" tIns="0" rIns="0" bIns="0" rtlCol="0">
            <a:noAutofit/>
          </a:bodyPr>
          <a:lstStyle/>
          <a:p>
            <a:pPr marL="12700">
              <a:lnSpc>
                <a:spcPts val="3370"/>
              </a:lnSpc>
              <a:spcBef>
                <a:spcPts val="168"/>
              </a:spcBef>
            </a:pPr>
            <a:r>
              <a:rPr sz="3200" spc="0" dirty="0" smtClean="0">
                <a:latin typeface="Arial"/>
                <a:cs typeface="Arial"/>
              </a:rPr>
              <a:t>•</a:t>
            </a:r>
            <a:endParaRPr sz="3200">
              <a:latin typeface="Arial"/>
              <a:cs typeface="Arial"/>
            </a:endParaRPr>
          </a:p>
        </p:txBody>
      </p:sp>
      <p:sp>
        <p:nvSpPr>
          <p:cNvPr id="6" name="object 6"/>
          <p:cNvSpPr txBox="1"/>
          <p:nvPr/>
        </p:nvSpPr>
        <p:spPr>
          <a:xfrm>
            <a:off x="878839" y="2096770"/>
            <a:ext cx="6851480" cy="2915919"/>
          </a:xfrm>
          <a:prstGeom prst="rect">
            <a:avLst/>
          </a:prstGeom>
        </p:spPr>
        <p:txBody>
          <a:bodyPr wrap="square" lIns="0" tIns="0" rIns="0" bIns="0" rtlCol="0">
            <a:noAutofit/>
          </a:bodyPr>
          <a:lstStyle/>
          <a:p>
            <a:pPr marL="125729" marR="61714">
              <a:lnSpc>
                <a:spcPts val="3360"/>
              </a:lnSpc>
              <a:spcBef>
                <a:spcPts val="168"/>
              </a:spcBef>
            </a:pPr>
            <a:r>
              <a:rPr sz="4800" spc="0" baseline="3413" dirty="0" smtClean="0">
                <a:latin typeface="Calibri"/>
                <a:cs typeface="Calibri"/>
              </a:rPr>
              <a:t>A</a:t>
            </a:r>
            <a:r>
              <a:rPr sz="4800" spc="-33" baseline="3413" dirty="0" smtClean="0">
                <a:latin typeface="Calibri"/>
                <a:cs typeface="Calibri"/>
              </a:rPr>
              <a:t> </a:t>
            </a:r>
            <a:r>
              <a:rPr sz="4800" spc="4" baseline="3413" dirty="0" smtClean="0">
                <a:latin typeface="Calibri"/>
                <a:cs typeface="Calibri"/>
              </a:rPr>
              <a:t>c</a:t>
            </a:r>
            <a:r>
              <a:rPr sz="4800" spc="0" baseline="3413" dirty="0" smtClean="0">
                <a:latin typeface="Calibri"/>
                <a:cs typeface="Calibri"/>
              </a:rPr>
              <a:t>ou</a:t>
            </a:r>
            <a:r>
              <a:rPr sz="4800" spc="4" baseline="3413" dirty="0" smtClean="0">
                <a:latin typeface="Calibri"/>
                <a:cs typeface="Calibri"/>
              </a:rPr>
              <a:t>r</a:t>
            </a:r>
            <a:r>
              <a:rPr sz="4800" spc="0" baseline="3413" dirty="0" smtClean="0">
                <a:latin typeface="Calibri"/>
                <a:cs typeface="Calibri"/>
              </a:rPr>
              <a:t>se</a:t>
            </a:r>
            <a:r>
              <a:rPr sz="4800" spc="-41" baseline="3413" dirty="0" smtClean="0">
                <a:latin typeface="Calibri"/>
                <a:cs typeface="Calibri"/>
              </a:rPr>
              <a:t> </a:t>
            </a:r>
            <a:r>
              <a:rPr sz="4800" spc="-4" baseline="3413" dirty="0" smtClean="0">
                <a:latin typeface="Calibri"/>
                <a:cs typeface="Calibri"/>
              </a:rPr>
              <a:t>i</a:t>
            </a:r>
            <a:r>
              <a:rPr sz="4800" spc="0" baseline="3413" dirty="0" smtClean="0">
                <a:latin typeface="Calibri"/>
                <a:cs typeface="Calibri"/>
              </a:rPr>
              <a:t>s a set</a:t>
            </a:r>
            <a:r>
              <a:rPr sz="4800" spc="-49" baseline="3413" dirty="0" smtClean="0">
                <a:latin typeface="Calibri"/>
                <a:cs typeface="Calibri"/>
              </a:rPr>
              <a:t> </a:t>
            </a:r>
            <a:r>
              <a:rPr sz="4800" spc="0" baseline="3413" dirty="0" smtClean="0">
                <a:latin typeface="Calibri"/>
                <a:cs typeface="Calibri"/>
              </a:rPr>
              <a:t>of</a:t>
            </a:r>
            <a:r>
              <a:rPr sz="4800" spc="-9" baseline="3413" dirty="0" smtClean="0">
                <a:latin typeface="Calibri"/>
                <a:cs typeface="Calibri"/>
              </a:rPr>
              <a:t> </a:t>
            </a:r>
            <a:r>
              <a:rPr sz="4800" spc="-4" baseline="3413" dirty="0" smtClean="0">
                <a:latin typeface="Calibri"/>
                <a:cs typeface="Calibri"/>
              </a:rPr>
              <a:t>i</a:t>
            </a:r>
            <a:r>
              <a:rPr sz="4800" spc="9" baseline="3413" dirty="0" smtClean="0">
                <a:latin typeface="Calibri"/>
                <a:cs typeface="Calibri"/>
              </a:rPr>
              <a:t>n</a:t>
            </a:r>
            <a:r>
              <a:rPr sz="4800" spc="4" baseline="3413" dirty="0" smtClean="0">
                <a:latin typeface="Calibri"/>
                <a:cs typeface="Calibri"/>
              </a:rPr>
              <a:t>v</a:t>
            </a:r>
            <a:r>
              <a:rPr sz="4800" spc="0" baseline="3413" dirty="0" smtClean="0">
                <a:latin typeface="Calibri"/>
                <a:cs typeface="Calibri"/>
              </a:rPr>
              <a:t>ent</a:t>
            </a:r>
            <a:r>
              <a:rPr sz="4800" spc="-4" baseline="3413" dirty="0" smtClean="0">
                <a:latin typeface="Calibri"/>
                <a:cs typeface="Calibri"/>
              </a:rPr>
              <a:t>o</a:t>
            </a:r>
            <a:r>
              <a:rPr sz="4800" spc="4" baseline="3413" dirty="0" smtClean="0">
                <a:latin typeface="Calibri"/>
                <a:cs typeface="Calibri"/>
              </a:rPr>
              <a:t>r</a:t>
            </a:r>
            <a:r>
              <a:rPr sz="4800" spc="0" baseline="3413" dirty="0" smtClean="0">
                <a:latin typeface="Calibri"/>
                <a:cs typeface="Calibri"/>
              </a:rPr>
              <a:t>y</a:t>
            </a:r>
            <a:r>
              <a:rPr sz="4800" spc="-40" baseline="3413" dirty="0" smtClean="0">
                <a:latin typeface="Calibri"/>
                <a:cs typeface="Calibri"/>
              </a:rPr>
              <a:t> </a:t>
            </a:r>
            <a:r>
              <a:rPr sz="4800" spc="-4" baseline="3413" dirty="0" smtClean="0">
                <a:latin typeface="Calibri"/>
                <a:cs typeface="Calibri"/>
              </a:rPr>
              <a:t>i</a:t>
            </a:r>
            <a:r>
              <a:rPr sz="4800" spc="0" baseline="3413" dirty="0" smtClean="0">
                <a:latin typeface="Calibri"/>
                <a:cs typeface="Calibri"/>
              </a:rPr>
              <a:t>t</a:t>
            </a:r>
            <a:r>
              <a:rPr sz="4800" spc="4" baseline="3413" dirty="0" smtClean="0">
                <a:latin typeface="Calibri"/>
                <a:cs typeface="Calibri"/>
              </a:rPr>
              <a:t>e</a:t>
            </a:r>
            <a:r>
              <a:rPr sz="4800" spc="-4" baseline="3413" dirty="0" smtClean="0">
                <a:latin typeface="Calibri"/>
                <a:cs typeface="Calibri"/>
              </a:rPr>
              <a:t>m</a:t>
            </a:r>
            <a:r>
              <a:rPr sz="4800" spc="0" baseline="3413" dirty="0" smtClean="0">
                <a:latin typeface="Calibri"/>
                <a:cs typeface="Calibri"/>
              </a:rPr>
              <a:t>s</a:t>
            </a:r>
            <a:endParaRPr sz="3200">
              <a:latin typeface="Calibri"/>
              <a:cs typeface="Calibri"/>
            </a:endParaRPr>
          </a:p>
          <a:p>
            <a:pPr marL="12700">
              <a:lnSpc>
                <a:spcPct val="101928"/>
              </a:lnSpc>
            </a:pPr>
            <a:r>
              <a:rPr sz="3200" spc="4" dirty="0" smtClean="0">
                <a:latin typeface="Calibri"/>
                <a:cs typeface="Calibri"/>
              </a:rPr>
              <a:t>gr</a:t>
            </a:r>
            <a:r>
              <a:rPr sz="3200" spc="0" dirty="0" smtClean="0">
                <a:latin typeface="Calibri"/>
                <a:cs typeface="Calibri"/>
              </a:rPr>
              <a:t>ouped</a:t>
            </a:r>
            <a:r>
              <a:rPr sz="3200" spc="-36" dirty="0" smtClean="0">
                <a:latin typeface="Calibri"/>
                <a:cs typeface="Calibri"/>
              </a:rPr>
              <a:t> </a:t>
            </a:r>
            <a:r>
              <a:rPr sz="3200" spc="0" dirty="0" smtClean="0">
                <a:latin typeface="Calibri"/>
                <a:cs typeface="Calibri"/>
              </a:rPr>
              <a:t>t</a:t>
            </a:r>
            <a:r>
              <a:rPr sz="3200" spc="9" dirty="0" smtClean="0">
                <a:latin typeface="Calibri"/>
                <a:cs typeface="Calibri"/>
              </a:rPr>
              <a:t>o</a:t>
            </a:r>
            <a:r>
              <a:rPr sz="3200" spc="4" dirty="0" smtClean="0">
                <a:latin typeface="Calibri"/>
                <a:cs typeface="Calibri"/>
              </a:rPr>
              <a:t>g</a:t>
            </a:r>
            <a:r>
              <a:rPr sz="3200" spc="0" dirty="0" smtClean="0">
                <a:latin typeface="Calibri"/>
                <a:cs typeface="Calibri"/>
              </a:rPr>
              <a:t>ether</a:t>
            </a:r>
            <a:r>
              <a:rPr sz="3200" spc="-95" dirty="0" smtClean="0">
                <a:latin typeface="Calibri"/>
                <a:cs typeface="Calibri"/>
              </a:rPr>
              <a:t> </a:t>
            </a:r>
            <a:r>
              <a:rPr sz="3200" spc="-4" dirty="0" smtClean="0">
                <a:latin typeface="Calibri"/>
                <a:cs typeface="Calibri"/>
              </a:rPr>
              <a:t>f</a:t>
            </a:r>
            <a:r>
              <a:rPr sz="3200" spc="9" dirty="0" smtClean="0">
                <a:latin typeface="Calibri"/>
                <a:cs typeface="Calibri"/>
              </a:rPr>
              <a:t>o</a:t>
            </a:r>
            <a:r>
              <a:rPr sz="3200" spc="0" dirty="0" smtClean="0">
                <a:latin typeface="Calibri"/>
                <a:cs typeface="Calibri"/>
              </a:rPr>
              <a:t>r</a:t>
            </a:r>
            <a:r>
              <a:rPr sz="3200" spc="-21" dirty="0" smtClean="0">
                <a:latin typeface="Calibri"/>
                <a:cs typeface="Calibri"/>
              </a:rPr>
              <a:t> </a:t>
            </a:r>
            <a:r>
              <a:rPr sz="3200" spc="9" dirty="0" smtClean="0">
                <a:latin typeface="Calibri"/>
                <a:cs typeface="Calibri"/>
              </a:rPr>
              <a:t>e</a:t>
            </a:r>
            <a:r>
              <a:rPr sz="3200" spc="4" dirty="0" smtClean="0">
                <a:latin typeface="Calibri"/>
                <a:cs typeface="Calibri"/>
              </a:rPr>
              <a:t>a</a:t>
            </a:r>
            <a:r>
              <a:rPr sz="3200" spc="-9" dirty="0" smtClean="0">
                <a:latin typeface="Calibri"/>
                <a:cs typeface="Calibri"/>
              </a:rPr>
              <a:t>s</a:t>
            </a:r>
            <a:r>
              <a:rPr sz="3200" spc="0" dirty="0" smtClean="0">
                <a:latin typeface="Calibri"/>
                <a:cs typeface="Calibri"/>
              </a:rPr>
              <a:t>e</a:t>
            </a:r>
            <a:r>
              <a:rPr sz="3200" spc="-31" dirty="0" smtClean="0">
                <a:latin typeface="Calibri"/>
                <a:cs typeface="Calibri"/>
              </a:rPr>
              <a:t> </a:t>
            </a:r>
            <a:r>
              <a:rPr sz="3200" spc="0" dirty="0" smtClean="0">
                <a:latin typeface="Calibri"/>
                <a:cs typeface="Calibri"/>
              </a:rPr>
              <a:t>of</a:t>
            </a:r>
            <a:r>
              <a:rPr sz="3200" spc="-9" dirty="0" smtClean="0">
                <a:latin typeface="Calibri"/>
                <a:cs typeface="Calibri"/>
              </a:rPr>
              <a:t> </a:t>
            </a:r>
            <a:r>
              <a:rPr sz="3200" spc="4" dirty="0" smtClean="0">
                <a:latin typeface="Calibri"/>
                <a:cs typeface="Calibri"/>
              </a:rPr>
              <a:t>a</a:t>
            </a:r>
            <a:r>
              <a:rPr sz="3200" spc="0" dirty="0" smtClean="0">
                <a:latin typeface="Calibri"/>
                <a:cs typeface="Calibri"/>
              </a:rPr>
              <a:t>s</a:t>
            </a:r>
            <a:r>
              <a:rPr sz="3200" spc="-9" dirty="0" smtClean="0">
                <a:latin typeface="Calibri"/>
                <a:cs typeface="Calibri"/>
              </a:rPr>
              <a:t>s</a:t>
            </a:r>
            <a:r>
              <a:rPr sz="3200" spc="4" dirty="0" smtClean="0">
                <a:latin typeface="Calibri"/>
                <a:cs typeface="Calibri"/>
              </a:rPr>
              <a:t>ig</a:t>
            </a:r>
            <a:r>
              <a:rPr sz="3200" spc="0" dirty="0" smtClean="0">
                <a:latin typeface="Calibri"/>
                <a:cs typeface="Calibri"/>
              </a:rPr>
              <a:t>n</a:t>
            </a:r>
            <a:r>
              <a:rPr sz="3200" spc="-4" dirty="0" smtClean="0">
                <a:latin typeface="Calibri"/>
                <a:cs typeface="Calibri"/>
              </a:rPr>
              <a:t>m</a:t>
            </a:r>
            <a:r>
              <a:rPr sz="3200" spc="9" dirty="0" smtClean="0">
                <a:latin typeface="Calibri"/>
                <a:cs typeface="Calibri"/>
              </a:rPr>
              <a:t>e</a:t>
            </a:r>
            <a:r>
              <a:rPr sz="3200" spc="0" dirty="0" smtClean="0">
                <a:latin typeface="Calibri"/>
                <a:cs typeface="Calibri"/>
              </a:rPr>
              <a:t>nt </a:t>
            </a:r>
            <a:r>
              <a:rPr sz="3200" spc="-4" dirty="0" smtClean="0">
                <a:latin typeface="Calibri"/>
                <a:cs typeface="Calibri"/>
              </a:rPr>
              <a:t>a</a:t>
            </a:r>
            <a:r>
              <a:rPr sz="3200" spc="9" dirty="0" smtClean="0">
                <a:latin typeface="Calibri"/>
                <a:cs typeface="Calibri"/>
              </a:rPr>
              <a:t>n</a:t>
            </a:r>
            <a:r>
              <a:rPr sz="3200" spc="0" dirty="0" smtClean="0">
                <a:latin typeface="Calibri"/>
                <a:cs typeface="Calibri"/>
              </a:rPr>
              <a:t>d</a:t>
            </a:r>
            <a:r>
              <a:rPr sz="3200" spc="-14" dirty="0" smtClean="0">
                <a:latin typeface="Calibri"/>
                <a:cs typeface="Calibri"/>
              </a:rPr>
              <a:t> </a:t>
            </a:r>
            <a:r>
              <a:rPr sz="3200" spc="0" dirty="0" smtClean="0">
                <a:latin typeface="Calibri"/>
                <a:cs typeface="Calibri"/>
              </a:rPr>
              <a:t>tr</a:t>
            </a:r>
            <a:r>
              <a:rPr sz="3200" spc="4" dirty="0" smtClean="0">
                <a:latin typeface="Calibri"/>
                <a:cs typeface="Calibri"/>
              </a:rPr>
              <a:t>a</a:t>
            </a:r>
            <a:r>
              <a:rPr sz="3200" spc="0" dirty="0" smtClean="0">
                <a:latin typeface="Calibri"/>
                <a:cs typeface="Calibri"/>
              </a:rPr>
              <a:t>c</a:t>
            </a:r>
            <a:r>
              <a:rPr sz="3200" spc="-9" dirty="0" smtClean="0">
                <a:latin typeface="Calibri"/>
                <a:cs typeface="Calibri"/>
              </a:rPr>
              <a:t>k</a:t>
            </a:r>
            <a:r>
              <a:rPr sz="3200" spc="-4" dirty="0" smtClean="0">
                <a:latin typeface="Calibri"/>
                <a:cs typeface="Calibri"/>
              </a:rPr>
              <a:t>i</a:t>
            </a:r>
            <a:r>
              <a:rPr sz="3200" spc="0" dirty="0" smtClean="0">
                <a:latin typeface="Calibri"/>
                <a:cs typeface="Calibri"/>
              </a:rPr>
              <a:t>n</a:t>
            </a:r>
            <a:r>
              <a:rPr sz="3200" spc="9" dirty="0" smtClean="0">
                <a:latin typeface="Calibri"/>
                <a:cs typeface="Calibri"/>
              </a:rPr>
              <a:t>g</a:t>
            </a:r>
            <a:r>
              <a:rPr sz="3200" spc="0" dirty="0" smtClean="0">
                <a:latin typeface="Calibri"/>
                <a:cs typeface="Calibri"/>
              </a:rPr>
              <a:t>.</a:t>
            </a:r>
            <a:r>
              <a:rPr sz="3200" spc="-59" dirty="0" smtClean="0">
                <a:latin typeface="Calibri"/>
                <a:cs typeface="Calibri"/>
              </a:rPr>
              <a:t> </a:t>
            </a:r>
            <a:r>
              <a:rPr sz="3200" spc="-4" dirty="0" smtClean="0">
                <a:latin typeface="Calibri"/>
                <a:cs typeface="Calibri"/>
              </a:rPr>
              <a:t>C</a:t>
            </a:r>
            <a:r>
              <a:rPr sz="3200" spc="0" dirty="0" smtClean="0">
                <a:latin typeface="Calibri"/>
                <a:cs typeface="Calibri"/>
              </a:rPr>
              <a:t>u</a:t>
            </a:r>
            <a:r>
              <a:rPr sz="3200" spc="4" dirty="0" smtClean="0">
                <a:latin typeface="Calibri"/>
                <a:cs typeface="Calibri"/>
              </a:rPr>
              <a:t>rr</a:t>
            </a:r>
            <a:r>
              <a:rPr sz="3200" spc="-4" dirty="0" smtClean="0">
                <a:latin typeface="Calibri"/>
                <a:cs typeface="Calibri"/>
              </a:rPr>
              <a:t>i</a:t>
            </a:r>
            <a:r>
              <a:rPr sz="3200" spc="0" dirty="0" smtClean="0">
                <a:latin typeface="Calibri"/>
                <a:cs typeface="Calibri"/>
              </a:rPr>
              <a:t>c</a:t>
            </a:r>
            <a:r>
              <a:rPr sz="3200" spc="4" dirty="0" smtClean="0">
                <a:latin typeface="Calibri"/>
                <a:cs typeface="Calibri"/>
              </a:rPr>
              <a:t>u</a:t>
            </a:r>
            <a:r>
              <a:rPr sz="3200" spc="-4" dirty="0" smtClean="0">
                <a:latin typeface="Calibri"/>
                <a:cs typeface="Calibri"/>
              </a:rPr>
              <a:t>l</a:t>
            </a:r>
            <a:r>
              <a:rPr sz="3200" spc="0" dirty="0" smtClean="0">
                <a:latin typeface="Calibri"/>
                <a:cs typeface="Calibri"/>
              </a:rPr>
              <a:t>um</a:t>
            </a:r>
            <a:r>
              <a:rPr sz="3200" spc="-21" dirty="0" smtClean="0">
                <a:latin typeface="Calibri"/>
                <a:cs typeface="Calibri"/>
              </a:rPr>
              <a:t> </a:t>
            </a:r>
            <a:r>
              <a:rPr sz="3200" spc="4" dirty="0" smtClean="0">
                <a:latin typeface="Calibri"/>
                <a:cs typeface="Calibri"/>
              </a:rPr>
              <a:t>r</a:t>
            </a:r>
            <a:r>
              <a:rPr sz="3200" spc="0" dirty="0" smtClean="0">
                <a:latin typeface="Calibri"/>
                <a:cs typeface="Calibri"/>
              </a:rPr>
              <a:t>efe</a:t>
            </a:r>
            <a:r>
              <a:rPr sz="3200" spc="4" dirty="0" smtClean="0">
                <a:latin typeface="Calibri"/>
                <a:cs typeface="Calibri"/>
              </a:rPr>
              <a:t>r</a:t>
            </a:r>
            <a:r>
              <a:rPr sz="3200" spc="0" dirty="0" smtClean="0">
                <a:latin typeface="Calibri"/>
                <a:cs typeface="Calibri"/>
              </a:rPr>
              <a:t>s</a:t>
            </a:r>
            <a:r>
              <a:rPr sz="3200" spc="-63" dirty="0" smtClean="0">
                <a:latin typeface="Calibri"/>
                <a:cs typeface="Calibri"/>
              </a:rPr>
              <a:t> </a:t>
            </a:r>
            <a:r>
              <a:rPr sz="3200" spc="0" dirty="0" smtClean="0">
                <a:latin typeface="Calibri"/>
                <a:cs typeface="Calibri"/>
              </a:rPr>
              <a:t>to </a:t>
            </a:r>
            <a:r>
              <a:rPr sz="3200" spc="-14" dirty="0" smtClean="0">
                <a:latin typeface="Calibri"/>
                <a:cs typeface="Calibri"/>
              </a:rPr>
              <a:t>t</a:t>
            </a:r>
            <a:r>
              <a:rPr sz="3200" spc="0" dirty="0" smtClean="0">
                <a:latin typeface="Calibri"/>
                <a:cs typeface="Calibri"/>
              </a:rPr>
              <a:t>he t</a:t>
            </a:r>
            <a:r>
              <a:rPr sz="3200" spc="-9" dirty="0" smtClean="0">
                <a:latin typeface="Calibri"/>
                <a:cs typeface="Calibri"/>
              </a:rPr>
              <a:t>r</a:t>
            </a:r>
            <a:r>
              <a:rPr sz="3200" spc="4" dirty="0" smtClean="0">
                <a:latin typeface="Calibri"/>
                <a:cs typeface="Calibri"/>
              </a:rPr>
              <a:t>a</a:t>
            </a:r>
            <a:r>
              <a:rPr sz="3200" spc="-4" dirty="0" smtClean="0">
                <a:latin typeface="Calibri"/>
                <a:cs typeface="Calibri"/>
              </a:rPr>
              <a:t>i</a:t>
            </a:r>
            <a:r>
              <a:rPr sz="3200" spc="0" dirty="0" smtClean="0">
                <a:latin typeface="Calibri"/>
                <a:cs typeface="Calibri"/>
              </a:rPr>
              <a:t>n</a:t>
            </a:r>
            <a:r>
              <a:rPr sz="3200" spc="-4" dirty="0" smtClean="0">
                <a:latin typeface="Calibri"/>
                <a:cs typeface="Calibri"/>
              </a:rPr>
              <a:t>i</a:t>
            </a:r>
            <a:r>
              <a:rPr sz="3200" spc="0" dirty="0" smtClean="0">
                <a:latin typeface="Calibri"/>
                <a:cs typeface="Calibri"/>
              </a:rPr>
              <a:t>ng</a:t>
            </a:r>
            <a:r>
              <a:rPr sz="3200" spc="-11" dirty="0" smtClean="0">
                <a:latin typeface="Calibri"/>
                <a:cs typeface="Calibri"/>
              </a:rPr>
              <a:t> </a:t>
            </a:r>
            <a:r>
              <a:rPr sz="3200" spc="-4" dirty="0" smtClean="0">
                <a:latin typeface="Calibri"/>
                <a:cs typeface="Calibri"/>
              </a:rPr>
              <a:t>a</a:t>
            </a:r>
            <a:r>
              <a:rPr sz="3200" spc="0" dirty="0" smtClean="0">
                <a:latin typeface="Calibri"/>
                <a:cs typeface="Calibri"/>
              </a:rPr>
              <a:t>ss</a:t>
            </a:r>
            <a:r>
              <a:rPr sz="3200" spc="-4" dirty="0" smtClean="0">
                <a:latin typeface="Calibri"/>
                <a:cs typeface="Calibri"/>
              </a:rPr>
              <a:t>i</a:t>
            </a:r>
            <a:r>
              <a:rPr sz="3200" spc="4" dirty="0" smtClean="0">
                <a:latin typeface="Calibri"/>
                <a:cs typeface="Calibri"/>
              </a:rPr>
              <a:t>g</a:t>
            </a:r>
            <a:r>
              <a:rPr sz="3200" spc="0" dirty="0" smtClean="0">
                <a:latin typeface="Calibri"/>
                <a:cs typeface="Calibri"/>
              </a:rPr>
              <a:t>n</a:t>
            </a:r>
            <a:r>
              <a:rPr sz="3200" spc="4" dirty="0" smtClean="0">
                <a:latin typeface="Calibri"/>
                <a:cs typeface="Calibri"/>
              </a:rPr>
              <a:t>e</a:t>
            </a:r>
            <a:r>
              <a:rPr sz="3200" spc="0" dirty="0" smtClean="0">
                <a:latin typeface="Calibri"/>
                <a:cs typeface="Calibri"/>
              </a:rPr>
              <a:t>d</a:t>
            </a:r>
            <a:r>
              <a:rPr sz="3200" spc="-47" dirty="0" smtClean="0">
                <a:latin typeface="Calibri"/>
                <a:cs typeface="Calibri"/>
              </a:rPr>
              <a:t> </a:t>
            </a:r>
            <a:r>
              <a:rPr sz="3200" spc="0" dirty="0" smtClean="0">
                <a:latin typeface="Calibri"/>
                <a:cs typeface="Calibri"/>
              </a:rPr>
              <a:t>to a studen</a:t>
            </a:r>
            <a:r>
              <a:rPr sz="3200" spc="-14" dirty="0" smtClean="0">
                <a:latin typeface="Calibri"/>
                <a:cs typeface="Calibri"/>
              </a:rPr>
              <a:t>t</a:t>
            </a:r>
            <a:r>
              <a:rPr sz="3200" spc="0" dirty="0" smtClean="0">
                <a:latin typeface="Calibri"/>
                <a:cs typeface="Calibri"/>
              </a:rPr>
              <a:t>.</a:t>
            </a:r>
            <a:r>
              <a:rPr sz="3200" spc="-10" dirty="0" smtClean="0">
                <a:latin typeface="Calibri"/>
                <a:cs typeface="Calibri"/>
              </a:rPr>
              <a:t> </a:t>
            </a:r>
            <a:r>
              <a:rPr sz="3200" spc="0" dirty="0" smtClean="0">
                <a:latin typeface="Calibri"/>
                <a:cs typeface="Calibri"/>
              </a:rPr>
              <a:t>A cur</a:t>
            </a:r>
            <a:r>
              <a:rPr sz="3200" spc="4" dirty="0" smtClean="0">
                <a:latin typeface="Calibri"/>
                <a:cs typeface="Calibri"/>
              </a:rPr>
              <a:t>r</a:t>
            </a:r>
            <a:r>
              <a:rPr sz="3200" spc="-4" dirty="0" smtClean="0">
                <a:latin typeface="Calibri"/>
                <a:cs typeface="Calibri"/>
              </a:rPr>
              <a:t>i</a:t>
            </a:r>
            <a:r>
              <a:rPr sz="3200" spc="0" dirty="0" smtClean="0">
                <a:latin typeface="Calibri"/>
                <a:cs typeface="Calibri"/>
              </a:rPr>
              <a:t>c</a:t>
            </a:r>
            <a:r>
              <a:rPr sz="3200" spc="4" dirty="0" smtClean="0">
                <a:latin typeface="Calibri"/>
                <a:cs typeface="Calibri"/>
              </a:rPr>
              <a:t>u</a:t>
            </a:r>
            <a:r>
              <a:rPr sz="3200" spc="-4" dirty="0" smtClean="0">
                <a:latin typeface="Calibri"/>
                <a:cs typeface="Calibri"/>
              </a:rPr>
              <a:t>l</a:t>
            </a:r>
            <a:r>
              <a:rPr sz="3200" spc="0" dirty="0" smtClean="0">
                <a:latin typeface="Calibri"/>
                <a:cs typeface="Calibri"/>
              </a:rPr>
              <a:t>um</a:t>
            </a:r>
            <a:r>
              <a:rPr sz="3200" spc="-62" dirty="0" smtClean="0">
                <a:latin typeface="Calibri"/>
                <a:cs typeface="Calibri"/>
              </a:rPr>
              <a:t> </a:t>
            </a:r>
            <a:r>
              <a:rPr sz="3200" spc="4" dirty="0" smtClean="0">
                <a:latin typeface="Calibri"/>
                <a:cs typeface="Calibri"/>
              </a:rPr>
              <a:t>ca</a:t>
            </a:r>
            <a:r>
              <a:rPr sz="3200" spc="0" dirty="0" smtClean="0">
                <a:latin typeface="Calibri"/>
                <a:cs typeface="Calibri"/>
              </a:rPr>
              <a:t>n</a:t>
            </a:r>
            <a:r>
              <a:rPr sz="3200" spc="-28" dirty="0" smtClean="0">
                <a:latin typeface="Calibri"/>
                <a:cs typeface="Calibri"/>
              </a:rPr>
              <a:t> </a:t>
            </a:r>
            <a:r>
              <a:rPr sz="3200" spc="4" dirty="0" smtClean="0">
                <a:latin typeface="Calibri"/>
                <a:cs typeface="Calibri"/>
              </a:rPr>
              <a:t>c</a:t>
            </a:r>
            <a:r>
              <a:rPr sz="3200" spc="0" dirty="0" smtClean="0">
                <a:latin typeface="Calibri"/>
                <a:cs typeface="Calibri"/>
              </a:rPr>
              <a:t>ons</a:t>
            </a:r>
            <a:r>
              <a:rPr sz="3200" spc="-4" dirty="0" smtClean="0">
                <a:latin typeface="Calibri"/>
                <a:cs typeface="Calibri"/>
              </a:rPr>
              <a:t>i</a:t>
            </a:r>
            <a:r>
              <a:rPr sz="3200" spc="0" dirty="0" smtClean="0">
                <a:latin typeface="Calibri"/>
                <a:cs typeface="Calibri"/>
              </a:rPr>
              <a:t>st</a:t>
            </a:r>
            <a:r>
              <a:rPr sz="3200" spc="-13" dirty="0" smtClean="0">
                <a:latin typeface="Calibri"/>
                <a:cs typeface="Calibri"/>
              </a:rPr>
              <a:t> </a:t>
            </a:r>
            <a:r>
              <a:rPr sz="3200" spc="0" dirty="0" smtClean="0">
                <a:latin typeface="Calibri"/>
                <a:cs typeface="Calibri"/>
              </a:rPr>
              <a:t>of</a:t>
            </a:r>
            <a:r>
              <a:rPr sz="3200" spc="-9" dirty="0" smtClean="0">
                <a:latin typeface="Calibri"/>
                <a:cs typeface="Calibri"/>
              </a:rPr>
              <a:t> </a:t>
            </a:r>
            <a:r>
              <a:rPr sz="3200" spc="4" dirty="0" smtClean="0">
                <a:latin typeface="Calibri"/>
                <a:cs typeface="Calibri"/>
              </a:rPr>
              <a:t>m</a:t>
            </a:r>
            <a:r>
              <a:rPr sz="3200" spc="0" dirty="0" smtClean="0">
                <a:latin typeface="Calibri"/>
                <a:cs typeface="Calibri"/>
              </a:rPr>
              <a:t>o</a:t>
            </a:r>
            <a:r>
              <a:rPr sz="3200" spc="4" dirty="0" smtClean="0">
                <a:latin typeface="Calibri"/>
                <a:cs typeface="Calibri"/>
              </a:rPr>
              <a:t>r</a:t>
            </a:r>
            <a:r>
              <a:rPr sz="3200" spc="0" dirty="0" smtClean="0">
                <a:latin typeface="Calibri"/>
                <a:cs typeface="Calibri"/>
              </a:rPr>
              <a:t>e</a:t>
            </a:r>
            <a:r>
              <a:rPr sz="3200" spc="-52" dirty="0" smtClean="0">
                <a:latin typeface="Calibri"/>
                <a:cs typeface="Calibri"/>
              </a:rPr>
              <a:t> </a:t>
            </a:r>
            <a:r>
              <a:rPr sz="3200" spc="0" dirty="0" smtClean="0">
                <a:latin typeface="Calibri"/>
                <a:cs typeface="Calibri"/>
              </a:rPr>
              <a:t>than one c</a:t>
            </a:r>
            <a:r>
              <a:rPr sz="3200" spc="9" dirty="0" smtClean="0">
                <a:latin typeface="Calibri"/>
                <a:cs typeface="Calibri"/>
              </a:rPr>
              <a:t>o</a:t>
            </a:r>
            <a:r>
              <a:rPr sz="3200" spc="0" dirty="0" smtClean="0">
                <a:latin typeface="Calibri"/>
                <a:cs typeface="Calibri"/>
              </a:rPr>
              <a:t>u</a:t>
            </a:r>
            <a:r>
              <a:rPr sz="3200" spc="-4" dirty="0" smtClean="0">
                <a:latin typeface="Calibri"/>
                <a:cs typeface="Calibri"/>
              </a:rPr>
              <a:t>r</a:t>
            </a:r>
            <a:r>
              <a:rPr sz="3200" spc="0" dirty="0" smtClean="0">
                <a:latin typeface="Calibri"/>
                <a:cs typeface="Calibri"/>
              </a:rPr>
              <a:t>s</a:t>
            </a:r>
            <a:r>
              <a:rPr sz="3200" spc="4" dirty="0" smtClean="0">
                <a:latin typeface="Calibri"/>
                <a:cs typeface="Calibri"/>
              </a:rPr>
              <a:t>e</a:t>
            </a:r>
            <a:r>
              <a:rPr sz="3200" spc="0" dirty="0" smtClean="0">
                <a:latin typeface="Calibri"/>
                <a:cs typeface="Calibri"/>
              </a:rPr>
              <a:t>.</a:t>
            </a:r>
            <a:endParaRPr sz="3200">
              <a:latin typeface="Calibri"/>
              <a:cs typeface="Calibri"/>
            </a:endParaRPr>
          </a:p>
        </p:txBody>
      </p:sp>
    </p:spTree>
    <p:extLst>
      <p:ext uri="{BB962C8B-B14F-4D97-AF65-F5344CB8AC3E}">
        <p14:creationId xmlns:p14="http://schemas.microsoft.com/office/powerpoint/2010/main" val="251116738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noAutofit/>
          </a:bodyPr>
          <a:lstStyle/>
          <a:p>
            <a:endParaRPr/>
          </a:p>
        </p:txBody>
      </p:sp>
      <p:sp>
        <p:nvSpPr>
          <p:cNvPr id="3" name="object 3"/>
          <p:cNvSpPr txBox="1"/>
          <p:nvPr/>
        </p:nvSpPr>
        <p:spPr>
          <a:xfrm>
            <a:off x="1315719" y="863600"/>
            <a:ext cx="6575617" cy="584200"/>
          </a:xfrm>
          <a:prstGeom prst="rect">
            <a:avLst/>
          </a:prstGeom>
        </p:spPr>
        <p:txBody>
          <a:bodyPr wrap="square" lIns="0" tIns="0" rIns="0" bIns="0" rtlCol="0">
            <a:noAutofit/>
          </a:bodyPr>
          <a:lstStyle/>
          <a:p>
            <a:pPr marL="12700">
              <a:lnSpc>
                <a:spcPts val="4580"/>
              </a:lnSpc>
              <a:spcBef>
                <a:spcPts val="229"/>
              </a:spcBef>
            </a:pPr>
            <a:r>
              <a:rPr sz="6600" b="1" spc="-9" baseline="3103" dirty="0" smtClean="0">
                <a:latin typeface="Calibri"/>
                <a:cs typeface="Calibri"/>
              </a:rPr>
              <a:t>C</a:t>
            </a:r>
            <a:r>
              <a:rPr sz="6600" b="1" spc="9" baseline="3103" dirty="0" smtClean="0">
                <a:latin typeface="Calibri"/>
                <a:cs typeface="Calibri"/>
              </a:rPr>
              <a:t>U</a:t>
            </a:r>
            <a:r>
              <a:rPr sz="6600" b="1" spc="14" baseline="3103" dirty="0" smtClean="0">
                <a:latin typeface="Calibri"/>
                <a:cs typeface="Calibri"/>
              </a:rPr>
              <a:t>R</a:t>
            </a:r>
            <a:r>
              <a:rPr sz="6600" b="1" spc="4" baseline="3103" dirty="0" smtClean="0">
                <a:latin typeface="Calibri"/>
                <a:cs typeface="Calibri"/>
              </a:rPr>
              <a:t>RIC</a:t>
            </a:r>
            <a:r>
              <a:rPr sz="6600" b="1" spc="9" baseline="3103" dirty="0" smtClean="0">
                <a:latin typeface="Calibri"/>
                <a:cs typeface="Calibri"/>
              </a:rPr>
              <a:t>U</a:t>
            </a:r>
            <a:r>
              <a:rPr sz="6600" b="1" spc="0" baseline="3103" dirty="0" smtClean="0">
                <a:latin typeface="Calibri"/>
                <a:cs typeface="Calibri"/>
              </a:rPr>
              <a:t>L</a:t>
            </a:r>
            <a:r>
              <a:rPr sz="6600" b="1" spc="9" baseline="3103" dirty="0" smtClean="0">
                <a:latin typeface="Calibri"/>
                <a:cs typeface="Calibri"/>
              </a:rPr>
              <a:t>U</a:t>
            </a:r>
            <a:r>
              <a:rPr sz="6600" b="1" spc="0" baseline="3103" dirty="0" smtClean="0">
                <a:latin typeface="Calibri"/>
                <a:cs typeface="Calibri"/>
              </a:rPr>
              <a:t>M</a:t>
            </a:r>
            <a:r>
              <a:rPr sz="6600" b="1" spc="-166" baseline="3103" dirty="0" smtClean="0">
                <a:latin typeface="Calibri"/>
                <a:cs typeface="Calibri"/>
              </a:rPr>
              <a:t> </a:t>
            </a:r>
            <a:r>
              <a:rPr sz="6600" b="1" spc="4" baseline="3103" dirty="0" smtClean="0">
                <a:latin typeface="Calibri"/>
                <a:cs typeface="Calibri"/>
              </a:rPr>
              <a:t>V</a:t>
            </a:r>
            <a:r>
              <a:rPr sz="6600" b="1" spc="0" baseline="3103" dirty="0" smtClean="0">
                <a:latin typeface="Calibri"/>
                <a:cs typeface="Calibri"/>
              </a:rPr>
              <a:t>S</a:t>
            </a:r>
            <a:r>
              <a:rPr sz="6600" b="1" spc="-20" baseline="3103" dirty="0" smtClean="0">
                <a:latin typeface="Calibri"/>
                <a:cs typeface="Calibri"/>
              </a:rPr>
              <a:t> </a:t>
            </a:r>
            <a:r>
              <a:rPr sz="6600" b="1" spc="0" baseline="3103" dirty="0" smtClean="0">
                <a:latin typeface="Calibri"/>
                <a:cs typeface="Calibri"/>
              </a:rPr>
              <a:t>T</a:t>
            </a:r>
            <a:r>
              <a:rPr sz="6600" b="1" spc="4" baseline="3103" dirty="0" smtClean="0">
                <a:latin typeface="Calibri"/>
                <a:cs typeface="Calibri"/>
              </a:rPr>
              <a:t>EA</a:t>
            </a:r>
            <a:r>
              <a:rPr sz="6600" b="1" spc="-9" baseline="3103" dirty="0" smtClean="0">
                <a:latin typeface="Calibri"/>
                <a:cs typeface="Calibri"/>
              </a:rPr>
              <a:t>C</a:t>
            </a:r>
            <a:r>
              <a:rPr sz="6600" b="1" spc="14" baseline="3103" dirty="0" smtClean="0">
                <a:latin typeface="Calibri"/>
                <a:cs typeface="Calibri"/>
              </a:rPr>
              <a:t>H</a:t>
            </a:r>
            <a:r>
              <a:rPr sz="6600" b="1" spc="0" baseline="3103" dirty="0" smtClean="0">
                <a:latin typeface="Calibri"/>
                <a:cs typeface="Calibri"/>
              </a:rPr>
              <a:t>I</a:t>
            </a:r>
            <a:r>
              <a:rPr sz="6600" b="1" spc="9" baseline="3103" dirty="0" smtClean="0">
                <a:latin typeface="Calibri"/>
                <a:cs typeface="Calibri"/>
              </a:rPr>
              <a:t>N</a:t>
            </a:r>
            <a:r>
              <a:rPr sz="6600" b="1" spc="0" baseline="3103" dirty="0" smtClean="0">
                <a:latin typeface="Calibri"/>
                <a:cs typeface="Calibri"/>
              </a:rPr>
              <a:t>G</a:t>
            </a:r>
            <a:endParaRPr sz="4400">
              <a:latin typeface="Calibri"/>
              <a:cs typeface="Calibri"/>
            </a:endParaRPr>
          </a:p>
        </p:txBody>
      </p:sp>
      <p:sp>
        <p:nvSpPr>
          <p:cNvPr id="4" name="object 4"/>
          <p:cNvSpPr txBox="1"/>
          <p:nvPr/>
        </p:nvSpPr>
        <p:spPr>
          <a:xfrm>
            <a:off x="1226819" y="2167889"/>
            <a:ext cx="1835458" cy="406400"/>
          </a:xfrm>
          <a:prstGeom prst="rect">
            <a:avLst/>
          </a:prstGeom>
        </p:spPr>
        <p:txBody>
          <a:bodyPr wrap="square" lIns="0" tIns="0" rIns="0" bIns="0" rtlCol="0">
            <a:noAutofit/>
          </a:bodyPr>
          <a:lstStyle/>
          <a:p>
            <a:pPr marL="12700">
              <a:lnSpc>
                <a:spcPts val="3155"/>
              </a:lnSpc>
              <a:spcBef>
                <a:spcPts val="157"/>
              </a:spcBef>
            </a:pPr>
            <a:r>
              <a:rPr sz="4500" b="1" spc="-4" baseline="2730" dirty="0" smtClean="0">
                <a:latin typeface="Calibri"/>
                <a:cs typeface="Calibri"/>
              </a:rPr>
              <a:t>C</a:t>
            </a:r>
            <a:r>
              <a:rPr sz="4500" b="1" spc="0" baseline="2730" dirty="0" smtClean="0">
                <a:latin typeface="Calibri"/>
                <a:cs typeface="Calibri"/>
              </a:rPr>
              <a:t>u</a:t>
            </a:r>
            <a:r>
              <a:rPr sz="4500" b="1" spc="4" baseline="2730" dirty="0" smtClean="0">
                <a:latin typeface="Calibri"/>
                <a:cs typeface="Calibri"/>
              </a:rPr>
              <a:t>rr</a:t>
            </a:r>
            <a:r>
              <a:rPr sz="4500" b="1" spc="-9" baseline="2730" dirty="0" smtClean="0">
                <a:latin typeface="Calibri"/>
                <a:cs typeface="Calibri"/>
              </a:rPr>
              <a:t>i</a:t>
            </a:r>
            <a:r>
              <a:rPr sz="4500" b="1" spc="4" baseline="2730" dirty="0" smtClean="0">
                <a:latin typeface="Calibri"/>
                <a:cs typeface="Calibri"/>
              </a:rPr>
              <a:t>c</a:t>
            </a:r>
            <a:r>
              <a:rPr sz="4500" b="1" spc="0" baseline="2730" dirty="0" smtClean="0">
                <a:latin typeface="Calibri"/>
                <a:cs typeface="Calibri"/>
              </a:rPr>
              <a:t>u</a:t>
            </a:r>
            <a:r>
              <a:rPr sz="4500" b="1" spc="-9" baseline="2730" dirty="0" smtClean="0">
                <a:latin typeface="Calibri"/>
                <a:cs typeface="Calibri"/>
              </a:rPr>
              <a:t>lu</a:t>
            </a:r>
            <a:r>
              <a:rPr sz="4500" b="1" spc="0" baseline="2730" dirty="0" smtClean="0">
                <a:latin typeface="Calibri"/>
                <a:cs typeface="Calibri"/>
              </a:rPr>
              <a:t>m</a:t>
            </a:r>
            <a:endParaRPr sz="3000">
              <a:latin typeface="Calibri"/>
              <a:cs typeface="Calibri"/>
            </a:endParaRPr>
          </a:p>
        </p:txBody>
      </p:sp>
      <p:sp>
        <p:nvSpPr>
          <p:cNvPr id="5" name="object 5"/>
          <p:cNvSpPr txBox="1"/>
          <p:nvPr/>
        </p:nvSpPr>
        <p:spPr>
          <a:xfrm>
            <a:off x="1207769" y="2588260"/>
            <a:ext cx="6604062" cy="2223770"/>
          </a:xfrm>
          <a:prstGeom prst="rect">
            <a:avLst/>
          </a:prstGeom>
        </p:spPr>
        <p:txBody>
          <a:bodyPr wrap="square" lIns="0" tIns="0" rIns="0" bIns="0" rtlCol="0">
            <a:noAutofit/>
          </a:bodyPr>
          <a:lstStyle/>
          <a:p>
            <a:pPr marL="269240" indent="-63500" algn="just">
              <a:lnSpc>
                <a:spcPts val="3662"/>
              </a:lnSpc>
              <a:spcBef>
                <a:spcPts val="350"/>
              </a:spcBef>
            </a:pPr>
            <a:r>
              <a:rPr sz="3000" spc="0" dirty="0" smtClean="0">
                <a:latin typeface="Calibri"/>
                <a:cs typeface="Calibri"/>
              </a:rPr>
              <a:t>C</a:t>
            </a:r>
            <a:r>
              <a:rPr sz="3000" spc="-9" dirty="0" smtClean="0">
                <a:latin typeface="Calibri"/>
                <a:cs typeface="Calibri"/>
              </a:rPr>
              <a:t>u</a:t>
            </a:r>
            <a:r>
              <a:rPr sz="3000" spc="4" dirty="0" smtClean="0">
                <a:latin typeface="Calibri"/>
                <a:cs typeface="Calibri"/>
              </a:rPr>
              <a:t>r</a:t>
            </a:r>
            <a:r>
              <a:rPr sz="3000" spc="-4" dirty="0" smtClean="0">
                <a:latin typeface="Calibri"/>
                <a:cs typeface="Calibri"/>
              </a:rPr>
              <a:t>r</a:t>
            </a:r>
            <a:r>
              <a:rPr sz="3000" spc="0" dirty="0" smtClean="0">
                <a:latin typeface="Calibri"/>
                <a:cs typeface="Calibri"/>
              </a:rPr>
              <a:t>ic</a:t>
            </a:r>
            <a:r>
              <a:rPr sz="3000" spc="-4" dirty="0" smtClean="0">
                <a:latin typeface="Calibri"/>
                <a:cs typeface="Calibri"/>
              </a:rPr>
              <a:t>ul</a:t>
            </a:r>
            <a:r>
              <a:rPr sz="3000" spc="4" dirty="0" smtClean="0">
                <a:latin typeface="Calibri"/>
                <a:cs typeface="Calibri"/>
              </a:rPr>
              <a:t>u</a:t>
            </a:r>
            <a:r>
              <a:rPr sz="3000" spc="0" dirty="0" smtClean="0">
                <a:latin typeface="Calibri"/>
                <a:cs typeface="Calibri"/>
              </a:rPr>
              <a:t>m </a:t>
            </a:r>
            <a:r>
              <a:rPr sz="3000" spc="-4" dirty="0" smtClean="0">
                <a:latin typeface="Calibri"/>
                <a:cs typeface="Calibri"/>
              </a:rPr>
              <a:t>i</a:t>
            </a:r>
            <a:r>
              <a:rPr sz="3000" spc="0" dirty="0" smtClean="0">
                <a:latin typeface="Calibri"/>
                <a:cs typeface="Calibri"/>
              </a:rPr>
              <a:t>s</a:t>
            </a:r>
            <a:r>
              <a:rPr sz="3000" spc="52" dirty="0" smtClean="0">
                <a:latin typeface="Calibri"/>
                <a:cs typeface="Calibri"/>
              </a:rPr>
              <a:t> </a:t>
            </a:r>
            <a:r>
              <a:rPr sz="3000" spc="0" dirty="0" smtClean="0">
                <a:latin typeface="Calibri"/>
                <a:cs typeface="Calibri"/>
              </a:rPr>
              <a:t>a</a:t>
            </a:r>
            <a:r>
              <a:rPr sz="3000" spc="52" dirty="0" smtClean="0">
                <a:latin typeface="Calibri"/>
                <a:cs typeface="Calibri"/>
              </a:rPr>
              <a:t> </a:t>
            </a:r>
            <a:r>
              <a:rPr sz="3000" spc="4" dirty="0" smtClean="0">
                <a:latin typeface="Calibri"/>
                <a:cs typeface="Calibri"/>
              </a:rPr>
              <a:t>f</a:t>
            </a:r>
            <a:r>
              <a:rPr sz="3000" spc="0" dirty="0" smtClean="0">
                <a:latin typeface="Calibri"/>
                <a:cs typeface="Calibri"/>
              </a:rPr>
              <a:t>oc</a:t>
            </a:r>
            <a:r>
              <a:rPr sz="3000" spc="-4" dirty="0" smtClean="0">
                <a:latin typeface="Calibri"/>
                <a:cs typeface="Calibri"/>
              </a:rPr>
              <a:t>u</a:t>
            </a:r>
            <a:r>
              <a:rPr sz="3000" spc="0" dirty="0" smtClean="0">
                <a:latin typeface="Calibri"/>
                <a:cs typeface="Calibri"/>
              </a:rPr>
              <a:t>s</a:t>
            </a:r>
            <a:r>
              <a:rPr sz="3000" spc="52" dirty="0" smtClean="0">
                <a:latin typeface="Calibri"/>
                <a:cs typeface="Calibri"/>
              </a:rPr>
              <a:t> </a:t>
            </a:r>
            <a:r>
              <a:rPr sz="3000" spc="9" dirty="0" smtClean="0">
                <a:latin typeface="Calibri"/>
                <a:cs typeface="Calibri"/>
              </a:rPr>
              <a:t>o</a:t>
            </a:r>
            <a:r>
              <a:rPr sz="3000" spc="0" dirty="0" smtClean="0">
                <a:latin typeface="Calibri"/>
                <a:cs typeface="Calibri"/>
              </a:rPr>
              <a:t>f</a:t>
            </a:r>
            <a:r>
              <a:rPr sz="3000" spc="42" dirty="0" smtClean="0">
                <a:latin typeface="Calibri"/>
                <a:cs typeface="Calibri"/>
              </a:rPr>
              <a:t> </a:t>
            </a:r>
            <a:r>
              <a:rPr sz="3000" spc="4" dirty="0" smtClean="0">
                <a:latin typeface="Calibri"/>
                <a:cs typeface="Calibri"/>
              </a:rPr>
              <a:t>st</a:t>
            </a:r>
            <a:r>
              <a:rPr sz="3000" spc="-4" dirty="0" smtClean="0">
                <a:latin typeface="Calibri"/>
                <a:cs typeface="Calibri"/>
              </a:rPr>
              <a:t>ud</a:t>
            </a:r>
            <a:r>
              <a:rPr sz="3000" spc="-9" dirty="0" smtClean="0">
                <a:latin typeface="Calibri"/>
                <a:cs typeface="Calibri"/>
              </a:rPr>
              <a:t>y</a:t>
            </a:r>
            <a:r>
              <a:rPr sz="3000" spc="0" dirty="0" smtClean="0">
                <a:latin typeface="Calibri"/>
                <a:cs typeface="Calibri"/>
              </a:rPr>
              <a:t>,</a:t>
            </a:r>
            <a:r>
              <a:rPr sz="3000" spc="16" dirty="0" smtClean="0">
                <a:latin typeface="Calibri"/>
                <a:cs typeface="Calibri"/>
              </a:rPr>
              <a:t> </a:t>
            </a:r>
            <a:r>
              <a:rPr sz="3000" spc="0" dirty="0" smtClean="0">
                <a:latin typeface="Calibri"/>
                <a:cs typeface="Calibri"/>
              </a:rPr>
              <a:t>c</a:t>
            </a:r>
            <a:r>
              <a:rPr sz="3000" spc="9" dirty="0" smtClean="0">
                <a:latin typeface="Calibri"/>
                <a:cs typeface="Calibri"/>
              </a:rPr>
              <a:t>o</a:t>
            </a:r>
            <a:r>
              <a:rPr sz="3000" spc="-4" dirty="0" smtClean="0">
                <a:latin typeface="Calibri"/>
                <a:cs typeface="Calibri"/>
              </a:rPr>
              <a:t>ns</a:t>
            </a:r>
            <a:r>
              <a:rPr sz="3000" spc="0" dirty="0" smtClean="0">
                <a:latin typeface="Calibri"/>
                <a:cs typeface="Calibri"/>
              </a:rPr>
              <a:t>i</a:t>
            </a:r>
            <a:r>
              <a:rPr sz="3000" spc="-4" dirty="0" smtClean="0">
                <a:latin typeface="Calibri"/>
                <a:cs typeface="Calibri"/>
              </a:rPr>
              <a:t>s</a:t>
            </a:r>
            <a:r>
              <a:rPr sz="3000" spc="4" dirty="0" smtClean="0">
                <a:latin typeface="Calibri"/>
                <a:cs typeface="Calibri"/>
              </a:rPr>
              <a:t>t</a:t>
            </a:r>
            <a:r>
              <a:rPr sz="3000" spc="0" dirty="0" smtClean="0">
                <a:latin typeface="Calibri"/>
                <a:cs typeface="Calibri"/>
              </a:rPr>
              <a:t>i</a:t>
            </a:r>
            <a:r>
              <a:rPr sz="3000" spc="-4" dirty="0" smtClean="0">
                <a:latin typeface="Calibri"/>
                <a:cs typeface="Calibri"/>
              </a:rPr>
              <a:t>n</a:t>
            </a:r>
            <a:r>
              <a:rPr sz="3000" spc="0" dirty="0" smtClean="0">
                <a:latin typeface="Calibri"/>
                <a:cs typeface="Calibri"/>
              </a:rPr>
              <a:t>g </a:t>
            </a:r>
            <a:endParaRPr sz="3000">
              <a:latin typeface="Calibri"/>
              <a:cs typeface="Calibri"/>
            </a:endParaRPr>
          </a:p>
          <a:p>
            <a:pPr marL="269240" algn="just">
              <a:lnSpc>
                <a:spcPts val="2559"/>
              </a:lnSpc>
            </a:pPr>
            <a:r>
              <a:rPr sz="3000" spc="0" dirty="0" smtClean="0">
                <a:latin typeface="Calibri"/>
                <a:cs typeface="Calibri"/>
              </a:rPr>
              <a:t>of</a:t>
            </a:r>
            <a:r>
              <a:rPr sz="3000" spc="214" dirty="0" smtClean="0">
                <a:latin typeface="Calibri"/>
                <a:cs typeface="Calibri"/>
              </a:rPr>
              <a:t> </a:t>
            </a:r>
            <a:r>
              <a:rPr sz="3000" spc="4" dirty="0" smtClean="0">
                <a:latin typeface="Calibri"/>
                <a:cs typeface="Calibri"/>
              </a:rPr>
              <a:t>va</a:t>
            </a:r>
            <a:r>
              <a:rPr sz="3000" spc="-4" dirty="0" smtClean="0">
                <a:latin typeface="Calibri"/>
                <a:cs typeface="Calibri"/>
              </a:rPr>
              <a:t>ri</a:t>
            </a:r>
            <a:r>
              <a:rPr sz="3000" spc="9" dirty="0" smtClean="0">
                <a:latin typeface="Calibri"/>
                <a:cs typeface="Calibri"/>
              </a:rPr>
              <a:t>o</a:t>
            </a:r>
            <a:r>
              <a:rPr sz="3000" spc="-4" dirty="0" smtClean="0">
                <a:latin typeface="Calibri"/>
                <a:cs typeface="Calibri"/>
              </a:rPr>
              <a:t>u</a:t>
            </a:r>
            <a:r>
              <a:rPr sz="3000" spc="0" dirty="0" smtClean="0">
                <a:latin typeface="Calibri"/>
                <a:cs typeface="Calibri"/>
              </a:rPr>
              <a:t>s</a:t>
            </a:r>
            <a:r>
              <a:rPr sz="3000" spc="195" dirty="0" smtClean="0">
                <a:latin typeface="Calibri"/>
                <a:cs typeface="Calibri"/>
              </a:rPr>
              <a:t> </a:t>
            </a:r>
            <a:r>
              <a:rPr sz="3000" spc="0" dirty="0" smtClean="0">
                <a:latin typeface="Calibri"/>
                <a:cs typeface="Calibri"/>
              </a:rPr>
              <a:t>c</a:t>
            </a:r>
            <a:r>
              <a:rPr sz="3000" spc="9" dirty="0" smtClean="0">
                <a:latin typeface="Calibri"/>
                <a:cs typeface="Calibri"/>
              </a:rPr>
              <a:t>o</a:t>
            </a:r>
            <a:r>
              <a:rPr sz="3000" spc="-4" dirty="0" smtClean="0">
                <a:latin typeface="Calibri"/>
                <a:cs typeface="Calibri"/>
              </a:rPr>
              <a:t>u</a:t>
            </a:r>
            <a:r>
              <a:rPr sz="3000" spc="4" dirty="0" smtClean="0">
                <a:latin typeface="Calibri"/>
                <a:cs typeface="Calibri"/>
              </a:rPr>
              <a:t>r</a:t>
            </a:r>
            <a:r>
              <a:rPr sz="3000" spc="-4" dirty="0" smtClean="0">
                <a:latin typeface="Calibri"/>
                <a:cs typeface="Calibri"/>
              </a:rPr>
              <a:t>s</a:t>
            </a:r>
            <a:r>
              <a:rPr sz="3000" spc="0" dirty="0" smtClean="0">
                <a:latin typeface="Calibri"/>
                <a:cs typeface="Calibri"/>
              </a:rPr>
              <a:t>es</a:t>
            </a:r>
            <a:r>
              <a:rPr sz="3000" spc="165" dirty="0" smtClean="0">
                <a:latin typeface="Calibri"/>
                <a:cs typeface="Calibri"/>
              </a:rPr>
              <a:t> </a:t>
            </a:r>
            <a:r>
              <a:rPr sz="3000" spc="4" dirty="0" smtClean="0">
                <a:latin typeface="Calibri"/>
                <a:cs typeface="Calibri"/>
              </a:rPr>
              <a:t>a</a:t>
            </a:r>
            <a:r>
              <a:rPr sz="3000" spc="0" dirty="0" smtClean="0">
                <a:latin typeface="Calibri"/>
                <a:cs typeface="Calibri"/>
              </a:rPr>
              <a:t>ll</a:t>
            </a:r>
            <a:r>
              <a:rPr sz="3000" spc="214" dirty="0" smtClean="0">
                <a:latin typeface="Calibri"/>
                <a:cs typeface="Calibri"/>
              </a:rPr>
              <a:t> </a:t>
            </a:r>
            <a:r>
              <a:rPr sz="3000" spc="-4" dirty="0" smtClean="0">
                <a:latin typeface="Calibri"/>
                <a:cs typeface="Calibri"/>
              </a:rPr>
              <a:t>d</a:t>
            </a:r>
            <a:r>
              <a:rPr sz="3000" spc="0" dirty="0" smtClean="0">
                <a:latin typeface="Calibri"/>
                <a:cs typeface="Calibri"/>
              </a:rPr>
              <a:t>e</a:t>
            </a:r>
            <a:r>
              <a:rPr sz="3000" spc="-4" dirty="0" smtClean="0">
                <a:latin typeface="Calibri"/>
                <a:cs typeface="Calibri"/>
              </a:rPr>
              <a:t>s</a:t>
            </a:r>
            <a:r>
              <a:rPr sz="3000" spc="0" dirty="0" smtClean="0">
                <a:latin typeface="Calibri"/>
                <a:cs typeface="Calibri"/>
              </a:rPr>
              <a:t>ig</a:t>
            </a:r>
            <a:r>
              <a:rPr sz="3000" spc="-9" dirty="0" smtClean="0">
                <a:latin typeface="Calibri"/>
                <a:cs typeface="Calibri"/>
              </a:rPr>
              <a:t>n</a:t>
            </a:r>
            <a:r>
              <a:rPr sz="3000" spc="0" dirty="0" smtClean="0">
                <a:latin typeface="Calibri"/>
                <a:cs typeface="Calibri"/>
              </a:rPr>
              <a:t>ed</a:t>
            </a:r>
            <a:r>
              <a:rPr sz="3000" spc="157" dirty="0" smtClean="0">
                <a:latin typeface="Calibri"/>
                <a:cs typeface="Calibri"/>
              </a:rPr>
              <a:t> </a:t>
            </a:r>
            <a:r>
              <a:rPr sz="3000" spc="4" dirty="0" smtClean="0">
                <a:latin typeface="Calibri"/>
                <a:cs typeface="Calibri"/>
              </a:rPr>
              <a:t>t</a:t>
            </a:r>
            <a:r>
              <a:rPr sz="3000" spc="0" dirty="0" smtClean="0">
                <a:latin typeface="Calibri"/>
                <a:cs typeface="Calibri"/>
              </a:rPr>
              <a:t>o</a:t>
            </a:r>
            <a:r>
              <a:rPr sz="3000" spc="209" dirty="0" smtClean="0">
                <a:latin typeface="Calibri"/>
                <a:cs typeface="Calibri"/>
              </a:rPr>
              <a:t> </a:t>
            </a:r>
            <a:r>
              <a:rPr sz="3000" spc="-4" dirty="0" smtClean="0">
                <a:latin typeface="Calibri"/>
                <a:cs typeface="Calibri"/>
              </a:rPr>
              <a:t>r</a:t>
            </a:r>
            <a:r>
              <a:rPr sz="3000" spc="0" dirty="0" smtClean="0">
                <a:latin typeface="Calibri"/>
                <a:cs typeface="Calibri"/>
              </a:rPr>
              <a:t>each </a:t>
            </a:r>
            <a:endParaRPr sz="3000">
              <a:latin typeface="Calibri"/>
              <a:cs typeface="Calibri"/>
            </a:endParaRPr>
          </a:p>
          <a:p>
            <a:pPr marL="269240" algn="just">
              <a:lnSpc>
                <a:spcPts val="2559"/>
              </a:lnSpc>
            </a:pPr>
            <a:r>
              <a:rPr sz="3000" spc="0" dirty="0" smtClean="0">
                <a:latin typeface="Calibri"/>
                <a:cs typeface="Calibri"/>
              </a:rPr>
              <a:t>a </a:t>
            </a:r>
            <a:r>
              <a:rPr sz="3000" spc="-4" dirty="0" smtClean="0">
                <a:latin typeface="Calibri"/>
                <a:cs typeface="Calibri"/>
              </a:rPr>
              <a:t>p</a:t>
            </a:r>
            <a:r>
              <a:rPr sz="3000" spc="4" dirty="0" smtClean="0">
                <a:latin typeface="Calibri"/>
                <a:cs typeface="Calibri"/>
              </a:rPr>
              <a:t>art</a:t>
            </a:r>
            <a:r>
              <a:rPr sz="3000" spc="-4" dirty="0" smtClean="0">
                <a:latin typeface="Calibri"/>
                <a:cs typeface="Calibri"/>
              </a:rPr>
              <a:t>i</a:t>
            </a:r>
            <a:r>
              <a:rPr sz="3000" spc="0" dirty="0" smtClean="0">
                <a:latin typeface="Calibri"/>
                <a:cs typeface="Calibri"/>
              </a:rPr>
              <a:t>c</a:t>
            </a:r>
            <a:r>
              <a:rPr sz="3000" spc="-4" dirty="0" smtClean="0">
                <a:latin typeface="Calibri"/>
                <a:cs typeface="Calibri"/>
              </a:rPr>
              <a:t>u</a:t>
            </a:r>
            <a:r>
              <a:rPr sz="3000" spc="0" dirty="0" smtClean="0">
                <a:latin typeface="Calibri"/>
                <a:cs typeface="Calibri"/>
              </a:rPr>
              <a:t>l</a:t>
            </a:r>
            <a:r>
              <a:rPr sz="3000" spc="4" dirty="0" smtClean="0">
                <a:latin typeface="Calibri"/>
                <a:cs typeface="Calibri"/>
              </a:rPr>
              <a:t>a</a:t>
            </a:r>
            <a:r>
              <a:rPr sz="3000" spc="0" dirty="0" smtClean="0">
                <a:latin typeface="Calibri"/>
                <a:cs typeface="Calibri"/>
              </a:rPr>
              <a:t>r</a:t>
            </a:r>
            <a:r>
              <a:rPr sz="3000" spc="-43" dirty="0" smtClean="0">
                <a:latin typeface="Calibri"/>
                <a:cs typeface="Calibri"/>
              </a:rPr>
              <a:t> </a:t>
            </a:r>
            <a:r>
              <a:rPr sz="3000" spc="4" dirty="0" smtClean="0">
                <a:latin typeface="Calibri"/>
                <a:cs typeface="Calibri"/>
              </a:rPr>
              <a:t>p</a:t>
            </a:r>
            <a:r>
              <a:rPr sz="3000" spc="-4" dirty="0" smtClean="0">
                <a:latin typeface="Calibri"/>
                <a:cs typeface="Calibri"/>
              </a:rPr>
              <a:t>r</a:t>
            </a:r>
            <a:r>
              <a:rPr sz="3000" spc="9" dirty="0" smtClean="0">
                <a:latin typeface="Calibri"/>
                <a:cs typeface="Calibri"/>
              </a:rPr>
              <a:t>o</a:t>
            </a:r>
            <a:r>
              <a:rPr sz="3000" spc="-4" dirty="0" smtClean="0">
                <a:latin typeface="Calibri"/>
                <a:cs typeface="Calibri"/>
              </a:rPr>
              <a:t>fi</a:t>
            </a:r>
            <a:r>
              <a:rPr sz="3000" spc="0" dirty="0" smtClean="0">
                <a:latin typeface="Calibri"/>
                <a:cs typeface="Calibri"/>
              </a:rPr>
              <a:t>cie</a:t>
            </a:r>
            <a:r>
              <a:rPr sz="3000" spc="-9" dirty="0" smtClean="0">
                <a:latin typeface="Calibri"/>
                <a:cs typeface="Calibri"/>
              </a:rPr>
              <a:t>n</a:t>
            </a:r>
            <a:r>
              <a:rPr sz="3000" spc="0" dirty="0" smtClean="0">
                <a:latin typeface="Calibri"/>
                <a:cs typeface="Calibri"/>
              </a:rPr>
              <a:t>cy</a:t>
            </a:r>
            <a:r>
              <a:rPr sz="3000" spc="-80" dirty="0" smtClean="0">
                <a:latin typeface="Calibri"/>
                <a:cs typeface="Calibri"/>
              </a:rPr>
              <a:t> </a:t>
            </a:r>
            <a:r>
              <a:rPr sz="3000" spc="0" dirty="0" smtClean="0">
                <a:latin typeface="Calibri"/>
                <a:cs typeface="Calibri"/>
              </a:rPr>
              <a:t>or</a:t>
            </a:r>
            <a:r>
              <a:rPr sz="3000" spc="-26" dirty="0" smtClean="0">
                <a:latin typeface="Calibri"/>
                <a:cs typeface="Calibri"/>
              </a:rPr>
              <a:t> </a:t>
            </a:r>
            <a:r>
              <a:rPr sz="3000" spc="-4" dirty="0" smtClean="0">
                <a:latin typeface="Calibri"/>
                <a:cs typeface="Calibri"/>
              </a:rPr>
              <a:t>qu</a:t>
            </a:r>
            <a:r>
              <a:rPr sz="3000" spc="4" dirty="0" smtClean="0">
                <a:latin typeface="Calibri"/>
                <a:cs typeface="Calibri"/>
              </a:rPr>
              <a:t>a</a:t>
            </a:r>
            <a:r>
              <a:rPr sz="3000" spc="0" dirty="0" smtClean="0">
                <a:latin typeface="Calibri"/>
                <a:cs typeface="Calibri"/>
              </a:rPr>
              <a:t>l</a:t>
            </a:r>
            <a:r>
              <a:rPr sz="3000" spc="-4" dirty="0" smtClean="0">
                <a:latin typeface="Calibri"/>
                <a:cs typeface="Calibri"/>
              </a:rPr>
              <a:t>i</a:t>
            </a:r>
            <a:r>
              <a:rPr sz="3000" spc="4" dirty="0" smtClean="0">
                <a:latin typeface="Calibri"/>
                <a:cs typeface="Calibri"/>
              </a:rPr>
              <a:t>f</a:t>
            </a:r>
            <a:r>
              <a:rPr sz="3000" spc="-4" dirty="0" smtClean="0">
                <a:latin typeface="Calibri"/>
                <a:cs typeface="Calibri"/>
              </a:rPr>
              <a:t>i</a:t>
            </a:r>
            <a:r>
              <a:rPr sz="3000" spc="0" dirty="0" smtClean="0">
                <a:latin typeface="Calibri"/>
                <a:cs typeface="Calibri"/>
              </a:rPr>
              <a:t>c</a:t>
            </a:r>
            <a:r>
              <a:rPr sz="3000" spc="4" dirty="0" smtClean="0">
                <a:latin typeface="Calibri"/>
                <a:cs typeface="Calibri"/>
              </a:rPr>
              <a:t>at</a:t>
            </a:r>
            <a:r>
              <a:rPr sz="3000" spc="-4" dirty="0" smtClean="0">
                <a:latin typeface="Calibri"/>
                <a:cs typeface="Calibri"/>
              </a:rPr>
              <a:t>i</a:t>
            </a:r>
            <a:r>
              <a:rPr sz="3000" spc="9" dirty="0" smtClean="0">
                <a:latin typeface="Calibri"/>
                <a:cs typeface="Calibri"/>
              </a:rPr>
              <a:t>o</a:t>
            </a:r>
            <a:r>
              <a:rPr sz="3000" spc="-4" dirty="0" smtClean="0">
                <a:latin typeface="Calibri"/>
                <a:cs typeface="Calibri"/>
              </a:rPr>
              <a:t>n</a:t>
            </a:r>
            <a:r>
              <a:rPr sz="3000" spc="0" dirty="0" smtClean="0">
                <a:latin typeface="Calibri"/>
                <a:cs typeface="Calibri"/>
              </a:rPr>
              <a:t>.</a:t>
            </a:r>
            <a:endParaRPr sz="3000">
              <a:latin typeface="Calibri"/>
              <a:cs typeface="Calibri"/>
            </a:endParaRPr>
          </a:p>
          <a:p>
            <a:pPr marL="12700" marR="57063">
              <a:lnSpc>
                <a:spcPts val="3554"/>
              </a:lnSpc>
            </a:pPr>
            <a:r>
              <a:rPr sz="4500" b="1" spc="4" baseline="1820" dirty="0" smtClean="0">
                <a:latin typeface="Calibri"/>
                <a:cs typeface="Calibri"/>
              </a:rPr>
              <a:t>T</a:t>
            </a:r>
            <a:r>
              <a:rPr sz="4500" b="1" spc="0" baseline="1820" dirty="0" smtClean="0">
                <a:latin typeface="Calibri"/>
                <a:cs typeface="Calibri"/>
              </a:rPr>
              <a:t>each</a:t>
            </a:r>
            <a:r>
              <a:rPr sz="4500" b="1" spc="-9" baseline="1820" dirty="0" smtClean="0">
                <a:latin typeface="Calibri"/>
                <a:cs typeface="Calibri"/>
              </a:rPr>
              <a:t>i</a:t>
            </a:r>
            <a:r>
              <a:rPr sz="4500" b="1" spc="0" baseline="1820" dirty="0" smtClean="0">
                <a:latin typeface="Calibri"/>
                <a:cs typeface="Calibri"/>
              </a:rPr>
              <a:t>ng</a:t>
            </a:r>
            <a:endParaRPr sz="3000">
              <a:latin typeface="Calibri"/>
              <a:cs typeface="Calibri"/>
            </a:endParaRPr>
          </a:p>
          <a:p>
            <a:pPr marL="269240" marR="925" indent="-10159" algn="just">
              <a:lnSpc>
                <a:spcPts val="3662"/>
              </a:lnSpc>
              <a:spcBef>
                <a:spcPts val="322"/>
              </a:spcBef>
            </a:pPr>
            <a:r>
              <a:rPr sz="3000" spc="4" dirty="0" smtClean="0">
                <a:latin typeface="Calibri"/>
                <a:cs typeface="Calibri"/>
              </a:rPr>
              <a:t>A</a:t>
            </a:r>
            <a:r>
              <a:rPr sz="3000" spc="0" dirty="0" smtClean="0">
                <a:latin typeface="Calibri"/>
                <a:cs typeface="Calibri"/>
              </a:rPr>
              <a:t>n</a:t>
            </a:r>
            <a:r>
              <a:rPr sz="3000" spc="36" dirty="0" smtClean="0">
                <a:latin typeface="Calibri"/>
                <a:cs typeface="Calibri"/>
              </a:rPr>
              <a:t> </a:t>
            </a:r>
            <a:r>
              <a:rPr sz="3000" spc="4" dirty="0" smtClean="0">
                <a:latin typeface="Calibri"/>
                <a:cs typeface="Calibri"/>
              </a:rPr>
              <a:t>a</a:t>
            </a:r>
            <a:r>
              <a:rPr sz="3000" spc="0" dirty="0" smtClean="0">
                <a:latin typeface="Calibri"/>
                <a:cs typeface="Calibri"/>
              </a:rPr>
              <a:t>c</a:t>
            </a:r>
            <a:r>
              <a:rPr sz="3000" spc="4" dirty="0" smtClean="0">
                <a:latin typeface="Calibri"/>
                <a:cs typeface="Calibri"/>
              </a:rPr>
              <a:t>a</a:t>
            </a:r>
            <a:r>
              <a:rPr sz="3000" spc="-4" dirty="0" smtClean="0">
                <a:latin typeface="Calibri"/>
                <a:cs typeface="Calibri"/>
              </a:rPr>
              <a:t>d</a:t>
            </a:r>
            <a:r>
              <a:rPr sz="3000" spc="0" dirty="0" smtClean="0">
                <a:latin typeface="Calibri"/>
                <a:cs typeface="Calibri"/>
              </a:rPr>
              <a:t>em</a:t>
            </a:r>
            <a:r>
              <a:rPr sz="3000" spc="-4" dirty="0" smtClean="0">
                <a:latin typeface="Calibri"/>
                <a:cs typeface="Calibri"/>
              </a:rPr>
              <a:t>i</a:t>
            </a:r>
            <a:r>
              <a:rPr sz="3000" spc="0" dirty="0" smtClean="0">
                <a:latin typeface="Calibri"/>
                <a:cs typeface="Calibri"/>
              </a:rPr>
              <a:t>c </a:t>
            </a:r>
            <a:r>
              <a:rPr sz="3000" spc="-4" dirty="0" smtClean="0">
                <a:latin typeface="Calibri"/>
                <a:cs typeface="Calibri"/>
              </a:rPr>
              <a:t>p</a:t>
            </a:r>
            <a:r>
              <a:rPr sz="3000" spc="4" dirty="0" smtClean="0">
                <a:latin typeface="Calibri"/>
                <a:cs typeface="Calibri"/>
              </a:rPr>
              <a:t>r</a:t>
            </a:r>
            <a:r>
              <a:rPr sz="3000" spc="0" dirty="0" smtClean="0">
                <a:latin typeface="Calibri"/>
                <a:cs typeface="Calibri"/>
              </a:rPr>
              <a:t>oce</a:t>
            </a:r>
            <a:r>
              <a:rPr sz="3000" spc="-4" dirty="0" smtClean="0">
                <a:latin typeface="Calibri"/>
                <a:cs typeface="Calibri"/>
              </a:rPr>
              <a:t>s</a:t>
            </a:r>
            <a:r>
              <a:rPr sz="3000" spc="0" dirty="0" smtClean="0">
                <a:latin typeface="Calibri"/>
                <a:cs typeface="Calibri"/>
              </a:rPr>
              <a:t>s</a:t>
            </a:r>
            <a:r>
              <a:rPr sz="3000" spc="22" dirty="0" smtClean="0">
                <a:latin typeface="Calibri"/>
                <a:cs typeface="Calibri"/>
              </a:rPr>
              <a:t> </a:t>
            </a:r>
            <a:r>
              <a:rPr sz="3000" spc="4" dirty="0" smtClean="0">
                <a:latin typeface="Calibri"/>
                <a:cs typeface="Calibri"/>
              </a:rPr>
              <a:t>b</a:t>
            </a:r>
            <a:r>
              <a:rPr sz="3000" spc="0" dirty="0" smtClean="0">
                <a:latin typeface="Calibri"/>
                <a:cs typeface="Calibri"/>
              </a:rPr>
              <a:t>y</a:t>
            </a:r>
            <a:r>
              <a:rPr sz="3000" spc="40" dirty="0" smtClean="0">
                <a:latin typeface="Calibri"/>
                <a:cs typeface="Calibri"/>
              </a:rPr>
              <a:t> </a:t>
            </a:r>
            <a:r>
              <a:rPr sz="3000" spc="-4" dirty="0" smtClean="0">
                <a:latin typeface="Calibri"/>
                <a:cs typeface="Calibri"/>
              </a:rPr>
              <a:t>wh</a:t>
            </a:r>
            <a:r>
              <a:rPr sz="3000" spc="0" dirty="0" smtClean="0">
                <a:latin typeface="Calibri"/>
                <a:cs typeface="Calibri"/>
              </a:rPr>
              <a:t>ich</a:t>
            </a:r>
            <a:r>
              <a:rPr sz="3000" spc="10" dirty="0" smtClean="0">
                <a:latin typeface="Calibri"/>
                <a:cs typeface="Calibri"/>
              </a:rPr>
              <a:t> </a:t>
            </a:r>
            <a:r>
              <a:rPr sz="3000" spc="4" dirty="0" smtClean="0">
                <a:latin typeface="Calibri"/>
                <a:cs typeface="Calibri"/>
              </a:rPr>
              <a:t>st</a:t>
            </a:r>
            <a:r>
              <a:rPr sz="3000" spc="-4" dirty="0" smtClean="0">
                <a:latin typeface="Calibri"/>
                <a:cs typeface="Calibri"/>
              </a:rPr>
              <a:t>ud</a:t>
            </a:r>
            <a:r>
              <a:rPr sz="3000" spc="0" dirty="0" smtClean="0">
                <a:latin typeface="Calibri"/>
                <a:cs typeface="Calibri"/>
              </a:rPr>
              <a:t>e</a:t>
            </a:r>
            <a:r>
              <a:rPr sz="3000" spc="-9" dirty="0" smtClean="0">
                <a:latin typeface="Calibri"/>
                <a:cs typeface="Calibri"/>
              </a:rPr>
              <a:t>n</a:t>
            </a:r>
            <a:r>
              <a:rPr sz="3000" spc="4" dirty="0" smtClean="0">
                <a:latin typeface="Calibri"/>
                <a:cs typeface="Calibri"/>
              </a:rPr>
              <a:t>t</a:t>
            </a:r>
            <a:r>
              <a:rPr sz="3000" spc="0" dirty="0" smtClean="0">
                <a:latin typeface="Calibri"/>
                <a:cs typeface="Calibri"/>
              </a:rPr>
              <a:t>s </a:t>
            </a:r>
            <a:endParaRPr sz="3000">
              <a:latin typeface="Calibri"/>
              <a:cs typeface="Calibri"/>
            </a:endParaRPr>
          </a:p>
          <a:p>
            <a:pPr marL="269240" marR="925" algn="just">
              <a:lnSpc>
                <a:spcPts val="2570"/>
              </a:lnSpc>
            </a:pPr>
            <a:r>
              <a:rPr sz="3000" spc="4" dirty="0" smtClean="0">
                <a:latin typeface="Calibri"/>
                <a:cs typeface="Calibri"/>
              </a:rPr>
              <a:t>a</a:t>
            </a:r>
            <a:r>
              <a:rPr sz="3000" spc="-4" dirty="0" smtClean="0">
                <a:latin typeface="Calibri"/>
                <a:cs typeface="Calibri"/>
              </a:rPr>
              <a:t>r</a:t>
            </a:r>
            <a:r>
              <a:rPr sz="3000" spc="0" dirty="0" smtClean="0">
                <a:latin typeface="Calibri"/>
                <a:cs typeface="Calibri"/>
              </a:rPr>
              <a:t>e </a:t>
            </a:r>
            <a:r>
              <a:rPr sz="3000" spc="367" dirty="0" smtClean="0">
                <a:latin typeface="Calibri"/>
                <a:cs typeface="Calibri"/>
              </a:rPr>
              <a:t> </a:t>
            </a:r>
            <a:r>
              <a:rPr sz="3000" spc="4" dirty="0" smtClean="0">
                <a:latin typeface="Calibri"/>
                <a:cs typeface="Calibri"/>
              </a:rPr>
              <a:t>m</a:t>
            </a:r>
            <a:r>
              <a:rPr sz="3000" spc="0" dirty="0" smtClean="0">
                <a:latin typeface="Calibri"/>
                <a:cs typeface="Calibri"/>
              </a:rPr>
              <a:t>o</a:t>
            </a:r>
            <a:r>
              <a:rPr sz="3000" spc="4" dirty="0" smtClean="0">
                <a:latin typeface="Calibri"/>
                <a:cs typeface="Calibri"/>
              </a:rPr>
              <a:t>t</a:t>
            </a:r>
            <a:r>
              <a:rPr sz="3000" spc="0" dirty="0" smtClean="0">
                <a:latin typeface="Calibri"/>
                <a:cs typeface="Calibri"/>
              </a:rPr>
              <a:t>i</a:t>
            </a:r>
            <a:r>
              <a:rPr sz="3000" spc="-4" dirty="0" smtClean="0">
                <a:latin typeface="Calibri"/>
                <a:cs typeface="Calibri"/>
              </a:rPr>
              <a:t>v</a:t>
            </a:r>
            <a:r>
              <a:rPr sz="3000" spc="4" dirty="0" smtClean="0">
                <a:latin typeface="Calibri"/>
                <a:cs typeface="Calibri"/>
              </a:rPr>
              <a:t>at</a:t>
            </a:r>
            <a:r>
              <a:rPr sz="3000" spc="0" dirty="0" smtClean="0">
                <a:latin typeface="Calibri"/>
                <a:cs typeface="Calibri"/>
              </a:rPr>
              <a:t>ed </a:t>
            </a:r>
            <a:r>
              <a:rPr sz="3000" spc="304" dirty="0" smtClean="0">
                <a:latin typeface="Calibri"/>
                <a:cs typeface="Calibri"/>
              </a:rPr>
              <a:t> </a:t>
            </a:r>
            <a:r>
              <a:rPr sz="3000" spc="4" dirty="0" smtClean="0">
                <a:latin typeface="Calibri"/>
                <a:cs typeface="Calibri"/>
              </a:rPr>
              <a:t>t</a:t>
            </a:r>
            <a:r>
              <a:rPr sz="3000" spc="0" dirty="0" smtClean="0">
                <a:latin typeface="Calibri"/>
                <a:cs typeface="Calibri"/>
              </a:rPr>
              <a:t>o </a:t>
            </a:r>
            <a:r>
              <a:rPr sz="3000" spc="382" dirty="0" smtClean="0">
                <a:latin typeface="Calibri"/>
                <a:cs typeface="Calibri"/>
              </a:rPr>
              <a:t> </a:t>
            </a:r>
            <a:r>
              <a:rPr sz="3000" spc="0" dirty="0" smtClean="0">
                <a:latin typeface="Calibri"/>
                <a:cs typeface="Calibri"/>
              </a:rPr>
              <a:t>l</a:t>
            </a:r>
            <a:r>
              <a:rPr sz="3000" spc="-14" dirty="0" smtClean="0">
                <a:latin typeface="Calibri"/>
                <a:cs typeface="Calibri"/>
              </a:rPr>
              <a:t>e</a:t>
            </a:r>
            <a:r>
              <a:rPr sz="3000" spc="4" dirty="0" smtClean="0">
                <a:latin typeface="Calibri"/>
                <a:cs typeface="Calibri"/>
              </a:rPr>
              <a:t>ar</a:t>
            </a:r>
            <a:r>
              <a:rPr sz="3000" spc="0" dirty="0" smtClean="0">
                <a:latin typeface="Calibri"/>
                <a:cs typeface="Calibri"/>
              </a:rPr>
              <a:t>n </a:t>
            </a:r>
            <a:r>
              <a:rPr sz="3000" spc="362" dirty="0" smtClean="0">
                <a:latin typeface="Calibri"/>
                <a:cs typeface="Calibri"/>
              </a:rPr>
              <a:t> </a:t>
            </a:r>
            <a:r>
              <a:rPr sz="3000" spc="-4" dirty="0" smtClean="0">
                <a:latin typeface="Calibri"/>
                <a:cs typeface="Calibri"/>
              </a:rPr>
              <a:t>i</a:t>
            </a:r>
            <a:r>
              <a:rPr sz="3000" spc="0" dirty="0" smtClean="0">
                <a:latin typeface="Calibri"/>
                <a:cs typeface="Calibri"/>
              </a:rPr>
              <a:t>n </a:t>
            </a:r>
            <a:r>
              <a:rPr sz="3000" spc="387" dirty="0" smtClean="0">
                <a:latin typeface="Calibri"/>
                <a:cs typeface="Calibri"/>
              </a:rPr>
              <a:t> </a:t>
            </a:r>
            <a:r>
              <a:rPr sz="3000" spc="4" dirty="0" smtClean="0">
                <a:latin typeface="Calibri"/>
                <a:cs typeface="Calibri"/>
              </a:rPr>
              <a:t>wa</a:t>
            </a:r>
            <a:r>
              <a:rPr sz="3000" spc="-9" dirty="0" smtClean="0">
                <a:latin typeface="Calibri"/>
                <a:cs typeface="Calibri"/>
              </a:rPr>
              <a:t>y</a:t>
            </a:r>
            <a:r>
              <a:rPr sz="3000" spc="0" dirty="0" smtClean="0">
                <a:latin typeface="Calibri"/>
                <a:cs typeface="Calibri"/>
              </a:rPr>
              <a:t>s </a:t>
            </a:r>
            <a:r>
              <a:rPr sz="3000" spc="362" dirty="0" smtClean="0">
                <a:latin typeface="Calibri"/>
                <a:cs typeface="Calibri"/>
              </a:rPr>
              <a:t> </a:t>
            </a:r>
            <a:r>
              <a:rPr sz="3000" spc="-4" dirty="0" smtClean="0">
                <a:latin typeface="Calibri"/>
                <a:cs typeface="Calibri"/>
              </a:rPr>
              <a:t>t</a:t>
            </a:r>
            <a:r>
              <a:rPr sz="3000" spc="4" dirty="0" smtClean="0">
                <a:latin typeface="Calibri"/>
                <a:cs typeface="Calibri"/>
              </a:rPr>
              <a:t>ha</a:t>
            </a:r>
            <a:r>
              <a:rPr sz="3000" spc="0" dirty="0" smtClean="0">
                <a:latin typeface="Calibri"/>
                <a:cs typeface="Calibri"/>
              </a:rPr>
              <a:t>t</a:t>
            </a:r>
            <a:endParaRPr sz="3000">
              <a:latin typeface="Calibri"/>
              <a:cs typeface="Calibri"/>
            </a:endParaRPr>
          </a:p>
        </p:txBody>
      </p:sp>
      <p:sp>
        <p:nvSpPr>
          <p:cNvPr id="6" name="object 6"/>
          <p:cNvSpPr txBox="1"/>
          <p:nvPr/>
        </p:nvSpPr>
        <p:spPr>
          <a:xfrm>
            <a:off x="1464310" y="4730750"/>
            <a:ext cx="945092" cy="406400"/>
          </a:xfrm>
          <a:prstGeom prst="rect">
            <a:avLst/>
          </a:prstGeom>
        </p:spPr>
        <p:txBody>
          <a:bodyPr wrap="square" lIns="0" tIns="0" rIns="0" bIns="0" rtlCol="0">
            <a:noAutofit/>
          </a:bodyPr>
          <a:lstStyle/>
          <a:p>
            <a:pPr marL="12700">
              <a:lnSpc>
                <a:spcPts val="3155"/>
              </a:lnSpc>
              <a:spcBef>
                <a:spcPts val="157"/>
              </a:spcBef>
            </a:pPr>
            <a:r>
              <a:rPr sz="4500" spc="4" baseline="2730" dirty="0" smtClean="0">
                <a:latin typeface="Calibri"/>
                <a:cs typeface="Calibri"/>
              </a:rPr>
              <a:t>ma</a:t>
            </a:r>
            <a:r>
              <a:rPr sz="4500" spc="-4" baseline="2730" dirty="0" smtClean="0">
                <a:latin typeface="Calibri"/>
                <a:cs typeface="Calibri"/>
              </a:rPr>
              <a:t>k</a:t>
            </a:r>
            <a:r>
              <a:rPr sz="4500" spc="0" baseline="2730" dirty="0" smtClean="0">
                <a:latin typeface="Calibri"/>
                <a:cs typeface="Calibri"/>
              </a:rPr>
              <a:t>e</a:t>
            </a:r>
            <a:endParaRPr sz="3000">
              <a:latin typeface="Calibri"/>
              <a:cs typeface="Calibri"/>
            </a:endParaRPr>
          </a:p>
        </p:txBody>
      </p:sp>
      <p:sp>
        <p:nvSpPr>
          <p:cNvPr id="7" name="object 7"/>
          <p:cNvSpPr txBox="1"/>
          <p:nvPr/>
        </p:nvSpPr>
        <p:spPr>
          <a:xfrm>
            <a:off x="2632836" y="4730750"/>
            <a:ext cx="277750" cy="406400"/>
          </a:xfrm>
          <a:prstGeom prst="rect">
            <a:avLst/>
          </a:prstGeom>
        </p:spPr>
        <p:txBody>
          <a:bodyPr wrap="square" lIns="0" tIns="0" rIns="0" bIns="0" rtlCol="0">
            <a:noAutofit/>
          </a:bodyPr>
          <a:lstStyle/>
          <a:p>
            <a:pPr marL="12700">
              <a:lnSpc>
                <a:spcPts val="3155"/>
              </a:lnSpc>
              <a:spcBef>
                <a:spcPts val="157"/>
              </a:spcBef>
            </a:pPr>
            <a:r>
              <a:rPr sz="4500" spc="0" baseline="2730" dirty="0" smtClean="0">
                <a:latin typeface="Calibri"/>
                <a:cs typeface="Calibri"/>
              </a:rPr>
              <a:t>a</a:t>
            </a:r>
            <a:endParaRPr sz="3000">
              <a:latin typeface="Calibri"/>
              <a:cs typeface="Calibri"/>
            </a:endParaRPr>
          </a:p>
        </p:txBody>
      </p:sp>
      <p:sp>
        <p:nvSpPr>
          <p:cNvPr id="8" name="object 8"/>
          <p:cNvSpPr txBox="1"/>
          <p:nvPr/>
        </p:nvSpPr>
        <p:spPr>
          <a:xfrm>
            <a:off x="3133089" y="4730750"/>
            <a:ext cx="1673547" cy="406400"/>
          </a:xfrm>
          <a:prstGeom prst="rect">
            <a:avLst/>
          </a:prstGeom>
        </p:spPr>
        <p:txBody>
          <a:bodyPr wrap="square" lIns="0" tIns="0" rIns="0" bIns="0" rtlCol="0">
            <a:noAutofit/>
          </a:bodyPr>
          <a:lstStyle/>
          <a:p>
            <a:pPr marL="12700">
              <a:lnSpc>
                <a:spcPts val="3155"/>
              </a:lnSpc>
              <a:spcBef>
                <a:spcPts val="157"/>
              </a:spcBef>
            </a:pPr>
            <a:r>
              <a:rPr sz="4500" spc="-4" baseline="2730" dirty="0" smtClean="0">
                <a:latin typeface="Calibri"/>
                <a:cs typeface="Calibri"/>
              </a:rPr>
              <a:t>su</a:t>
            </a:r>
            <a:r>
              <a:rPr sz="4500" spc="4" baseline="2730" dirty="0" smtClean="0">
                <a:latin typeface="Calibri"/>
                <a:cs typeface="Calibri"/>
              </a:rPr>
              <a:t>sta</a:t>
            </a:r>
            <a:r>
              <a:rPr sz="4500" spc="-4" baseline="2730" dirty="0" smtClean="0">
                <a:latin typeface="Calibri"/>
                <a:cs typeface="Calibri"/>
              </a:rPr>
              <a:t>in</a:t>
            </a:r>
            <a:r>
              <a:rPr sz="4500" spc="0" baseline="2730" dirty="0" smtClean="0">
                <a:latin typeface="Calibri"/>
                <a:cs typeface="Calibri"/>
              </a:rPr>
              <a:t>e</a:t>
            </a:r>
            <a:r>
              <a:rPr sz="4500" spc="-9" baseline="2730" dirty="0" smtClean="0">
                <a:latin typeface="Calibri"/>
                <a:cs typeface="Calibri"/>
              </a:rPr>
              <a:t>d</a:t>
            </a:r>
            <a:r>
              <a:rPr sz="4500" spc="0" baseline="2730" dirty="0" smtClean="0">
                <a:latin typeface="Calibri"/>
                <a:cs typeface="Calibri"/>
              </a:rPr>
              <a:t>,</a:t>
            </a:r>
            <a:endParaRPr sz="3000">
              <a:latin typeface="Calibri"/>
              <a:cs typeface="Calibri"/>
            </a:endParaRPr>
          </a:p>
        </p:txBody>
      </p:sp>
      <p:sp>
        <p:nvSpPr>
          <p:cNvPr id="9" name="object 9"/>
          <p:cNvSpPr txBox="1"/>
          <p:nvPr/>
        </p:nvSpPr>
        <p:spPr>
          <a:xfrm>
            <a:off x="5028946" y="4730750"/>
            <a:ext cx="1883478" cy="406400"/>
          </a:xfrm>
          <a:prstGeom prst="rect">
            <a:avLst/>
          </a:prstGeom>
        </p:spPr>
        <p:txBody>
          <a:bodyPr wrap="square" lIns="0" tIns="0" rIns="0" bIns="0" rtlCol="0">
            <a:noAutofit/>
          </a:bodyPr>
          <a:lstStyle/>
          <a:p>
            <a:pPr marL="12700">
              <a:lnSpc>
                <a:spcPts val="3155"/>
              </a:lnSpc>
              <a:spcBef>
                <a:spcPts val="157"/>
              </a:spcBef>
            </a:pPr>
            <a:r>
              <a:rPr sz="4500" spc="-4" baseline="2730" dirty="0" smtClean="0">
                <a:latin typeface="Calibri"/>
                <a:cs typeface="Calibri"/>
              </a:rPr>
              <a:t>su</a:t>
            </a:r>
            <a:r>
              <a:rPr sz="4500" spc="4" baseline="2730" dirty="0" smtClean="0">
                <a:latin typeface="Calibri"/>
                <a:cs typeface="Calibri"/>
              </a:rPr>
              <a:t>b</a:t>
            </a:r>
            <a:r>
              <a:rPr sz="4500" spc="-4" baseline="2730" dirty="0" smtClean="0">
                <a:latin typeface="Calibri"/>
                <a:cs typeface="Calibri"/>
              </a:rPr>
              <a:t>s</a:t>
            </a:r>
            <a:r>
              <a:rPr sz="4500" spc="4" baseline="2730" dirty="0" smtClean="0">
                <a:latin typeface="Calibri"/>
                <a:cs typeface="Calibri"/>
              </a:rPr>
              <a:t>ta</a:t>
            </a:r>
            <a:r>
              <a:rPr sz="4500" spc="-4" baseline="2730" dirty="0" smtClean="0">
                <a:latin typeface="Calibri"/>
                <a:cs typeface="Calibri"/>
              </a:rPr>
              <a:t>n</a:t>
            </a:r>
            <a:r>
              <a:rPr sz="4500" spc="4" baseline="2730" dirty="0" smtClean="0">
                <a:latin typeface="Calibri"/>
                <a:cs typeface="Calibri"/>
              </a:rPr>
              <a:t>t</a:t>
            </a:r>
            <a:r>
              <a:rPr sz="4500" spc="-4" baseline="2730" dirty="0" smtClean="0">
                <a:latin typeface="Calibri"/>
                <a:cs typeface="Calibri"/>
              </a:rPr>
              <a:t>i</a:t>
            </a:r>
            <a:r>
              <a:rPr sz="4500" spc="4" baseline="2730" dirty="0" smtClean="0">
                <a:latin typeface="Calibri"/>
                <a:cs typeface="Calibri"/>
              </a:rPr>
              <a:t>a</a:t>
            </a:r>
            <a:r>
              <a:rPr sz="4500" spc="0" baseline="2730" dirty="0" smtClean="0">
                <a:latin typeface="Calibri"/>
                <a:cs typeface="Calibri"/>
              </a:rPr>
              <a:t>l,</a:t>
            </a:r>
            <a:endParaRPr sz="3000">
              <a:latin typeface="Calibri"/>
              <a:cs typeface="Calibri"/>
            </a:endParaRPr>
          </a:p>
        </p:txBody>
      </p:sp>
      <p:sp>
        <p:nvSpPr>
          <p:cNvPr id="10" name="object 10"/>
          <p:cNvSpPr txBox="1"/>
          <p:nvPr/>
        </p:nvSpPr>
        <p:spPr>
          <a:xfrm>
            <a:off x="7133590" y="4730750"/>
            <a:ext cx="677566" cy="406400"/>
          </a:xfrm>
          <a:prstGeom prst="rect">
            <a:avLst/>
          </a:prstGeom>
        </p:spPr>
        <p:txBody>
          <a:bodyPr wrap="square" lIns="0" tIns="0" rIns="0" bIns="0" rtlCol="0">
            <a:noAutofit/>
          </a:bodyPr>
          <a:lstStyle/>
          <a:p>
            <a:pPr marL="12700">
              <a:lnSpc>
                <a:spcPts val="3155"/>
              </a:lnSpc>
              <a:spcBef>
                <a:spcPts val="157"/>
              </a:spcBef>
            </a:pPr>
            <a:r>
              <a:rPr sz="4500" spc="4" baseline="2730" dirty="0" smtClean="0">
                <a:latin typeface="Calibri"/>
                <a:cs typeface="Calibri"/>
              </a:rPr>
              <a:t>a</a:t>
            </a:r>
            <a:r>
              <a:rPr sz="4500" spc="-4" baseline="2730" dirty="0" smtClean="0">
                <a:latin typeface="Calibri"/>
                <a:cs typeface="Calibri"/>
              </a:rPr>
              <a:t>n</a:t>
            </a:r>
            <a:r>
              <a:rPr sz="4500" spc="0" baseline="2730" dirty="0" smtClean="0">
                <a:latin typeface="Calibri"/>
                <a:cs typeface="Calibri"/>
              </a:rPr>
              <a:t>d</a:t>
            </a:r>
            <a:endParaRPr sz="3000">
              <a:latin typeface="Calibri"/>
              <a:cs typeface="Calibri"/>
            </a:endParaRPr>
          </a:p>
        </p:txBody>
      </p:sp>
      <p:sp>
        <p:nvSpPr>
          <p:cNvPr id="11" name="object 11"/>
          <p:cNvSpPr txBox="1"/>
          <p:nvPr/>
        </p:nvSpPr>
        <p:spPr>
          <a:xfrm>
            <a:off x="1464310" y="5055870"/>
            <a:ext cx="6347568" cy="732790"/>
          </a:xfrm>
          <a:prstGeom prst="rect">
            <a:avLst/>
          </a:prstGeom>
        </p:spPr>
        <p:txBody>
          <a:bodyPr wrap="square" lIns="0" tIns="0" rIns="0" bIns="0" rtlCol="0">
            <a:noAutofit/>
          </a:bodyPr>
          <a:lstStyle/>
          <a:p>
            <a:pPr marL="12700">
              <a:lnSpc>
                <a:spcPts val="3662"/>
              </a:lnSpc>
              <a:spcBef>
                <a:spcPts val="345"/>
              </a:spcBef>
              <a:tabLst>
                <a:tab pos="1409700" algn="l"/>
                <a:tab pos="3035300" algn="l"/>
                <a:tab pos="3632200" algn="l"/>
                <a:tab pos="4495800" algn="l"/>
                <a:tab pos="5372100" algn="l"/>
              </a:tabLst>
            </a:pPr>
            <a:r>
              <a:rPr sz="3000" spc="-4" dirty="0" smtClean="0">
                <a:latin typeface="Calibri"/>
                <a:cs typeface="Calibri"/>
              </a:rPr>
              <a:t>p</a:t>
            </a:r>
            <a:r>
              <a:rPr sz="3000" spc="0" dirty="0" smtClean="0">
                <a:latin typeface="Calibri"/>
                <a:cs typeface="Calibri"/>
              </a:rPr>
              <a:t>o</a:t>
            </a:r>
            <a:r>
              <a:rPr sz="3000" spc="4" dirty="0" smtClean="0">
                <a:latin typeface="Calibri"/>
                <a:cs typeface="Calibri"/>
              </a:rPr>
              <a:t>s</a:t>
            </a:r>
            <a:r>
              <a:rPr sz="3000" spc="0" dirty="0" smtClean="0">
                <a:latin typeface="Calibri"/>
                <a:cs typeface="Calibri"/>
              </a:rPr>
              <a:t>i</a:t>
            </a:r>
            <a:r>
              <a:rPr sz="3000" spc="-4" dirty="0" smtClean="0">
                <a:latin typeface="Calibri"/>
                <a:cs typeface="Calibri"/>
              </a:rPr>
              <a:t>ti</a:t>
            </a:r>
            <a:r>
              <a:rPr sz="3000" spc="4" dirty="0" smtClean="0">
                <a:latin typeface="Calibri"/>
                <a:cs typeface="Calibri"/>
              </a:rPr>
              <a:t>v</a:t>
            </a:r>
            <a:r>
              <a:rPr sz="3000" spc="0" dirty="0" smtClean="0">
                <a:latin typeface="Calibri"/>
                <a:cs typeface="Calibri"/>
              </a:rPr>
              <a:t>e	</a:t>
            </a:r>
            <a:r>
              <a:rPr sz="3000" spc="-4" dirty="0" smtClean="0">
                <a:latin typeface="Calibri"/>
                <a:cs typeface="Calibri"/>
              </a:rPr>
              <a:t>i</a:t>
            </a:r>
            <a:r>
              <a:rPr sz="3000" spc="4" dirty="0" smtClean="0">
                <a:latin typeface="Calibri"/>
                <a:cs typeface="Calibri"/>
              </a:rPr>
              <a:t>n</a:t>
            </a:r>
            <a:r>
              <a:rPr sz="3000" spc="-4" dirty="0" smtClean="0">
                <a:latin typeface="Calibri"/>
                <a:cs typeface="Calibri"/>
              </a:rPr>
              <a:t>fl</a:t>
            </a:r>
            <a:r>
              <a:rPr sz="3000" spc="4" dirty="0" smtClean="0">
                <a:latin typeface="Calibri"/>
                <a:cs typeface="Calibri"/>
              </a:rPr>
              <a:t>u</a:t>
            </a:r>
            <a:r>
              <a:rPr sz="3000" spc="-14" dirty="0" smtClean="0">
                <a:latin typeface="Calibri"/>
                <a:cs typeface="Calibri"/>
              </a:rPr>
              <a:t>e</a:t>
            </a:r>
            <a:r>
              <a:rPr sz="3000" spc="-4" dirty="0" smtClean="0">
                <a:latin typeface="Calibri"/>
                <a:cs typeface="Calibri"/>
              </a:rPr>
              <a:t>n</a:t>
            </a:r>
            <a:r>
              <a:rPr sz="3000" spc="9" dirty="0" smtClean="0">
                <a:latin typeface="Calibri"/>
                <a:cs typeface="Calibri"/>
              </a:rPr>
              <a:t>c</a:t>
            </a:r>
            <a:r>
              <a:rPr sz="3000" spc="0" dirty="0" smtClean="0">
                <a:latin typeface="Calibri"/>
                <a:cs typeface="Calibri"/>
              </a:rPr>
              <a:t>e	</a:t>
            </a:r>
            <a:r>
              <a:rPr sz="3000" spc="9" dirty="0" smtClean="0">
                <a:latin typeface="Calibri"/>
                <a:cs typeface="Calibri"/>
              </a:rPr>
              <a:t>o</a:t>
            </a:r>
            <a:r>
              <a:rPr sz="3000" spc="0" dirty="0" smtClean="0">
                <a:latin typeface="Calibri"/>
                <a:cs typeface="Calibri"/>
              </a:rPr>
              <a:t>n	</a:t>
            </a:r>
            <a:r>
              <a:rPr sz="3000" spc="-4" dirty="0" smtClean="0">
                <a:latin typeface="Calibri"/>
                <a:cs typeface="Calibri"/>
              </a:rPr>
              <a:t>h</a:t>
            </a:r>
            <a:r>
              <a:rPr sz="3000" spc="9" dirty="0" smtClean="0">
                <a:latin typeface="Calibri"/>
                <a:cs typeface="Calibri"/>
              </a:rPr>
              <a:t>o</a:t>
            </a:r>
            <a:r>
              <a:rPr sz="3000" spc="0" dirty="0" smtClean="0">
                <a:latin typeface="Calibri"/>
                <a:cs typeface="Calibri"/>
              </a:rPr>
              <a:t>w	</a:t>
            </a:r>
            <a:r>
              <a:rPr sz="3000" spc="4" dirty="0" smtClean="0">
                <a:latin typeface="Calibri"/>
                <a:cs typeface="Calibri"/>
              </a:rPr>
              <a:t>t</a:t>
            </a:r>
            <a:r>
              <a:rPr sz="3000" spc="-4" dirty="0" smtClean="0">
                <a:latin typeface="Calibri"/>
                <a:cs typeface="Calibri"/>
              </a:rPr>
              <a:t>h</a:t>
            </a:r>
            <a:r>
              <a:rPr sz="3000" spc="0" dirty="0" smtClean="0">
                <a:latin typeface="Calibri"/>
                <a:cs typeface="Calibri"/>
              </a:rPr>
              <a:t>ey	</a:t>
            </a:r>
            <a:r>
              <a:rPr sz="3000" spc="-4" dirty="0" smtClean="0">
                <a:latin typeface="Calibri"/>
                <a:cs typeface="Calibri"/>
              </a:rPr>
              <a:t>t</a:t>
            </a:r>
            <a:r>
              <a:rPr sz="3000" spc="4" dirty="0" smtClean="0">
                <a:latin typeface="Calibri"/>
                <a:cs typeface="Calibri"/>
              </a:rPr>
              <a:t>h</a:t>
            </a:r>
            <a:r>
              <a:rPr sz="3000" spc="-4" dirty="0" smtClean="0">
                <a:latin typeface="Calibri"/>
                <a:cs typeface="Calibri"/>
              </a:rPr>
              <a:t>in</a:t>
            </a:r>
            <a:r>
              <a:rPr sz="3000" spc="4" dirty="0" smtClean="0">
                <a:latin typeface="Calibri"/>
                <a:cs typeface="Calibri"/>
              </a:rPr>
              <a:t>k</a:t>
            </a:r>
            <a:r>
              <a:rPr sz="3000" spc="0" dirty="0" smtClean="0">
                <a:latin typeface="Calibri"/>
                <a:cs typeface="Calibri"/>
              </a:rPr>
              <a:t>, </a:t>
            </a:r>
            <a:endParaRPr sz="3000">
              <a:latin typeface="Calibri"/>
              <a:cs typeface="Calibri"/>
            </a:endParaRPr>
          </a:p>
          <a:p>
            <a:pPr marL="12700">
              <a:lnSpc>
                <a:spcPts val="2570"/>
              </a:lnSpc>
              <a:tabLst>
                <a:tab pos="1409700" algn="l"/>
                <a:tab pos="3035300" algn="l"/>
                <a:tab pos="3632200" algn="l"/>
                <a:tab pos="4495800" algn="l"/>
                <a:tab pos="5372100" algn="l"/>
              </a:tabLst>
            </a:pPr>
            <a:r>
              <a:rPr sz="3000" spc="4" dirty="0" smtClean="0">
                <a:latin typeface="Calibri"/>
                <a:cs typeface="Calibri"/>
              </a:rPr>
              <a:t>a</a:t>
            </a:r>
            <a:r>
              <a:rPr sz="3000" spc="0" dirty="0" smtClean="0">
                <a:latin typeface="Calibri"/>
                <a:cs typeface="Calibri"/>
              </a:rPr>
              <a:t>c</a:t>
            </a:r>
            <a:r>
              <a:rPr sz="3000" spc="4" dirty="0" smtClean="0">
                <a:latin typeface="Calibri"/>
                <a:cs typeface="Calibri"/>
              </a:rPr>
              <a:t>t</a:t>
            </a:r>
            <a:r>
              <a:rPr sz="3000" spc="0" dirty="0" smtClean="0">
                <a:latin typeface="Calibri"/>
                <a:cs typeface="Calibri"/>
              </a:rPr>
              <a:t>,</a:t>
            </a:r>
            <a:r>
              <a:rPr sz="3000" spc="-30" dirty="0" smtClean="0">
                <a:latin typeface="Calibri"/>
                <a:cs typeface="Calibri"/>
              </a:rPr>
              <a:t> </a:t>
            </a:r>
            <a:r>
              <a:rPr sz="3000" spc="4" dirty="0" smtClean="0">
                <a:latin typeface="Calibri"/>
                <a:cs typeface="Calibri"/>
              </a:rPr>
              <a:t>a</a:t>
            </a:r>
            <a:r>
              <a:rPr sz="3000" spc="-4" dirty="0" smtClean="0">
                <a:latin typeface="Calibri"/>
                <a:cs typeface="Calibri"/>
              </a:rPr>
              <a:t>n</a:t>
            </a:r>
            <a:r>
              <a:rPr sz="3000" spc="0" dirty="0" smtClean="0">
                <a:latin typeface="Calibri"/>
                <a:cs typeface="Calibri"/>
              </a:rPr>
              <a:t>d </a:t>
            </a:r>
            <a:r>
              <a:rPr sz="3000" spc="-14" dirty="0" smtClean="0">
                <a:latin typeface="Calibri"/>
                <a:cs typeface="Calibri"/>
              </a:rPr>
              <a:t>f</a:t>
            </a:r>
            <a:r>
              <a:rPr sz="3000" spc="0" dirty="0" smtClean="0">
                <a:latin typeface="Calibri"/>
                <a:cs typeface="Calibri"/>
              </a:rPr>
              <a:t>ee</a:t>
            </a:r>
            <a:r>
              <a:rPr sz="3000" spc="-9" dirty="0" smtClean="0">
                <a:latin typeface="Calibri"/>
                <a:cs typeface="Calibri"/>
              </a:rPr>
              <a:t>l</a:t>
            </a:r>
            <a:r>
              <a:rPr sz="3000" spc="0" dirty="0" smtClean="0">
                <a:latin typeface="Calibri"/>
                <a:cs typeface="Calibri"/>
              </a:rPr>
              <a:t>.</a:t>
            </a:r>
            <a:endParaRPr sz="3000">
              <a:latin typeface="Calibri"/>
              <a:cs typeface="Calibri"/>
            </a:endParaRPr>
          </a:p>
        </p:txBody>
      </p:sp>
    </p:spTree>
    <p:extLst>
      <p:ext uri="{BB962C8B-B14F-4D97-AF65-F5344CB8AC3E}">
        <p14:creationId xmlns:p14="http://schemas.microsoft.com/office/powerpoint/2010/main" val="44728673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noAutofit/>
          </a:bodyPr>
          <a:lstStyle/>
          <a:p>
            <a:endParaRPr/>
          </a:p>
        </p:txBody>
      </p:sp>
      <p:sp>
        <p:nvSpPr>
          <p:cNvPr id="3" name="object 3"/>
          <p:cNvSpPr txBox="1"/>
          <p:nvPr/>
        </p:nvSpPr>
        <p:spPr>
          <a:xfrm>
            <a:off x="1258569" y="960119"/>
            <a:ext cx="6684784" cy="533400"/>
          </a:xfrm>
          <a:prstGeom prst="rect">
            <a:avLst/>
          </a:prstGeom>
        </p:spPr>
        <p:txBody>
          <a:bodyPr wrap="square" lIns="0" tIns="0" rIns="0" bIns="0" rtlCol="0">
            <a:noAutofit/>
          </a:bodyPr>
          <a:lstStyle/>
          <a:p>
            <a:pPr marL="12700">
              <a:lnSpc>
                <a:spcPts val="4175"/>
              </a:lnSpc>
              <a:spcBef>
                <a:spcPts val="208"/>
              </a:spcBef>
            </a:pPr>
            <a:r>
              <a:rPr sz="6000" b="1" spc="-4" baseline="3413" dirty="0" smtClean="0">
                <a:latin typeface="Calibri"/>
                <a:cs typeface="Calibri"/>
              </a:rPr>
              <a:t>I</a:t>
            </a:r>
            <a:r>
              <a:rPr sz="6000" b="1" spc="0" baseline="3413" dirty="0" smtClean="0">
                <a:latin typeface="Calibri"/>
                <a:cs typeface="Calibri"/>
              </a:rPr>
              <a:t>NST</a:t>
            </a:r>
            <a:r>
              <a:rPr sz="6000" b="1" spc="-9" baseline="3413" dirty="0" smtClean="0">
                <a:latin typeface="Calibri"/>
                <a:cs typeface="Calibri"/>
              </a:rPr>
              <a:t>RU</a:t>
            </a:r>
            <a:r>
              <a:rPr sz="6000" b="1" spc="4" baseline="3413" dirty="0" smtClean="0">
                <a:latin typeface="Calibri"/>
                <a:cs typeface="Calibri"/>
              </a:rPr>
              <a:t>C</a:t>
            </a:r>
            <a:r>
              <a:rPr sz="6000" b="1" spc="0" baseline="3413" dirty="0" smtClean="0">
                <a:latin typeface="Calibri"/>
                <a:cs typeface="Calibri"/>
              </a:rPr>
              <a:t>T</a:t>
            </a:r>
            <a:r>
              <a:rPr sz="6000" b="1" spc="4" baseline="3413" dirty="0" smtClean="0">
                <a:latin typeface="Calibri"/>
                <a:cs typeface="Calibri"/>
              </a:rPr>
              <a:t>I</a:t>
            </a:r>
            <a:r>
              <a:rPr sz="6000" b="1" spc="-14" baseline="3413" dirty="0" smtClean="0">
                <a:latin typeface="Calibri"/>
                <a:cs typeface="Calibri"/>
              </a:rPr>
              <a:t>O</a:t>
            </a:r>
            <a:r>
              <a:rPr sz="6000" b="1" spc="0" baseline="3413" dirty="0" smtClean="0">
                <a:latin typeface="Calibri"/>
                <a:cs typeface="Calibri"/>
              </a:rPr>
              <a:t>N</a:t>
            </a:r>
            <a:r>
              <a:rPr sz="6000" b="1" spc="-138" baseline="3413" dirty="0" smtClean="0">
                <a:latin typeface="Calibri"/>
                <a:cs typeface="Calibri"/>
              </a:rPr>
              <a:t> </a:t>
            </a:r>
            <a:r>
              <a:rPr sz="6000" b="1" spc="4" baseline="3413" dirty="0" smtClean="0">
                <a:latin typeface="Calibri"/>
                <a:cs typeface="Calibri"/>
              </a:rPr>
              <a:t>V</a:t>
            </a:r>
            <a:r>
              <a:rPr sz="6000" b="1" spc="0" baseline="3413" dirty="0" smtClean="0">
                <a:latin typeface="Calibri"/>
                <a:cs typeface="Calibri"/>
              </a:rPr>
              <a:t>S</a:t>
            </a:r>
            <a:r>
              <a:rPr sz="6000" b="1" spc="-33" baseline="3413" dirty="0" smtClean="0">
                <a:latin typeface="Calibri"/>
                <a:cs typeface="Calibri"/>
              </a:rPr>
              <a:t> </a:t>
            </a:r>
            <a:r>
              <a:rPr sz="6000" b="1" spc="-4" baseline="3413" dirty="0" smtClean="0">
                <a:latin typeface="Calibri"/>
                <a:cs typeface="Calibri"/>
              </a:rPr>
              <a:t>C</a:t>
            </a:r>
            <a:r>
              <a:rPr sz="6000" b="1" spc="0" baseline="3413" dirty="0" smtClean="0">
                <a:latin typeface="Calibri"/>
                <a:cs typeface="Calibri"/>
              </a:rPr>
              <a:t>U</a:t>
            </a:r>
            <a:r>
              <a:rPr sz="6000" b="1" spc="-9" baseline="3413" dirty="0" smtClean="0">
                <a:latin typeface="Calibri"/>
                <a:cs typeface="Calibri"/>
              </a:rPr>
              <a:t>RR</a:t>
            </a:r>
            <a:r>
              <a:rPr sz="6000" b="1" spc="4" baseline="3413" dirty="0" smtClean="0">
                <a:latin typeface="Calibri"/>
                <a:cs typeface="Calibri"/>
              </a:rPr>
              <a:t>IC</a:t>
            </a:r>
            <a:r>
              <a:rPr sz="6000" b="1" spc="-9" baseline="3413" dirty="0" smtClean="0">
                <a:latin typeface="Calibri"/>
                <a:cs typeface="Calibri"/>
              </a:rPr>
              <a:t>U</a:t>
            </a:r>
            <a:r>
              <a:rPr sz="6000" b="1" spc="0" baseline="3413" dirty="0" smtClean="0">
                <a:latin typeface="Calibri"/>
                <a:cs typeface="Calibri"/>
              </a:rPr>
              <a:t>L</a:t>
            </a:r>
            <a:r>
              <a:rPr sz="6000" b="1" spc="-9" baseline="3413" dirty="0" smtClean="0">
                <a:latin typeface="Calibri"/>
                <a:cs typeface="Calibri"/>
              </a:rPr>
              <a:t>U</a:t>
            </a:r>
            <a:r>
              <a:rPr sz="6000" b="1" spc="0" baseline="3413" dirty="0" smtClean="0">
                <a:latin typeface="Calibri"/>
                <a:cs typeface="Calibri"/>
              </a:rPr>
              <a:t>M</a:t>
            </a:r>
            <a:endParaRPr sz="4000">
              <a:latin typeface="Calibri"/>
              <a:cs typeface="Calibri"/>
            </a:endParaRPr>
          </a:p>
        </p:txBody>
      </p:sp>
      <p:sp>
        <p:nvSpPr>
          <p:cNvPr id="4" name="object 4"/>
          <p:cNvSpPr txBox="1"/>
          <p:nvPr/>
        </p:nvSpPr>
        <p:spPr>
          <a:xfrm>
            <a:off x="1198880" y="2159635"/>
            <a:ext cx="6519506" cy="4008119"/>
          </a:xfrm>
          <a:prstGeom prst="rect">
            <a:avLst/>
          </a:prstGeom>
        </p:spPr>
        <p:txBody>
          <a:bodyPr wrap="square" lIns="0" tIns="0" rIns="0" bIns="0" rtlCol="0">
            <a:noAutofit/>
          </a:bodyPr>
          <a:lstStyle/>
          <a:p>
            <a:pPr marL="31750" marR="50086">
              <a:lnSpc>
                <a:spcPts val="2850"/>
              </a:lnSpc>
              <a:spcBef>
                <a:spcPts val="142"/>
              </a:spcBef>
            </a:pPr>
            <a:r>
              <a:rPr sz="4050" b="1" spc="-9" baseline="3034" dirty="0" smtClean="0">
                <a:latin typeface="Calibri"/>
                <a:cs typeface="Calibri"/>
              </a:rPr>
              <a:t>C</a:t>
            </a:r>
            <a:r>
              <a:rPr sz="4050" b="1" spc="9" baseline="3034" dirty="0" smtClean="0">
                <a:latin typeface="Calibri"/>
                <a:cs typeface="Calibri"/>
              </a:rPr>
              <a:t>u</a:t>
            </a:r>
            <a:r>
              <a:rPr sz="4050" b="1" spc="0" baseline="3034" dirty="0" smtClean="0">
                <a:latin typeface="Calibri"/>
                <a:cs typeface="Calibri"/>
              </a:rPr>
              <a:t>rr</a:t>
            </a:r>
            <a:r>
              <a:rPr sz="4050" b="1" spc="-4" baseline="3034" dirty="0" smtClean="0">
                <a:latin typeface="Calibri"/>
                <a:cs typeface="Calibri"/>
              </a:rPr>
              <a:t>i</a:t>
            </a:r>
            <a:r>
              <a:rPr sz="4050" b="1" spc="-9" baseline="3034" dirty="0" smtClean="0">
                <a:latin typeface="Calibri"/>
                <a:cs typeface="Calibri"/>
              </a:rPr>
              <a:t>c</a:t>
            </a:r>
            <a:r>
              <a:rPr sz="4050" b="1" spc="9" baseline="3034" dirty="0" smtClean="0">
                <a:latin typeface="Calibri"/>
                <a:cs typeface="Calibri"/>
              </a:rPr>
              <a:t>u</a:t>
            </a:r>
            <a:r>
              <a:rPr sz="4050" b="1" spc="-4" baseline="3034" dirty="0" smtClean="0">
                <a:latin typeface="Calibri"/>
                <a:cs typeface="Calibri"/>
              </a:rPr>
              <a:t>l</a:t>
            </a:r>
            <a:r>
              <a:rPr sz="4050" b="1" spc="0" baseline="3034" dirty="0" smtClean="0">
                <a:latin typeface="Calibri"/>
                <a:cs typeface="Calibri"/>
              </a:rPr>
              <a:t>um</a:t>
            </a:r>
            <a:endParaRPr sz="2700">
              <a:latin typeface="Calibri"/>
              <a:cs typeface="Calibri"/>
            </a:endParaRPr>
          </a:p>
          <a:p>
            <a:pPr marL="278129" indent="-109219">
              <a:lnSpc>
                <a:spcPts val="2960"/>
              </a:lnSpc>
              <a:spcBef>
                <a:spcPts val="542"/>
              </a:spcBef>
            </a:pPr>
            <a:r>
              <a:rPr sz="2700" spc="0" dirty="0" smtClean="0">
                <a:latin typeface="Calibri"/>
                <a:cs typeface="Calibri"/>
              </a:rPr>
              <a:t>C</a:t>
            </a:r>
            <a:r>
              <a:rPr sz="2700" spc="-9" dirty="0" smtClean="0">
                <a:latin typeface="Calibri"/>
                <a:cs typeface="Calibri"/>
              </a:rPr>
              <a:t>u</a:t>
            </a:r>
            <a:r>
              <a:rPr sz="2700" spc="0" dirty="0" smtClean="0">
                <a:latin typeface="Calibri"/>
                <a:cs typeface="Calibri"/>
              </a:rPr>
              <a:t>r</a:t>
            </a:r>
            <a:r>
              <a:rPr sz="2700" spc="-14" dirty="0" smtClean="0">
                <a:latin typeface="Calibri"/>
                <a:cs typeface="Calibri"/>
              </a:rPr>
              <a:t>r</a:t>
            </a:r>
            <a:r>
              <a:rPr sz="2700" spc="9" dirty="0" smtClean="0">
                <a:latin typeface="Calibri"/>
                <a:cs typeface="Calibri"/>
              </a:rPr>
              <a:t>i</a:t>
            </a:r>
            <a:r>
              <a:rPr sz="2700" spc="0" dirty="0" smtClean="0">
                <a:latin typeface="Calibri"/>
                <a:cs typeface="Calibri"/>
              </a:rPr>
              <a:t>c</a:t>
            </a:r>
            <a:r>
              <a:rPr sz="2700" spc="-9" dirty="0" smtClean="0">
                <a:latin typeface="Calibri"/>
                <a:cs typeface="Calibri"/>
              </a:rPr>
              <a:t>u</a:t>
            </a:r>
            <a:r>
              <a:rPr sz="2700" spc="9" dirty="0" smtClean="0">
                <a:latin typeface="Calibri"/>
                <a:cs typeface="Calibri"/>
              </a:rPr>
              <a:t>l</a:t>
            </a:r>
            <a:r>
              <a:rPr sz="2700" spc="-9" dirty="0" smtClean="0">
                <a:latin typeface="Calibri"/>
                <a:cs typeface="Calibri"/>
              </a:rPr>
              <a:t>u</a:t>
            </a:r>
            <a:r>
              <a:rPr sz="2700" spc="0" dirty="0" smtClean="0">
                <a:latin typeface="Calibri"/>
                <a:cs typeface="Calibri"/>
              </a:rPr>
              <a:t>m</a:t>
            </a:r>
            <a:r>
              <a:rPr sz="2700" spc="-25" dirty="0" smtClean="0">
                <a:latin typeface="Calibri"/>
                <a:cs typeface="Calibri"/>
              </a:rPr>
              <a:t> </a:t>
            </a:r>
            <a:r>
              <a:rPr sz="2700" spc="0" dirty="0" smtClean="0">
                <a:latin typeface="Calibri"/>
                <a:cs typeface="Calibri"/>
              </a:rPr>
              <a:t>is l</a:t>
            </a:r>
            <a:r>
              <a:rPr sz="2700" spc="9" dirty="0" smtClean="0">
                <a:latin typeface="Calibri"/>
                <a:cs typeface="Calibri"/>
              </a:rPr>
              <a:t>i</a:t>
            </a:r>
            <a:r>
              <a:rPr sz="2700" spc="-4" dirty="0" smtClean="0">
                <a:latin typeface="Calibri"/>
                <a:cs typeface="Calibri"/>
              </a:rPr>
              <a:t>te</a:t>
            </a:r>
            <a:r>
              <a:rPr sz="2700" spc="0" dirty="0" smtClean="0">
                <a:latin typeface="Calibri"/>
                <a:cs typeface="Calibri"/>
              </a:rPr>
              <a:t>r</a:t>
            </a:r>
            <a:r>
              <a:rPr sz="2700" spc="-4" dirty="0" smtClean="0">
                <a:latin typeface="Calibri"/>
                <a:cs typeface="Calibri"/>
              </a:rPr>
              <a:t>a</a:t>
            </a:r>
            <a:r>
              <a:rPr sz="2700" spc="9" dirty="0" smtClean="0">
                <a:latin typeface="Calibri"/>
                <a:cs typeface="Calibri"/>
              </a:rPr>
              <a:t>l</a:t>
            </a:r>
            <a:r>
              <a:rPr sz="2700" spc="0" dirty="0" smtClean="0">
                <a:latin typeface="Calibri"/>
                <a:cs typeface="Calibri"/>
              </a:rPr>
              <a:t>ly</a:t>
            </a:r>
            <a:r>
              <a:rPr sz="2700" spc="-47" dirty="0" smtClean="0">
                <a:latin typeface="Calibri"/>
                <a:cs typeface="Calibri"/>
              </a:rPr>
              <a:t> </a:t>
            </a:r>
            <a:r>
              <a:rPr sz="2700" spc="-9" dirty="0" smtClean="0">
                <a:latin typeface="Calibri"/>
                <a:cs typeface="Calibri"/>
              </a:rPr>
              <a:t>d</a:t>
            </a:r>
            <a:r>
              <a:rPr sz="2700" spc="4" dirty="0" smtClean="0">
                <a:latin typeface="Calibri"/>
                <a:cs typeface="Calibri"/>
              </a:rPr>
              <a:t>e</a:t>
            </a:r>
            <a:r>
              <a:rPr sz="2700" spc="-4" dirty="0" smtClean="0">
                <a:latin typeface="Calibri"/>
                <a:cs typeface="Calibri"/>
              </a:rPr>
              <a:t>f</a:t>
            </a:r>
            <a:r>
              <a:rPr sz="2700" spc="9" dirty="0" smtClean="0">
                <a:latin typeface="Calibri"/>
                <a:cs typeface="Calibri"/>
              </a:rPr>
              <a:t>i</a:t>
            </a:r>
            <a:r>
              <a:rPr sz="2700" spc="0" dirty="0" smtClean="0">
                <a:latin typeface="Calibri"/>
                <a:cs typeface="Calibri"/>
              </a:rPr>
              <a:t>n</a:t>
            </a:r>
            <a:r>
              <a:rPr sz="2700" spc="-4" dirty="0" smtClean="0">
                <a:latin typeface="Calibri"/>
                <a:cs typeface="Calibri"/>
              </a:rPr>
              <a:t>e</a:t>
            </a:r>
            <a:r>
              <a:rPr sz="2700" spc="0" dirty="0" smtClean="0">
                <a:latin typeface="Calibri"/>
                <a:cs typeface="Calibri"/>
              </a:rPr>
              <a:t>d</a:t>
            </a:r>
            <a:r>
              <a:rPr sz="2700" spc="-26" dirty="0" smtClean="0">
                <a:latin typeface="Calibri"/>
                <a:cs typeface="Calibri"/>
              </a:rPr>
              <a:t> </a:t>
            </a:r>
            <a:r>
              <a:rPr sz="2700" spc="0" dirty="0" smtClean="0">
                <a:latin typeface="Calibri"/>
                <a:cs typeface="Calibri"/>
              </a:rPr>
              <a:t>in </a:t>
            </a:r>
            <a:r>
              <a:rPr sz="2700" spc="-4" dirty="0" smtClean="0">
                <a:latin typeface="Calibri"/>
                <a:cs typeface="Calibri"/>
              </a:rPr>
              <a:t>e</a:t>
            </a:r>
            <a:r>
              <a:rPr sz="2700" spc="0" dirty="0" smtClean="0">
                <a:latin typeface="Calibri"/>
                <a:cs typeface="Calibri"/>
              </a:rPr>
              <a:t>d</a:t>
            </a:r>
            <a:r>
              <a:rPr sz="2700" spc="-9" dirty="0" smtClean="0">
                <a:latin typeface="Calibri"/>
                <a:cs typeface="Calibri"/>
              </a:rPr>
              <a:t>u</a:t>
            </a:r>
            <a:r>
              <a:rPr sz="2700" spc="0" dirty="0" smtClean="0">
                <a:latin typeface="Calibri"/>
                <a:cs typeface="Calibri"/>
              </a:rPr>
              <a:t>c</a:t>
            </a:r>
            <a:r>
              <a:rPr sz="2700" spc="4" dirty="0" smtClean="0">
                <a:latin typeface="Calibri"/>
                <a:cs typeface="Calibri"/>
              </a:rPr>
              <a:t>a</a:t>
            </a:r>
            <a:r>
              <a:rPr sz="2700" spc="-4" dirty="0" smtClean="0">
                <a:latin typeface="Calibri"/>
                <a:cs typeface="Calibri"/>
              </a:rPr>
              <a:t>t</a:t>
            </a:r>
            <a:r>
              <a:rPr sz="2700" spc="0" dirty="0" smtClean="0">
                <a:latin typeface="Calibri"/>
                <a:cs typeface="Calibri"/>
              </a:rPr>
              <a:t>i</a:t>
            </a:r>
            <a:r>
              <a:rPr sz="2700" spc="4" dirty="0" smtClean="0">
                <a:latin typeface="Calibri"/>
                <a:cs typeface="Calibri"/>
              </a:rPr>
              <a:t>o</a:t>
            </a:r>
            <a:r>
              <a:rPr sz="2700" spc="0" dirty="0" smtClean="0">
                <a:latin typeface="Calibri"/>
                <a:cs typeface="Calibri"/>
              </a:rPr>
              <a:t>n</a:t>
            </a:r>
            <a:r>
              <a:rPr sz="2700" spc="-46" dirty="0" smtClean="0">
                <a:latin typeface="Calibri"/>
                <a:cs typeface="Calibri"/>
              </a:rPr>
              <a:t> </a:t>
            </a:r>
            <a:r>
              <a:rPr sz="2700" spc="4" dirty="0" smtClean="0">
                <a:latin typeface="Calibri"/>
                <a:cs typeface="Calibri"/>
              </a:rPr>
              <a:t>a</a:t>
            </a:r>
            <a:r>
              <a:rPr sz="2700" spc="0" dirty="0" smtClean="0">
                <a:latin typeface="Calibri"/>
                <a:cs typeface="Calibri"/>
              </a:rPr>
              <a:t>s a</a:t>
            </a:r>
            <a:r>
              <a:rPr sz="2700" spc="9" dirty="0" smtClean="0">
                <a:latin typeface="Calibri"/>
                <a:cs typeface="Calibri"/>
              </a:rPr>
              <a:t> </a:t>
            </a:r>
            <a:r>
              <a:rPr sz="2700" spc="-4" dirty="0" smtClean="0">
                <a:latin typeface="Calibri"/>
                <a:cs typeface="Calibri"/>
              </a:rPr>
              <a:t>s</a:t>
            </a:r>
            <a:r>
              <a:rPr sz="2700" spc="4" dirty="0" smtClean="0">
                <a:latin typeface="Calibri"/>
                <a:cs typeface="Calibri"/>
              </a:rPr>
              <a:t>e</a:t>
            </a:r>
            <a:r>
              <a:rPr sz="2700" spc="0" dirty="0" smtClean="0">
                <a:latin typeface="Calibri"/>
                <a:cs typeface="Calibri"/>
              </a:rPr>
              <a:t>t</a:t>
            </a:r>
            <a:r>
              <a:rPr sz="2700" spc="-22" dirty="0" smtClean="0">
                <a:latin typeface="Calibri"/>
                <a:cs typeface="Calibri"/>
              </a:rPr>
              <a:t> </a:t>
            </a:r>
            <a:r>
              <a:rPr sz="2700" spc="4" dirty="0" smtClean="0">
                <a:latin typeface="Calibri"/>
                <a:cs typeface="Calibri"/>
              </a:rPr>
              <a:t>o</a:t>
            </a:r>
            <a:r>
              <a:rPr sz="2700" spc="0" dirty="0" smtClean="0">
                <a:latin typeface="Calibri"/>
                <a:cs typeface="Calibri"/>
              </a:rPr>
              <a:t>f</a:t>
            </a:r>
            <a:r>
              <a:rPr sz="2700" spc="9" dirty="0" smtClean="0">
                <a:latin typeface="Calibri"/>
                <a:cs typeface="Calibri"/>
              </a:rPr>
              <a:t> </a:t>
            </a:r>
            <a:r>
              <a:rPr sz="2700" spc="0" dirty="0" smtClean="0">
                <a:latin typeface="Calibri"/>
                <a:cs typeface="Calibri"/>
              </a:rPr>
              <a:t>c</a:t>
            </a:r>
            <a:r>
              <a:rPr sz="2700" spc="-4" dirty="0" smtClean="0">
                <a:latin typeface="Calibri"/>
                <a:cs typeface="Calibri"/>
              </a:rPr>
              <a:t>o</a:t>
            </a:r>
            <a:r>
              <a:rPr sz="2700" spc="0" dirty="0" smtClean="0">
                <a:latin typeface="Calibri"/>
                <a:cs typeface="Calibri"/>
              </a:rPr>
              <a:t>ur</a:t>
            </a:r>
            <a:r>
              <a:rPr sz="2700" spc="-4" dirty="0" smtClean="0">
                <a:latin typeface="Calibri"/>
                <a:cs typeface="Calibri"/>
              </a:rPr>
              <a:t>se</a:t>
            </a:r>
            <a:r>
              <a:rPr sz="2700" spc="0" dirty="0" smtClean="0">
                <a:latin typeface="Calibri"/>
                <a:cs typeface="Calibri"/>
              </a:rPr>
              <a:t>s</a:t>
            </a:r>
            <a:r>
              <a:rPr sz="2700" spc="-33" dirty="0" smtClean="0">
                <a:latin typeface="Calibri"/>
                <a:cs typeface="Calibri"/>
              </a:rPr>
              <a:t> </a:t>
            </a:r>
            <a:r>
              <a:rPr sz="2700" spc="0" dirty="0" smtClean="0">
                <a:latin typeface="Calibri"/>
                <a:cs typeface="Calibri"/>
              </a:rPr>
              <a:t>r</a:t>
            </a:r>
            <a:r>
              <a:rPr sz="2700" spc="-4" dirty="0" smtClean="0">
                <a:latin typeface="Calibri"/>
                <a:cs typeface="Calibri"/>
              </a:rPr>
              <a:t>e</a:t>
            </a:r>
            <a:r>
              <a:rPr sz="2700" spc="9" dirty="0" smtClean="0">
                <a:latin typeface="Calibri"/>
                <a:cs typeface="Calibri"/>
              </a:rPr>
              <a:t>g</a:t>
            </a:r>
            <a:r>
              <a:rPr sz="2700" spc="-4" dirty="0" smtClean="0">
                <a:latin typeface="Calibri"/>
                <a:cs typeface="Calibri"/>
              </a:rPr>
              <a:t>a</a:t>
            </a:r>
            <a:r>
              <a:rPr sz="2700" spc="0" dirty="0" smtClean="0">
                <a:latin typeface="Calibri"/>
                <a:cs typeface="Calibri"/>
              </a:rPr>
              <a:t>r</a:t>
            </a:r>
            <a:r>
              <a:rPr sz="2700" spc="-9" dirty="0" smtClean="0">
                <a:latin typeface="Calibri"/>
                <a:cs typeface="Calibri"/>
              </a:rPr>
              <a:t>d</a:t>
            </a:r>
            <a:r>
              <a:rPr sz="2700" spc="9" dirty="0" smtClean="0">
                <a:latin typeface="Calibri"/>
                <a:cs typeface="Calibri"/>
              </a:rPr>
              <a:t>i</a:t>
            </a:r>
            <a:r>
              <a:rPr sz="2700" spc="-9" dirty="0" smtClean="0">
                <a:latin typeface="Calibri"/>
                <a:cs typeface="Calibri"/>
              </a:rPr>
              <a:t>n</a:t>
            </a:r>
            <a:r>
              <a:rPr sz="2700" spc="0" dirty="0" smtClean="0">
                <a:latin typeface="Calibri"/>
                <a:cs typeface="Calibri"/>
              </a:rPr>
              <a:t>g</a:t>
            </a:r>
            <a:r>
              <a:rPr sz="2700" spc="-38" dirty="0" smtClean="0">
                <a:latin typeface="Calibri"/>
                <a:cs typeface="Calibri"/>
              </a:rPr>
              <a:t> </a:t>
            </a:r>
            <a:r>
              <a:rPr sz="2700" spc="0" dirty="0" smtClean="0">
                <a:latin typeface="Calibri"/>
                <a:cs typeface="Calibri"/>
              </a:rPr>
              <a:t>di</a:t>
            </a:r>
            <a:r>
              <a:rPr sz="2700" spc="4" dirty="0" smtClean="0">
                <a:latin typeface="Calibri"/>
                <a:cs typeface="Calibri"/>
              </a:rPr>
              <a:t>f</a:t>
            </a:r>
            <a:r>
              <a:rPr sz="2700" spc="-4" dirty="0" smtClean="0">
                <a:latin typeface="Calibri"/>
                <a:cs typeface="Calibri"/>
              </a:rPr>
              <a:t>f</a:t>
            </a:r>
            <a:r>
              <a:rPr sz="2700" spc="4" dirty="0" smtClean="0">
                <a:latin typeface="Calibri"/>
                <a:cs typeface="Calibri"/>
              </a:rPr>
              <a:t>e</a:t>
            </a:r>
            <a:r>
              <a:rPr sz="2700" spc="-14" dirty="0" smtClean="0">
                <a:latin typeface="Calibri"/>
                <a:cs typeface="Calibri"/>
              </a:rPr>
              <a:t>r</a:t>
            </a:r>
            <a:r>
              <a:rPr sz="2700" spc="4" dirty="0" smtClean="0">
                <a:latin typeface="Calibri"/>
                <a:cs typeface="Calibri"/>
              </a:rPr>
              <a:t>e</a:t>
            </a:r>
            <a:r>
              <a:rPr sz="2700" spc="-9" dirty="0" smtClean="0">
                <a:latin typeface="Calibri"/>
                <a:cs typeface="Calibri"/>
              </a:rPr>
              <a:t>n</a:t>
            </a:r>
            <a:r>
              <a:rPr sz="2700" spc="0" dirty="0" smtClean="0">
                <a:latin typeface="Calibri"/>
                <a:cs typeface="Calibri"/>
              </a:rPr>
              <a:t>t</a:t>
            </a:r>
            <a:r>
              <a:rPr sz="2700" spc="-45" dirty="0" smtClean="0">
                <a:latin typeface="Calibri"/>
                <a:cs typeface="Calibri"/>
              </a:rPr>
              <a:t> </a:t>
            </a:r>
            <a:r>
              <a:rPr sz="2700" spc="0" dirty="0" smtClean="0">
                <a:latin typeface="Calibri"/>
                <a:cs typeface="Calibri"/>
              </a:rPr>
              <a:t>c</a:t>
            </a:r>
            <a:r>
              <a:rPr sz="2700" spc="4" dirty="0" smtClean="0">
                <a:latin typeface="Calibri"/>
                <a:cs typeface="Calibri"/>
              </a:rPr>
              <a:t>la</a:t>
            </a:r>
            <a:r>
              <a:rPr sz="2700" spc="-4" dirty="0" smtClean="0">
                <a:latin typeface="Calibri"/>
                <a:cs typeface="Calibri"/>
              </a:rPr>
              <a:t>s</a:t>
            </a:r>
            <a:r>
              <a:rPr sz="2700" spc="4" dirty="0" smtClean="0">
                <a:latin typeface="Calibri"/>
                <a:cs typeface="Calibri"/>
              </a:rPr>
              <a:t>s</a:t>
            </a:r>
            <a:r>
              <a:rPr sz="2700" spc="-4" dirty="0" smtClean="0">
                <a:latin typeface="Calibri"/>
                <a:cs typeface="Calibri"/>
              </a:rPr>
              <a:t>e</a:t>
            </a:r>
            <a:r>
              <a:rPr sz="2700" spc="0" dirty="0" smtClean="0">
                <a:latin typeface="Calibri"/>
                <a:cs typeface="Calibri"/>
              </a:rPr>
              <a:t>s</a:t>
            </a:r>
            <a:endParaRPr sz="2700">
              <a:latin typeface="Calibri"/>
              <a:cs typeface="Calibri"/>
            </a:endParaRPr>
          </a:p>
          <a:p>
            <a:pPr marL="278129" marR="132193">
              <a:lnSpc>
                <a:spcPts val="2960"/>
              </a:lnSpc>
            </a:pPr>
            <a:r>
              <a:rPr sz="2700" spc="4" dirty="0" smtClean="0">
                <a:latin typeface="Calibri"/>
                <a:cs typeface="Calibri"/>
              </a:rPr>
              <a:t>o</a:t>
            </a:r>
            <a:r>
              <a:rPr sz="2700" spc="0" dirty="0" smtClean="0">
                <a:latin typeface="Calibri"/>
                <a:cs typeface="Calibri"/>
              </a:rPr>
              <a:t>r</a:t>
            </a:r>
            <a:r>
              <a:rPr sz="2700" spc="-24" dirty="0" smtClean="0">
                <a:latin typeface="Calibri"/>
                <a:cs typeface="Calibri"/>
              </a:rPr>
              <a:t> </a:t>
            </a:r>
            <a:r>
              <a:rPr sz="2700" spc="4" dirty="0" smtClean="0">
                <a:latin typeface="Calibri"/>
                <a:cs typeface="Calibri"/>
              </a:rPr>
              <a:t>s</a:t>
            </a:r>
            <a:r>
              <a:rPr sz="2700" spc="0" dirty="0" smtClean="0">
                <a:latin typeface="Calibri"/>
                <a:cs typeface="Calibri"/>
              </a:rPr>
              <a:t>u</a:t>
            </a:r>
            <a:r>
              <a:rPr sz="2700" spc="-9" dirty="0" smtClean="0">
                <a:latin typeface="Calibri"/>
                <a:cs typeface="Calibri"/>
              </a:rPr>
              <a:t>b</a:t>
            </a:r>
            <a:r>
              <a:rPr sz="2700" spc="4" dirty="0" smtClean="0">
                <a:latin typeface="Calibri"/>
                <a:cs typeface="Calibri"/>
              </a:rPr>
              <a:t>j</a:t>
            </a:r>
            <a:r>
              <a:rPr sz="2700" spc="-4" dirty="0" smtClean="0">
                <a:latin typeface="Calibri"/>
                <a:cs typeface="Calibri"/>
              </a:rPr>
              <a:t>e</a:t>
            </a:r>
            <a:r>
              <a:rPr sz="2700" spc="0" dirty="0" smtClean="0">
                <a:latin typeface="Calibri"/>
                <a:cs typeface="Calibri"/>
              </a:rPr>
              <a:t>c</a:t>
            </a:r>
            <a:r>
              <a:rPr sz="2700" spc="-9" dirty="0" smtClean="0">
                <a:latin typeface="Calibri"/>
                <a:cs typeface="Calibri"/>
              </a:rPr>
              <a:t>t</a:t>
            </a:r>
            <a:r>
              <a:rPr sz="2700" spc="0" dirty="0" smtClean="0">
                <a:latin typeface="Calibri"/>
                <a:cs typeface="Calibri"/>
              </a:rPr>
              <a:t>s</a:t>
            </a:r>
            <a:r>
              <a:rPr sz="2700" spc="-33" dirty="0" smtClean="0">
                <a:latin typeface="Calibri"/>
                <a:cs typeface="Calibri"/>
              </a:rPr>
              <a:t> </a:t>
            </a:r>
            <a:r>
              <a:rPr sz="2700" spc="4" dirty="0" smtClean="0">
                <a:latin typeface="Calibri"/>
                <a:cs typeface="Calibri"/>
              </a:rPr>
              <a:t>of</a:t>
            </a:r>
            <a:r>
              <a:rPr sz="2700" spc="-4" dirty="0" smtClean="0">
                <a:latin typeface="Calibri"/>
                <a:cs typeface="Calibri"/>
              </a:rPr>
              <a:t>f</a:t>
            </a:r>
            <a:r>
              <a:rPr sz="2700" spc="4" dirty="0" smtClean="0">
                <a:latin typeface="Calibri"/>
                <a:cs typeface="Calibri"/>
              </a:rPr>
              <a:t>e</a:t>
            </a:r>
            <a:r>
              <a:rPr sz="2700" spc="0" dirty="0" smtClean="0">
                <a:latin typeface="Calibri"/>
                <a:cs typeface="Calibri"/>
              </a:rPr>
              <a:t>r</a:t>
            </a:r>
            <a:r>
              <a:rPr sz="2700" spc="-4" dirty="0" smtClean="0">
                <a:latin typeface="Calibri"/>
                <a:cs typeface="Calibri"/>
              </a:rPr>
              <a:t>e</a:t>
            </a:r>
            <a:r>
              <a:rPr sz="2700" spc="0" dirty="0" smtClean="0">
                <a:latin typeface="Calibri"/>
                <a:cs typeface="Calibri"/>
              </a:rPr>
              <a:t>d</a:t>
            </a:r>
            <a:r>
              <a:rPr sz="2700" spc="-36" dirty="0" smtClean="0">
                <a:latin typeface="Calibri"/>
                <a:cs typeface="Calibri"/>
              </a:rPr>
              <a:t> </a:t>
            </a:r>
            <a:r>
              <a:rPr sz="2700" spc="0" dirty="0" smtClean="0">
                <a:latin typeface="Calibri"/>
                <a:cs typeface="Calibri"/>
              </a:rPr>
              <a:t>in </a:t>
            </a:r>
            <a:r>
              <a:rPr sz="2700" spc="-9" dirty="0" smtClean="0">
                <a:latin typeface="Calibri"/>
                <a:cs typeface="Calibri"/>
              </a:rPr>
              <a:t>d</a:t>
            </a:r>
            <a:r>
              <a:rPr sz="2700" spc="9" dirty="0" smtClean="0">
                <a:latin typeface="Calibri"/>
                <a:cs typeface="Calibri"/>
              </a:rPr>
              <a:t>i</a:t>
            </a:r>
            <a:r>
              <a:rPr sz="2700" spc="4" dirty="0" smtClean="0">
                <a:latin typeface="Calibri"/>
                <a:cs typeface="Calibri"/>
              </a:rPr>
              <a:t>ff</a:t>
            </a:r>
            <a:r>
              <a:rPr sz="2700" spc="-4" dirty="0" smtClean="0">
                <a:latin typeface="Calibri"/>
                <a:cs typeface="Calibri"/>
              </a:rPr>
              <a:t>e</a:t>
            </a:r>
            <a:r>
              <a:rPr sz="2700" spc="0" dirty="0" smtClean="0">
                <a:latin typeface="Calibri"/>
                <a:cs typeface="Calibri"/>
              </a:rPr>
              <a:t>r</a:t>
            </a:r>
            <a:r>
              <a:rPr sz="2700" spc="-4" dirty="0" smtClean="0">
                <a:latin typeface="Calibri"/>
                <a:cs typeface="Calibri"/>
              </a:rPr>
              <a:t>e</a:t>
            </a:r>
            <a:r>
              <a:rPr sz="2700" spc="0" dirty="0" smtClean="0">
                <a:latin typeface="Calibri"/>
                <a:cs typeface="Calibri"/>
              </a:rPr>
              <a:t>nt</a:t>
            </a:r>
            <a:r>
              <a:rPr sz="2700" spc="-45" dirty="0" smtClean="0">
                <a:latin typeface="Calibri"/>
                <a:cs typeface="Calibri"/>
              </a:rPr>
              <a:t> </a:t>
            </a:r>
            <a:r>
              <a:rPr sz="2700" spc="-4" dirty="0" smtClean="0">
                <a:latin typeface="Calibri"/>
                <a:cs typeface="Calibri"/>
              </a:rPr>
              <a:t>e</a:t>
            </a:r>
            <a:r>
              <a:rPr sz="2700" spc="0" dirty="0" smtClean="0">
                <a:latin typeface="Calibri"/>
                <a:cs typeface="Calibri"/>
              </a:rPr>
              <a:t>d</a:t>
            </a:r>
            <a:r>
              <a:rPr sz="2700" spc="-9" dirty="0" smtClean="0">
                <a:latin typeface="Calibri"/>
                <a:cs typeface="Calibri"/>
              </a:rPr>
              <a:t>u</a:t>
            </a:r>
            <a:r>
              <a:rPr sz="2700" spc="0" dirty="0" smtClean="0">
                <a:latin typeface="Calibri"/>
                <a:cs typeface="Calibri"/>
              </a:rPr>
              <a:t>c</a:t>
            </a:r>
            <a:r>
              <a:rPr sz="2700" spc="4" dirty="0" smtClean="0">
                <a:latin typeface="Calibri"/>
                <a:cs typeface="Calibri"/>
              </a:rPr>
              <a:t>a</a:t>
            </a:r>
            <a:r>
              <a:rPr sz="2700" spc="-4" dirty="0" smtClean="0">
                <a:latin typeface="Calibri"/>
                <a:cs typeface="Calibri"/>
              </a:rPr>
              <a:t>t</a:t>
            </a:r>
            <a:r>
              <a:rPr sz="2700" spc="0" dirty="0" smtClean="0">
                <a:latin typeface="Calibri"/>
                <a:cs typeface="Calibri"/>
              </a:rPr>
              <a:t>i</a:t>
            </a:r>
            <a:r>
              <a:rPr sz="2700" spc="4" dirty="0" smtClean="0">
                <a:latin typeface="Calibri"/>
                <a:cs typeface="Calibri"/>
              </a:rPr>
              <a:t>o</a:t>
            </a:r>
            <a:r>
              <a:rPr sz="2700" spc="0" dirty="0" smtClean="0">
                <a:latin typeface="Calibri"/>
                <a:cs typeface="Calibri"/>
              </a:rPr>
              <a:t>n</a:t>
            </a:r>
            <a:r>
              <a:rPr sz="2700" spc="-4" dirty="0" smtClean="0">
                <a:latin typeface="Calibri"/>
                <a:cs typeface="Calibri"/>
              </a:rPr>
              <a:t>a</a:t>
            </a:r>
            <a:r>
              <a:rPr sz="2700" spc="0" dirty="0" smtClean="0">
                <a:latin typeface="Calibri"/>
                <a:cs typeface="Calibri"/>
              </a:rPr>
              <a:t>l in</a:t>
            </a:r>
            <a:r>
              <a:rPr sz="2700" spc="-4" dirty="0" smtClean="0">
                <a:latin typeface="Calibri"/>
                <a:cs typeface="Calibri"/>
              </a:rPr>
              <a:t>st</a:t>
            </a:r>
            <a:r>
              <a:rPr sz="2700" spc="9" dirty="0" smtClean="0">
                <a:latin typeface="Calibri"/>
                <a:cs typeface="Calibri"/>
              </a:rPr>
              <a:t>i</a:t>
            </a:r>
            <a:r>
              <a:rPr sz="2700" spc="-4" dirty="0" smtClean="0">
                <a:latin typeface="Calibri"/>
                <a:cs typeface="Calibri"/>
              </a:rPr>
              <a:t>t</a:t>
            </a:r>
            <a:r>
              <a:rPr sz="2700" spc="-9" dirty="0" smtClean="0">
                <a:latin typeface="Calibri"/>
                <a:cs typeface="Calibri"/>
              </a:rPr>
              <a:t>u</a:t>
            </a:r>
            <a:r>
              <a:rPr sz="2700" spc="-4" dirty="0" smtClean="0">
                <a:latin typeface="Calibri"/>
                <a:cs typeface="Calibri"/>
              </a:rPr>
              <a:t>t</a:t>
            </a:r>
            <a:r>
              <a:rPr sz="2700" spc="9" dirty="0" smtClean="0">
                <a:latin typeface="Calibri"/>
                <a:cs typeface="Calibri"/>
              </a:rPr>
              <a:t>i</a:t>
            </a:r>
            <a:r>
              <a:rPr sz="2700" spc="-4" dirty="0" smtClean="0">
                <a:latin typeface="Calibri"/>
                <a:cs typeface="Calibri"/>
              </a:rPr>
              <a:t>o</a:t>
            </a:r>
            <a:r>
              <a:rPr sz="2700" spc="0" dirty="0" smtClean="0">
                <a:latin typeface="Calibri"/>
                <a:cs typeface="Calibri"/>
              </a:rPr>
              <a:t>ns</a:t>
            </a:r>
            <a:r>
              <a:rPr sz="2700" spc="-27" dirty="0" smtClean="0">
                <a:latin typeface="Calibri"/>
                <a:cs typeface="Calibri"/>
              </a:rPr>
              <a:t> </a:t>
            </a:r>
            <a:r>
              <a:rPr sz="2700" spc="4" dirty="0" smtClean="0">
                <a:latin typeface="Calibri"/>
                <a:cs typeface="Calibri"/>
              </a:rPr>
              <a:t>s</a:t>
            </a:r>
            <a:r>
              <a:rPr sz="2700" spc="-9" dirty="0" smtClean="0">
                <a:latin typeface="Calibri"/>
                <a:cs typeface="Calibri"/>
              </a:rPr>
              <a:t>u</a:t>
            </a:r>
            <a:r>
              <a:rPr sz="2700" spc="0" dirty="0" smtClean="0">
                <a:latin typeface="Calibri"/>
                <a:cs typeface="Calibri"/>
              </a:rPr>
              <a:t>ch </a:t>
            </a:r>
            <a:r>
              <a:rPr sz="2700" spc="4" dirty="0" smtClean="0">
                <a:latin typeface="Calibri"/>
                <a:cs typeface="Calibri"/>
              </a:rPr>
              <a:t>a</a:t>
            </a:r>
            <a:r>
              <a:rPr sz="2700" spc="0" dirty="0" smtClean="0">
                <a:latin typeface="Calibri"/>
                <a:cs typeface="Calibri"/>
              </a:rPr>
              <a:t>s a </a:t>
            </a:r>
            <a:r>
              <a:rPr sz="2700" spc="4" dirty="0" smtClean="0">
                <a:latin typeface="Calibri"/>
                <a:cs typeface="Calibri"/>
              </a:rPr>
              <a:t>s</a:t>
            </a:r>
            <a:r>
              <a:rPr sz="2700" spc="0" dirty="0" smtClean="0">
                <a:latin typeface="Calibri"/>
                <a:cs typeface="Calibri"/>
              </a:rPr>
              <a:t>c</a:t>
            </a:r>
            <a:r>
              <a:rPr sz="2700" spc="-9" dirty="0" smtClean="0">
                <a:latin typeface="Calibri"/>
                <a:cs typeface="Calibri"/>
              </a:rPr>
              <a:t>h</a:t>
            </a:r>
            <a:r>
              <a:rPr sz="2700" spc="4" dirty="0" smtClean="0">
                <a:latin typeface="Calibri"/>
                <a:cs typeface="Calibri"/>
              </a:rPr>
              <a:t>oo</a:t>
            </a:r>
            <a:r>
              <a:rPr sz="2700" spc="0" dirty="0" smtClean="0">
                <a:latin typeface="Calibri"/>
                <a:cs typeface="Calibri"/>
              </a:rPr>
              <a:t>l </a:t>
            </a:r>
            <a:r>
              <a:rPr sz="2700" spc="4" dirty="0" smtClean="0">
                <a:latin typeface="Calibri"/>
                <a:cs typeface="Calibri"/>
              </a:rPr>
              <a:t>o</a:t>
            </a:r>
            <a:r>
              <a:rPr sz="2700" spc="0" dirty="0" smtClean="0">
                <a:latin typeface="Calibri"/>
                <a:cs typeface="Calibri"/>
              </a:rPr>
              <a:t>r</a:t>
            </a:r>
            <a:r>
              <a:rPr sz="2700" spc="-9" dirty="0" smtClean="0">
                <a:latin typeface="Calibri"/>
                <a:cs typeface="Calibri"/>
              </a:rPr>
              <a:t> </a:t>
            </a:r>
            <a:r>
              <a:rPr sz="2700" spc="0" dirty="0" smtClean="0">
                <a:latin typeface="Calibri"/>
                <a:cs typeface="Calibri"/>
              </a:rPr>
              <a:t>a u</a:t>
            </a:r>
            <a:r>
              <a:rPr sz="2700" spc="-9" dirty="0" smtClean="0">
                <a:latin typeface="Calibri"/>
                <a:cs typeface="Calibri"/>
              </a:rPr>
              <a:t>n</a:t>
            </a:r>
            <a:r>
              <a:rPr sz="2700" spc="9" dirty="0" smtClean="0">
                <a:latin typeface="Calibri"/>
                <a:cs typeface="Calibri"/>
              </a:rPr>
              <a:t>i</a:t>
            </a:r>
            <a:r>
              <a:rPr sz="2700" spc="0" dirty="0" smtClean="0">
                <a:latin typeface="Calibri"/>
                <a:cs typeface="Calibri"/>
              </a:rPr>
              <a:t>v</a:t>
            </a:r>
            <a:r>
              <a:rPr sz="2700" spc="4" dirty="0" smtClean="0">
                <a:latin typeface="Calibri"/>
                <a:cs typeface="Calibri"/>
              </a:rPr>
              <a:t>e</a:t>
            </a:r>
            <a:r>
              <a:rPr sz="2700" spc="-14" dirty="0" smtClean="0">
                <a:latin typeface="Calibri"/>
                <a:cs typeface="Calibri"/>
              </a:rPr>
              <a:t>r</a:t>
            </a:r>
            <a:r>
              <a:rPr sz="2700" spc="-4" dirty="0" smtClean="0">
                <a:latin typeface="Calibri"/>
                <a:cs typeface="Calibri"/>
              </a:rPr>
              <a:t>s</a:t>
            </a:r>
            <a:r>
              <a:rPr sz="2700" spc="9" dirty="0" smtClean="0">
                <a:latin typeface="Calibri"/>
                <a:cs typeface="Calibri"/>
              </a:rPr>
              <a:t>i</a:t>
            </a:r>
            <a:r>
              <a:rPr sz="2700" spc="-4" dirty="0" smtClean="0">
                <a:latin typeface="Calibri"/>
                <a:cs typeface="Calibri"/>
              </a:rPr>
              <a:t>t</a:t>
            </a:r>
            <a:r>
              <a:rPr sz="2700" spc="0" dirty="0" smtClean="0">
                <a:latin typeface="Calibri"/>
                <a:cs typeface="Calibri"/>
              </a:rPr>
              <a:t>y.</a:t>
            </a:r>
            <a:endParaRPr sz="2700">
              <a:latin typeface="Calibri"/>
              <a:cs typeface="Calibri"/>
            </a:endParaRPr>
          </a:p>
          <a:p>
            <a:pPr marL="12700" marR="50086">
              <a:lnSpc>
                <a:spcPct val="101725"/>
              </a:lnSpc>
              <a:spcBef>
                <a:spcPts val="317"/>
              </a:spcBef>
            </a:pPr>
            <a:r>
              <a:rPr sz="2700" b="1" spc="0" dirty="0" smtClean="0">
                <a:latin typeface="Calibri"/>
                <a:cs typeface="Calibri"/>
              </a:rPr>
              <a:t>In</a:t>
            </a:r>
            <a:r>
              <a:rPr sz="2700" b="1" spc="4" dirty="0" smtClean="0">
                <a:latin typeface="Calibri"/>
                <a:cs typeface="Calibri"/>
              </a:rPr>
              <a:t>st</a:t>
            </a:r>
            <a:r>
              <a:rPr sz="2700" b="1" spc="0" dirty="0" smtClean="0">
                <a:latin typeface="Calibri"/>
                <a:cs typeface="Calibri"/>
              </a:rPr>
              <a:t>ruc</a:t>
            </a:r>
            <a:r>
              <a:rPr sz="2700" b="1" spc="-4" dirty="0" smtClean="0">
                <a:latin typeface="Calibri"/>
                <a:cs typeface="Calibri"/>
              </a:rPr>
              <a:t>ti</a:t>
            </a:r>
            <a:r>
              <a:rPr sz="2700" b="1" spc="9" dirty="0" smtClean="0">
                <a:latin typeface="Calibri"/>
                <a:cs typeface="Calibri"/>
              </a:rPr>
              <a:t>o</a:t>
            </a:r>
            <a:r>
              <a:rPr sz="2700" b="1" spc="0" dirty="0" smtClean="0">
                <a:latin typeface="Calibri"/>
                <a:cs typeface="Calibri"/>
              </a:rPr>
              <a:t>n</a:t>
            </a:r>
            <a:endParaRPr sz="2700">
              <a:latin typeface="Calibri"/>
              <a:cs typeface="Calibri"/>
            </a:endParaRPr>
          </a:p>
          <a:p>
            <a:pPr marL="278129" marR="101927" indent="-31750">
              <a:lnSpc>
                <a:spcPts val="2960"/>
              </a:lnSpc>
              <a:spcBef>
                <a:spcPts val="694"/>
              </a:spcBef>
            </a:pPr>
            <a:r>
              <a:rPr sz="2700" spc="0" dirty="0" smtClean="0">
                <a:latin typeface="Calibri"/>
                <a:cs typeface="Calibri"/>
              </a:rPr>
              <a:t>In</a:t>
            </a:r>
            <a:r>
              <a:rPr sz="2700" spc="-4" dirty="0" smtClean="0">
                <a:latin typeface="Calibri"/>
                <a:cs typeface="Calibri"/>
              </a:rPr>
              <a:t>st</a:t>
            </a:r>
            <a:r>
              <a:rPr sz="2700" spc="0" dirty="0" smtClean="0">
                <a:latin typeface="Calibri"/>
                <a:cs typeface="Calibri"/>
              </a:rPr>
              <a:t>ruc</a:t>
            </a:r>
            <a:r>
              <a:rPr sz="2700" spc="-9" dirty="0" smtClean="0">
                <a:latin typeface="Calibri"/>
                <a:cs typeface="Calibri"/>
              </a:rPr>
              <a:t>t</a:t>
            </a:r>
            <a:r>
              <a:rPr sz="2700" spc="0" dirty="0" smtClean="0">
                <a:latin typeface="Calibri"/>
                <a:cs typeface="Calibri"/>
              </a:rPr>
              <a:t>i</a:t>
            </a:r>
            <a:r>
              <a:rPr sz="2700" spc="4" dirty="0" smtClean="0">
                <a:latin typeface="Calibri"/>
                <a:cs typeface="Calibri"/>
              </a:rPr>
              <a:t>o</a:t>
            </a:r>
            <a:r>
              <a:rPr sz="2700" spc="0" dirty="0" smtClean="0">
                <a:latin typeface="Calibri"/>
                <a:cs typeface="Calibri"/>
              </a:rPr>
              <a:t>ns</a:t>
            </a:r>
            <a:r>
              <a:rPr sz="2700" spc="-36" dirty="0" smtClean="0">
                <a:latin typeface="Calibri"/>
                <a:cs typeface="Calibri"/>
              </a:rPr>
              <a:t> </a:t>
            </a:r>
            <a:r>
              <a:rPr sz="2700" spc="4" dirty="0" smtClean="0">
                <a:latin typeface="Calibri"/>
                <a:cs typeface="Calibri"/>
              </a:rPr>
              <a:t>a</a:t>
            </a:r>
            <a:r>
              <a:rPr sz="2700" spc="0" dirty="0" smtClean="0">
                <a:latin typeface="Calibri"/>
                <a:cs typeface="Calibri"/>
              </a:rPr>
              <a:t>re</a:t>
            </a:r>
            <a:r>
              <a:rPr sz="2700" spc="-22" dirty="0" smtClean="0">
                <a:latin typeface="Calibri"/>
                <a:cs typeface="Calibri"/>
              </a:rPr>
              <a:t> </a:t>
            </a:r>
            <a:r>
              <a:rPr sz="2700" spc="0" dirty="0" smtClean="0">
                <a:latin typeface="Calibri"/>
                <a:cs typeface="Calibri"/>
              </a:rPr>
              <a:t>a </a:t>
            </a:r>
            <a:r>
              <a:rPr sz="2700" spc="-9" dirty="0" smtClean="0">
                <a:latin typeface="Calibri"/>
                <a:cs typeface="Calibri"/>
              </a:rPr>
              <a:t>b</a:t>
            </a:r>
            <a:r>
              <a:rPr sz="2700" spc="4" dirty="0" smtClean="0">
                <a:latin typeface="Calibri"/>
                <a:cs typeface="Calibri"/>
              </a:rPr>
              <a:t>as</a:t>
            </a:r>
            <a:r>
              <a:rPr sz="2700" spc="0" dirty="0" smtClean="0">
                <a:latin typeface="Calibri"/>
                <a:cs typeface="Calibri"/>
              </a:rPr>
              <a:t>ic</a:t>
            </a:r>
            <a:r>
              <a:rPr sz="2700" spc="-11" dirty="0" smtClean="0">
                <a:latin typeface="Calibri"/>
                <a:cs typeface="Calibri"/>
              </a:rPr>
              <a:t> </a:t>
            </a:r>
            <a:r>
              <a:rPr sz="2700" spc="4" dirty="0" smtClean="0">
                <a:latin typeface="Calibri"/>
                <a:cs typeface="Calibri"/>
              </a:rPr>
              <a:t>a</a:t>
            </a:r>
            <a:r>
              <a:rPr sz="2700" spc="-4" dirty="0" smtClean="0">
                <a:latin typeface="Calibri"/>
                <a:cs typeface="Calibri"/>
              </a:rPr>
              <a:t>s</a:t>
            </a:r>
            <a:r>
              <a:rPr sz="2700" spc="0" dirty="0" smtClean="0">
                <a:latin typeface="Calibri"/>
                <a:cs typeface="Calibri"/>
              </a:rPr>
              <a:t>p</a:t>
            </a:r>
            <a:r>
              <a:rPr sz="2700" spc="4" dirty="0" smtClean="0">
                <a:latin typeface="Calibri"/>
                <a:cs typeface="Calibri"/>
              </a:rPr>
              <a:t>e</a:t>
            </a:r>
            <a:r>
              <a:rPr sz="2700" spc="0" dirty="0" smtClean="0">
                <a:latin typeface="Calibri"/>
                <a:cs typeface="Calibri"/>
              </a:rPr>
              <a:t>ct</a:t>
            </a:r>
            <a:r>
              <a:rPr sz="2700" spc="-33" dirty="0" smtClean="0">
                <a:latin typeface="Calibri"/>
                <a:cs typeface="Calibri"/>
              </a:rPr>
              <a:t> </a:t>
            </a:r>
            <a:r>
              <a:rPr sz="2700" spc="-4" dirty="0" smtClean="0">
                <a:latin typeface="Calibri"/>
                <a:cs typeface="Calibri"/>
              </a:rPr>
              <a:t>o</a:t>
            </a:r>
            <a:r>
              <a:rPr sz="2700" spc="0" dirty="0" smtClean="0">
                <a:latin typeface="Calibri"/>
                <a:cs typeface="Calibri"/>
              </a:rPr>
              <a:t>f </a:t>
            </a:r>
            <a:r>
              <a:rPr sz="2700" spc="-4" dirty="0" smtClean="0">
                <a:latin typeface="Calibri"/>
                <a:cs typeface="Calibri"/>
              </a:rPr>
              <a:t>t</a:t>
            </a:r>
            <a:r>
              <a:rPr sz="2700" spc="0" dirty="0" smtClean="0">
                <a:latin typeface="Calibri"/>
                <a:cs typeface="Calibri"/>
              </a:rPr>
              <a:t>he l</a:t>
            </a:r>
            <a:r>
              <a:rPr sz="2700" spc="-4" dirty="0" smtClean="0">
                <a:latin typeface="Calibri"/>
                <a:cs typeface="Calibri"/>
              </a:rPr>
              <a:t>e</a:t>
            </a:r>
            <a:r>
              <a:rPr sz="2700" spc="4" dirty="0" smtClean="0">
                <a:latin typeface="Calibri"/>
                <a:cs typeface="Calibri"/>
              </a:rPr>
              <a:t>a</a:t>
            </a:r>
            <a:r>
              <a:rPr sz="2700" spc="0" dirty="0" smtClean="0">
                <a:latin typeface="Calibri"/>
                <a:cs typeface="Calibri"/>
              </a:rPr>
              <a:t>r</a:t>
            </a:r>
            <a:r>
              <a:rPr sz="2700" spc="-9" dirty="0" smtClean="0">
                <a:latin typeface="Calibri"/>
                <a:cs typeface="Calibri"/>
              </a:rPr>
              <a:t>n</a:t>
            </a:r>
            <a:r>
              <a:rPr sz="2700" spc="9" dirty="0" smtClean="0">
                <a:latin typeface="Calibri"/>
                <a:cs typeface="Calibri"/>
              </a:rPr>
              <a:t>i</a:t>
            </a:r>
            <a:r>
              <a:rPr sz="2700" spc="-9" dirty="0" smtClean="0">
                <a:latin typeface="Calibri"/>
                <a:cs typeface="Calibri"/>
              </a:rPr>
              <a:t>n</a:t>
            </a:r>
            <a:r>
              <a:rPr sz="2700" spc="0" dirty="0" smtClean="0">
                <a:latin typeface="Calibri"/>
                <a:cs typeface="Calibri"/>
              </a:rPr>
              <a:t>g</a:t>
            </a:r>
            <a:r>
              <a:rPr sz="2700" spc="-16" dirty="0" smtClean="0">
                <a:latin typeface="Calibri"/>
                <a:cs typeface="Calibri"/>
              </a:rPr>
              <a:t> </a:t>
            </a:r>
            <a:r>
              <a:rPr sz="2700" spc="-9" dirty="0" smtClean="0">
                <a:latin typeface="Calibri"/>
                <a:cs typeface="Calibri"/>
              </a:rPr>
              <a:t>p</a:t>
            </a:r>
            <a:r>
              <a:rPr sz="2700" spc="0" dirty="0" smtClean="0">
                <a:latin typeface="Calibri"/>
                <a:cs typeface="Calibri"/>
              </a:rPr>
              <a:t>r</a:t>
            </a:r>
            <a:r>
              <a:rPr sz="2700" spc="4" dirty="0" smtClean="0">
                <a:latin typeface="Calibri"/>
                <a:cs typeface="Calibri"/>
              </a:rPr>
              <a:t>o</a:t>
            </a:r>
            <a:r>
              <a:rPr sz="2700" spc="0" dirty="0" smtClean="0">
                <a:latin typeface="Calibri"/>
                <a:cs typeface="Calibri"/>
              </a:rPr>
              <a:t>c</a:t>
            </a:r>
            <a:r>
              <a:rPr sz="2700" spc="-4" dirty="0" smtClean="0">
                <a:latin typeface="Calibri"/>
                <a:cs typeface="Calibri"/>
              </a:rPr>
              <a:t>e</a:t>
            </a:r>
            <a:r>
              <a:rPr sz="2700" spc="4" dirty="0" smtClean="0">
                <a:latin typeface="Calibri"/>
                <a:cs typeface="Calibri"/>
              </a:rPr>
              <a:t>s</a:t>
            </a:r>
            <a:r>
              <a:rPr sz="2700" spc="-4" dirty="0" smtClean="0">
                <a:latin typeface="Calibri"/>
                <a:cs typeface="Calibri"/>
              </a:rPr>
              <a:t>s</a:t>
            </a:r>
            <a:r>
              <a:rPr sz="2700" spc="0" dirty="0" smtClean="0">
                <a:latin typeface="Calibri"/>
                <a:cs typeface="Calibri"/>
              </a:rPr>
              <a:t>.</a:t>
            </a:r>
            <a:r>
              <a:rPr sz="2700" spc="-38" dirty="0" smtClean="0">
                <a:latin typeface="Calibri"/>
                <a:cs typeface="Calibri"/>
              </a:rPr>
              <a:t> </a:t>
            </a:r>
            <a:r>
              <a:rPr sz="2700" spc="4" dirty="0" smtClean="0">
                <a:latin typeface="Calibri"/>
                <a:cs typeface="Calibri"/>
              </a:rPr>
              <a:t>T</a:t>
            </a:r>
            <a:r>
              <a:rPr sz="2700" spc="0" dirty="0" smtClean="0">
                <a:latin typeface="Calibri"/>
                <a:cs typeface="Calibri"/>
              </a:rPr>
              <a:t>h</a:t>
            </a:r>
            <a:r>
              <a:rPr sz="2700" spc="-4" dirty="0" smtClean="0">
                <a:latin typeface="Calibri"/>
                <a:cs typeface="Calibri"/>
              </a:rPr>
              <a:t>e</a:t>
            </a:r>
            <a:r>
              <a:rPr sz="2700" spc="0" dirty="0" smtClean="0">
                <a:latin typeface="Calibri"/>
                <a:cs typeface="Calibri"/>
              </a:rPr>
              <a:t>y</a:t>
            </a:r>
            <a:r>
              <a:rPr sz="2700" spc="-15" dirty="0" smtClean="0">
                <a:latin typeface="Calibri"/>
                <a:cs typeface="Calibri"/>
              </a:rPr>
              <a:t> </a:t>
            </a:r>
            <a:r>
              <a:rPr sz="2700" spc="-4" dirty="0" smtClean="0">
                <a:latin typeface="Calibri"/>
                <a:cs typeface="Calibri"/>
              </a:rPr>
              <a:t>a</a:t>
            </a:r>
            <a:r>
              <a:rPr sz="2700" spc="0" dirty="0" smtClean="0">
                <a:latin typeface="Calibri"/>
                <a:cs typeface="Calibri"/>
              </a:rPr>
              <a:t>re</a:t>
            </a:r>
            <a:r>
              <a:rPr sz="2700" spc="-22" dirty="0" smtClean="0">
                <a:latin typeface="Calibri"/>
                <a:cs typeface="Calibri"/>
              </a:rPr>
              <a:t> </a:t>
            </a:r>
            <a:r>
              <a:rPr sz="2700" spc="4" dirty="0" smtClean="0">
                <a:latin typeface="Calibri"/>
                <a:cs typeface="Calibri"/>
              </a:rPr>
              <a:t>a</a:t>
            </a:r>
            <a:r>
              <a:rPr sz="2700" spc="0" dirty="0" smtClean="0">
                <a:latin typeface="Calibri"/>
                <a:cs typeface="Calibri"/>
              </a:rPr>
              <a:t>ll</a:t>
            </a:r>
            <a:r>
              <a:rPr sz="2700" spc="9" dirty="0" smtClean="0">
                <a:latin typeface="Calibri"/>
                <a:cs typeface="Calibri"/>
              </a:rPr>
              <a:t> </a:t>
            </a:r>
            <a:r>
              <a:rPr sz="2700" spc="4" dirty="0" smtClean="0">
                <a:latin typeface="Calibri"/>
                <a:cs typeface="Calibri"/>
              </a:rPr>
              <a:t>f</a:t>
            </a:r>
            <a:r>
              <a:rPr sz="2700" spc="-4" dirty="0" smtClean="0">
                <a:latin typeface="Calibri"/>
                <a:cs typeface="Calibri"/>
              </a:rPr>
              <a:t>o</a:t>
            </a:r>
            <a:r>
              <a:rPr sz="2700" spc="0" dirty="0" smtClean="0">
                <a:latin typeface="Calibri"/>
                <a:cs typeface="Calibri"/>
              </a:rPr>
              <a:t>rmul</a:t>
            </a:r>
            <a:r>
              <a:rPr sz="2700" spc="4" dirty="0" smtClean="0">
                <a:latin typeface="Calibri"/>
                <a:cs typeface="Calibri"/>
              </a:rPr>
              <a:t>a</a:t>
            </a:r>
            <a:r>
              <a:rPr sz="2700" spc="-4" dirty="0" smtClean="0">
                <a:latin typeface="Calibri"/>
                <a:cs typeface="Calibri"/>
              </a:rPr>
              <a:t>te</a:t>
            </a:r>
            <a:r>
              <a:rPr sz="2700" spc="0" dirty="0" smtClean="0">
                <a:latin typeface="Calibri"/>
                <a:cs typeface="Calibri"/>
              </a:rPr>
              <a:t>d</a:t>
            </a:r>
            <a:r>
              <a:rPr sz="2700" spc="-53" dirty="0" smtClean="0">
                <a:latin typeface="Calibri"/>
                <a:cs typeface="Calibri"/>
              </a:rPr>
              <a:t> </a:t>
            </a:r>
            <a:r>
              <a:rPr sz="2700" spc="-4" dirty="0" smtClean="0">
                <a:latin typeface="Calibri"/>
                <a:cs typeface="Calibri"/>
              </a:rPr>
              <a:t>t</a:t>
            </a:r>
            <a:r>
              <a:rPr sz="2700" spc="0" dirty="0" smtClean="0">
                <a:latin typeface="Calibri"/>
                <a:cs typeface="Calibri"/>
              </a:rPr>
              <a:t>o g</a:t>
            </a:r>
            <a:r>
              <a:rPr sz="2700" spc="-9" dirty="0" smtClean="0">
                <a:latin typeface="Calibri"/>
                <a:cs typeface="Calibri"/>
              </a:rPr>
              <a:t>u</a:t>
            </a:r>
            <a:r>
              <a:rPr sz="2700" spc="9" dirty="0" smtClean="0">
                <a:latin typeface="Calibri"/>
                <a:cs typeface="Calibri"/>
              </a:rPr>
              <a:t>i</a:t>
            </a:r>
            <a:r>
              <a:rPr sz="2700" spc="0" dirty="0" smtClean="0">
                <a:latin typeface="Calibri"/>
                <a:cs typeface="Calibri"/>
              </a:rPr>
              <a:t>de</a:t>
            </a:r>
            <a:r>
              <a:rPr sz="2700" spc="-13" dirty="0" smtClean="0">
                <a:latin typeface="Calibri"/>
                <a:cs typeface="Calibri"/>
              </a:rPr>
              <a:t> </a:t>
            </a:r>
            <a:r>
              <a:rPr sz="2700" spc="4" dirty="0" smtClean="0">
                <a:latin typeface="Calibri"/>
                <a:cs typeface="Calibri"/>
              </a:rPr>
              <a:t>s</a:t>
            </a:r>
            <a:r>
              <a:rPr sz="2700" spc="-4" dirty="0" smtClean="0">
                <a:latin typeface="Calibri"/>
                <a:cs typeface="Calibri"/>
              </a:rPr>
              <a:t>t</a:t>
            </a:r>
            <a:r>
              <a:rPr sz="2700" spc="0" dirty="0" smtClean="0">
                <a:latin typeface="Calibri"/>
                <a:cs typeface="Calibri"/>
              </a:rPr>
              <a:t>u</a:t>
            </a:r>
            <a:r>
              <a:rPr sz="2700" spc="-9" dirty="0" smtClean="0">
                <a:latin typeface="Calibri"/>
                <a:cs typeface="Calibri"/>
              </a:rPr>
              <a:t>d</a:t>
            </a:r>
            <a:r>
              <a:rPr sz="2700" spc="-4" dirty="0" smtClean="0">
                <a:latin typeface="Calibri"/>
                <a:cs typeface="Calibri"/>
              </a:rPr>
              <a:t>e</a:t>
            </a:r>
            <a:r>
              <a:rPr sz="2700" spc="0" dirty="0" smtClean="0">
                <a:latin typeface="Calibri"/>
                <a:cs typeface="Calibri"/>
              </a:rPr>
              <a:t>n</a:t>
            </a:r>
            <a:r>
              <a:rPr sz="2700" spc="-4" dirty="0" smtClean="0">
                <a:latin typeface="Calibri"/>
                <a:cs typeface="Calibri"/>
              </a:rPr>
              <a:t>t</a:t>
            </a:r>
            <a:r>
              <a:rPr sz="2700" spc="0" dirty="0" smtClean="0">
                <a:latin typeface="Calibri"/>
                <a:cs typeface="Calibri"/>
              </a:rPr>
              <a:t>s</a:t>
            </a:r>
            <a:r>
              <a:rPr sz="2700" spc="-31" dirty="0" smtClean="0">
                <a:latin typeface="Calibri"/>
                <a:cs typeface="Calibri"/>
              </a:rPr>
              <a:t> </a:t>
            </a:r>
            <a:r>
              <a:rPr sz="2700" spc="0" dirty="0" smtClean="0">
                <a:latin typeface="Calibri"/>
                <a:cs typeface="Calibri"/>
              </a:rPr>
              <a:t>in </a:t>
            </a:r>
            <a:r>
              <a:rPr sz="2700" spc="-4" dirty="0" smtClean="0">
                <a:latin typeface="Calibri"/>
                <a:cs typeface="Calibri"/>
              </a:rPr>
              <a:t>t</a:t>
            </a:r>
            <a:r>
              <a:rPr sz="2700" spc="-9" dirty="0" smtClean="0">
                <a:latin typeface="Calibri"/>
                <a:cs typeface="Calibri"/>
              </a:rPr>
              <a:t>h</a:t>
            </a:r>
            <a:r>
              <a:rPr sz="2700" spc="4" dirty="0" smtClean="0">
                <a:latin typeface="Calibri"/>
                <a:cs typeface="Calibri"/>
              </a:rPr>
              <a:t>e</a:t>
            </a:r>
            <a:r>
              <a:rPr sz="2700" spc="9" dirty="0" smtClean="0">
                <a:latin typeface="Calibri"/>
                <a:cs typeface="Calibri"/>
              </a:rPr>
              <a:t>i</a:t>
            </a:r>
            <a:r>
              <a:rPr sz="2700" spc="0" dirty="0" smtClean="0">
                <a:latin typeface="Calibri"/>
                <a:cs typeface="Calibri"/>
              </a:rPr>
              <a:t>r</a:t>
            </a:r>
            <a:r>
              <a:rPr sz="2700" spc="-46" dirty="0" smtClean="0">
                <a:latin typeface="Calibri"/>
                <a:cs typeface="Calibri"/>
              </a:rPr>
              <a:t> </a:t>
            </a:r>
            <a:r>
              <a:rPr sz="2700" spc="0" dirty="0" smtClean="0">
                <a:latin typeface="Calibri"/>
                <a:cs typeface="Calibri"/>
              </a:rPr>
              <a:t>gra</a:t>
            </a:r>
            <a:r>
              <a:rPr sz="2700" spc="-9" dirty="0" smtClean="0">
                <a:latin typeface="Calibri"/>
                <a:cs typeface="Calibri"/>
              </a:rPr>
              <a:t>d</a:t>
            </a:r>
            <a:r>
              <a:rPr sz="2700" spc="0" dirty="0" smtClean="0">
                <a:latin typeface="Calibri"/>
                <a:cs typeface="Calibri"/>
              </a:rPr>
              <a:t>u</a:t>
            </a:r>
            <a:r>
              <a:rPr sz="2700" spc="-4" dirty="0" smtClean="0">
                <a:latin typeface="Calibri"/>
                <a:cs typeface="Calibri"/>
              </a:rPr>
              <a:t>a</a:t>
            </a:r>
            <a:r>
              <a:rPr sz="2700" spc="0" dirty="0" smtClean="0">
                <a:latin typeface="Calibri"/>
                <a:cs typeface="Calibri"/>
              </a:rPr>
              <a:t>l</a:t>
            </a:r>
            <a:r>
              <a:rPr sz="2700" spc="-25" dirty="0" smtClean="0">
                <a:latin typeface="Calibri"/>
                <a:cs typeface="Calibri"/>
              </a:rPr>
              <a:t> </a:t>
            </a:r>
            <a:r>
              <a:rPr sz="2700" spc="0" dirty="0" smtClean="0">
                <a:latin typeface="Calibri"/>
                <a:cs typeface="Calibri"/>
              </a:rPr>
              <a:t>l</a:t>
            </a:r>
            <a:r>
              <a:rPr sz="2700" spc="4" dirty="0" smtClean="0">
                <a:latin typeface="Calibri"/>
                <a:cs typeface="Calibri"/>
              </a:rPr>
              <a:t>ea</a:t>
            </a:r>
            <a:r>
              <a:rPr sz="2700" spc="-14" dirty="0" smtClean="0">
                <a:latin typeface="Calibri"/>
                <a:cs typeface="Calibri"/>
              </a:rPr>
              <a:t>r</a:t>
            </a:r>
            <a:r>
              <a:rPr sz="2700" spc="-9" dirty="0" smtClean="0">
                <a:latin typeface="Calibri"/>
                <a:cs typeface="Calibri"/>
              </a:rPr>
              <a:t>n</a:t>
            </a:r>
            <a:r>
              <a:rPr sz="2700" spc="9" dirty="0" smtClean="0">
                <a:latin typeface="Calibri"/>
                <a:cs typeface="Calibri"/>
              </a:rPr>
              <a:t>i</a:t>
            </a:r>
            <a:r>
              <a:rPr sz="2700" spc="0" dirty="0" smtClean="0">
                <a:latin typeface="Calibri"/>
                <a:cs typeface="Calibri"/>
              </a:rPr>
              <a:t>ng p</a:t>
            </a:r>
            <a:r>
              <a:rPr sz="2700" spc="-14" dirty="0" smtClean="0">
                <a:latin typeface="Calibri"/>
                <a:cs typeface="Calibri"/>
              </a:rPr>
              <a:t>r</a:t>
            </a:r>
            <a:r>
              <a:rPr sz="2700" spc="4" dirty="0" smtClean="0">
                <a:latin typeface="Calibri"/>
                <a:cs typeface="Calibri"/>
              </a:rPr>
              <a:t>o</a:t>
            </a:r>
            <a:r>
              <a:rPr sz="2700" spc="0" dirty="0" smtClean="0">
                <a:latin typeface="Calibri"/>
                <a:cs typeface="Calibri"/>
              </a:rPr>
              <a:t>c</a:t>
            </a:r>
            <a:r>
              <a:rPr sz="2700" spc="-4" dirty="0" smtClean="0">
                <a:latin typeface="Calibri"/>
                <a:cs typeface="Calibri"/>
              </a:rPr>
              <a:t>e</a:t>
            </a:r>
            <a:r>
              <a:rPr sz="2700" spc="4" dirty="0" smtClean="0">
                <a:latin typeface="Calibri"/>
                <a:cs typeface="Calibri"/>
              </a:rPr>
              <a:t>s</a:t>
            </a:r>
            <a:r>
              <a:rPr sz="2700" spc="0" dirty="0" smtClean="0">
                <a:latin typeface="Calibri"/>
                <a:cs typeface="Calibri"/>
              </a:rPr>
              <a:t>s</a:t>
            </a:r>
            <a:r>
              <a:rPr sz="2700" spc="-34" dirty="0" smtClean="0">
                <a:latin typeface="Calibri"/>
                <a:cs typeface="Calibri"/>
              </a:rPr>
              <a:t> </a:t>
            </a:r>
            <a:r>
              <a:rPr sz="2700" spc="0" dirty="0" smtClean="0">
                <a:latin typeface="Calibri"/>
                <a:cs typeface="Calibri"/>
              </a:rPr>
              <a:t>in </a:t>
            </a:r>
            <a:r>
              <a:rPr sz="2700" spc="-4" dirty="0" smtClean="0">
                <a:latin typeface="Calibri"/>
                <a:cs typeface="Calibri"/>
              </a:rPr>
              <a:t>t</a:t>
            </a:r>
            <a:r>
              <a:rPr sz="2700" spc="-9" dirty="0" smtClean="0">
                <a:latin typeface="Calibri"/>
                <a:cs typeface="Calibri"/>
              </a:rPr>
              <a:t>h</a:t>
            </a:r>
            <a:r>
              <a:rPr sz="2700" spc="4" dirty="0" smtClean="0">
                <a:latin typeface="Calibri"/>
                <a:cs typeface="Calibri"/>
              </a:rPr>
              <a:t>e</a:t>
            </a:r>
            <a:r>
              <a:rPr sz="2700" spc="0" dirty="0" smtClean="0">
                <a:latin typeface="Calibri"/>
                <a:cs typeface="Calibri"/>
              </a:rPr>
              <a:t>ir</a:t>
            </a:r>
            <a:r>
              <a:rPr sz="2700" spc="-31" dirty="0" smtClean="0">
                <a:latin typeface="Calibri"/>
                <a:cs typeface="Calibri"/>
              </a:rPr>
              <a:t> </a:t>
            </a:r>
            <a:r>
              <a:rPr sz="2700" spc="0" dirty="0" smtClean="0">
                <a:latin typeface="Calibri"/>
                <a:cs typeface="Calibri"/>
              </a:rPr>
              <a:t>r</a:t>
            </a:r>
            <a:r>
              <a:rPr sz="2700" spc="-4" dirty="0" smtClean="0">
                <a:latin typeface="Calibri"/>
                <a:cs typeface="Calibri"/>
              </a:rPr>
              <a:t>e</a:t>
            </a:r>
            <a:r>
              <a:rPr sz="2700" spc="4" dirty="0" smtClean="0">
                <a:latin typeface="Calibri"/>
                <a:cs typeface="Calibri"/>
              </a:rPr>
              <a:t>s</a:t>
            </a:r>
            <a:r>
              <a:rPr sz="2700" spc="-9" dirty="0" smtClean="0">
                <a:latin typeface="Calibri"/>
                <a:cs typeface="Calibri"/>
              </a:rPr>
              <a:t>p</a:t>
            </a:r>
            <a:r>
              <a:rPr sz="2700" spc="-4" dirty="0" smtClean="0">
                <a:latin typeface="Calibri"/>
                <a:cs typeface="Calibri"/>
              </a:rPr>
              <a:t>e</a:t>
            </a:r>
            <a:r>
              <a:rPr sz="2700" spc="0" dirty="0" smtClean="0">
                <a:latin typeface="Calibri"/>
                <a:cs typeface="Calibri"/>
              </a:rPr>
              <a:t>c</a:t>
            </a:r>
            <a:r>
              <a:rPr sz="2700" spc="4" dirty="0" smtClean="0">
                <a:latin typeface="Calibri"/>
                <a:cs typeface="Calibri"/>
              </a:rPr>
              <a:t>t</a:t>
            </a:r>
            <a:r>
              <a:rPr sz="2700" spc="0" dirty="0" smtClean="0">
                <a:latin typeface="Calibri"/>
                <a:cs typeface="Calibri"/>
              </a:rPr>
              <a:t>ive</a:t>
            </a:r>
            <a:r>
              <a:rPr sz="2700" spc="-77" dirty="0" smtClean="0">
                <a:latin typeface="Calibri"/>
                <a:cs typeface="Calibri"/>
              </a:rPr>
              <a:t> </a:t>
            </a:r>
            <a:r>
              <a:rPr sz="2700" spc="4" dirty="0" smtClean="0">
                <a:latin typeface="Calibri"/>
                <a:cs typeface="Calibri"/>
              </a:rPr>
              <a:t>f</a:t>
            </a:r>
            <a:r>
              <a:rPr sz="2700" spc="0" dirty="0" smtClean="0">
                <a:latin typeface="Calibri"/>
                <a:cs typeface="Calibri"/>
              </a:rPr>
              <a:t>i</a:t>
            </a:r>
            <a:r>
              <a:rPr sz="2700" spc="-4" dirty="0" smtClean="0">
                <a:latin typeface="Calibri"/>
                <a:cs typeface="Calibri"/>
              </a:rPr>
              <a:t>e</a:t>
            </a:r>
            <a:r>
              <a:rPr sz="2700" spc="9" dirty="0" smtClean="0">
                <a:latin typeface="Calibri"/>
                <a:cs typeface="Calibri"/>
              </a:rPr>
              <a:t>l</a:t>
            </a:r>
            <a:r>
              <a:rPr sz="2700" spc="0" dirty="0" smtClean="0">
                <a:latin typeface="Calibri"/>
                <a:cs typeface="Calibri"/>
              </a:rPr>
              <a:t>d</a:t>
            </a:r>
            <a:r>
              <a:rPr sz="2700" spc="-4" dirty="0" smtClean="0">
                <a:latin typeface="Calibri"/>
                <a:cs typeface="Calibri"/>
              </a:rPr>
              <a:t>s</a:t>
            </a:r>
            <a:r>
              <a:rPr sz="2700" spc="0" dirty="0" smtClean="0">
                <a:latin typeface="Calibri"/>
                <a:cs typeface="Calibri"/>
              </a:rPr>
              <a:t>.</a:t>
            </a:r>
            <a:endParaRPr sz="2700">
              <a:latin typeface="Calibri"/>
              <a:cs typeface="Calibri"/>
            </a:endParaRPr>
          </a:p>
        </p:txBody>
      </p:sp>
    </p:spTree>
    <p:extLst>
      <p:ext uri="{BB962C8B-B14F-4D97-AF65-F5344CB8AC3E}">
        <p14:creationId xmlns:p14="http://schemas.microsoft.com/office/powerpoint/2010/main" val="299450130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noAutofit/>
          </a:bodyPr>
          <a:lstStyle/>
          <a:p>
            <a:endParaRPr/>
          </a:p>
        </p:txBody>
      </p:sp>
      <p:sp>
        <p:nvSpPr>
          <p:cNvPr id="3" name="object 3"/>
          <p:cNvSpPr txBox="1"/>
          <p:nvPr/>
        </p:nvSpPr>
        <p:spPr>
          <a:xfrm>
            <a:off x="1841500" y="883919"/>
            <a:ext cx="5519632" cy="533400"/>
          </a:xfrm>
          <a:prstGeom prst="rect">
            <a:avLst/>
          </a:prstGeom>
        </p:spPr>
        <p:txBody>
          <a:bodyPr wrap="square" lIns="0" tIns="0" rIns="0" bIns="0" rtlCol="0">
            <a:noAutofit/>
          </a:bodyPr>
          <a:lstStyle/>
          <a:p>
            <a:pPr marL="12700">
              <a:lnSpc>
                <a:spcPts val="4175"/>
              </a:lnSpc>
              <a:spcBef>
                <a:spcPts val="208"/>
              </a:spcBef>
            </a:pPr>
            <a:r>
              <a:rPr sz="6000" b="1" spc="-4" baseline="3413" dirty="0" smtClean="0">
                <a:latin typeface="Calibri"/>
                <a:cs typeface="Calibri"/>
              </a:rPr>
              <a:t>C</a:t>
            </a:r>
            <a:r>
              <a:rPr sz="6000" b="1" spc="4" baseline="3413" dirty="0" smtClean="0">
                <a:latin typeface="Calibri"/>
                <a:cs typeface="Calibri"/>
              </a:rPr>
              <a:t>u</a:t>
            </a:r>
            <a:r>
              <a:rPr sz="6000" b="1" spc="-9" baseline="3413" dirty="0" smtClean="0">
                <a:latin typeface="Calibri"/>
                <a:cs typeface="Calibri"/>
              </a:rPr>
              <a:t>r</a:t>
            </a:r>
            <a:r>
              <a:rPr sz="6000" b="1" spc="0" baseline="3413" dirty="0" smtClean="0">
                <a:latin typeface="Calibri"/>
                <a:cs typeface="Calibri"/>
              </a:rPr>
              <a:t>ricul</a:t>
            </a:r>
            <a:r>
              <a:rPr sz="6000" b="1" spc="4" baseline="3413" dirty="0" smtClean="0">
                <a:latin typeface="Calibri"/>
                <a:cs typeface="Calibri"/>
              </a:rPr>
              <a:t>u</a:t>
            </a:r>
            <a:r>
              <a:rPr sz="6000" b="1" spc="0" baseline="3413" dirty="0" smtClean="0">
                <a:latin typeface="Calibri"/>
                <a:cs typeface="Calibri"/>
              </a:rPr>
              <a:t>m</a:t>
            </a:r>
            <a:r>
              <a:rPr sz="6000" b="1" spc="-52" baseline="3413" dirty="0" smtClean="0">
                <a:latin typeface="Calibri"/>
                <a:cs typeface="Calibri"/>
              </a:rPr>
              <a:t> </a:t>
            </a:r>
            <a:r>
              <a:rPr sz="6000" b="1" spc="0" baseline="3413" dirty="0" smtClean="0">
                <a:latin typeface="Calibri"/>
                <a:cs typeface="Calibri"/>
              </a:rPr>
              <a:t>as</a:t>
            </a:r>
            <a:r>
              <a:rPr sz="6000" b="1" spc="-35" baseline="3413" dirty="0" smtClean="0">
                <a:latin typeface="Calibri"/>
                <a:cs typeface="Calibri"/>
              </a:rPr>
              <a:t> </a:t>
            </a:r>
            <a:r>
              <a:rPr sz="6000" b="1" spc="0" baseline="3413" dirty="0" smtClean="0">
                <a:latin typeface="Calibri"/>
                <a:cs typeface="Calibri"/>
              </a:rPr>
              <a:t>a</a:t>
            </a:r>
            <a:r>
              <a:rPr sz="6000" b="1" spc="-39" baseline="3413" dirty="0" smtClean="0">
                <a:latin typeface="Calibri"/>
                <a:cs typeface="Calibri"/>
              </a:rPr>
              <a:t> </a:t>
            </a:r>
            <a:r>
              <a:rPr sz="6000" b="1" spc="0" baseline="3413" dirty="0" smtClean="0">
                <a:latin typeface="Calibri"/>
                <a:cs typeface="Calibri"/>
              </a:rPr>
              <a:t>D</a:t>
            </a:r>
            <a:r>
              <a:rPr sz="6000" b="1" spc="9" baseline="3413" dirty="0" smtClean="0">
                <a:latin typeface="Calibri"/>
                <a:cs typeface="Calibri"/>
              </a:rPr>
              <a:t>i</a:t>
            </a:r>
            <a:r>
              <a:rPr sz="6000" b="1" spc="0" baseline="3413" dirty="0" smtClean="0">
                <a:latin typeface="Calibri"/>
                <a:cs typeface="Calibri"/>
              </a:rPr>
              <a:t>sc</a:t>
            </a:r>
            <a:r>
              <a:rPr sz="6000" b="1" spc="4" baseline="3413" dirty="0" smtClean="0">
                <a:latin typeface="Calibri"/>
                <a:cs typeface="Calibri"/>
              </a:rPr>
              <a:t>i</a:t>
            </a:r>
            <a:r>
              <a:rPr sz="6000" b="1" spc="-4" baseline="3413" dirty="0" smtClean="0">
                <a:latin typeface="Calibri"/>
                <a:cs typeface="Calibri"/>
              </a:rPr>
              <a:t>p</a:t>
            </a:r>
            <a:r>
              <a:rPr sz="6000" b="1" spc="9" baseline="3413" dirty="0" smtClean="0">
                <a:latin typeface="Calibri"/>
                <a:cs typeface="Calibri"/>
              </a:rPr>
              <a:t>l</a:t>
            </a:r>
            <a:r>
              <a:rPr sz="6000" b="1" spc="0" baseline="3413" dirty="0" smtClean="0">
                <a:latin typeface="Calibri"/>
                <a:cs typeface="Calibri"/>
              </a:rPr>
              <a:t>i</a:t>
            </a:r>
            <a:r>
              <a:rPr sz="6000" b="1" spc="4" baseline="3413" dirty="0" smtClean="0">
                <a:latin typeface="Calibri"/>
                <a:cs typeface="Calibri"/>
              </a:rPr>
              <a:t>n</a:t>
            </a:r>
            <a:r>
              <a:rPr sz="6000" b="1" spc="0" baseline="3413" dirty="0" smtClean="0">
                <a:latin typeface="Calibri"/>
                <a:cs typeface="Calibri"/>
              </a:rPr>
              <a:t>e</a:t>
            </a:r>
            <a:endParaRPr sz="4000">
              <a:latin typeface="Calibri"/>
              <a:cs typeface="Calibri"/>
            </a:endParaRPr>
          </a:p>
        </p:txBody>
      </p:sp>
      <p:sp>
        <p:nvSpPr>
          <p:cNvPr id="4" name="object 4"/>
          <p:cNvSpPr txBox="1"/>
          <p:nvPr/>
        </p:nvSpPr>
        <p:spPr>
          <a:xfrm>
            <a:off x="1394460" y="2010410"/>
            <a:ext cx="4307988" cy="859789"/>
          </a:xfrm>
          <a:prstGeom prst="rect">
            <a:avLst/>
          </a:prstGeom>
        </p:spPr>
        <p:txBody>
          <a:bodyPr wrap="square" lIns="0" tIns="0" rIns="0" bIns="0" rtlCol="0">
            <a:noAutofit/>
          </a:bodyPr>
          <a:lstStyle/>
          <a:p>
            <a:pPr marL="12700">
              <a:lnSpc>
                <a:spcPts val="2950"/>
              </a:lnSpc>
              <a:spcBef>
                <a:spcPts val="147"/>
              </a:spcBef>
            </a:pPr>
            <a:r>
              <a:rPr sz="4200" spc="-4" baseline="2925" dirty="0" smtClean="0">
                <a:latin typeface="Calibri"/>
                <a:cs typeface="Calibri"/>
              </a:rPr>
              <a:t>Gr</a:t>
            </a:r>
            <a:r>
              <a:rPr sz="4200" spc="9" baseline="2925" dirty="0" smtClean="0">
                <a:latin typeface="Calibri"/>
                <a:cs typeface="Calibri"/>
              </a:rPr>
              <a:t>a</a:t>
            </a:r>
            <a:r>
              <a:rPr sz="4200" spc="-9" baseline="2925" dirty="0" smtClean="0">
                <a:latin typeface="Calibri"/>
                <a:cs typeface="Calibri"/>
              </a:rPr>
              <a:t>d</a:t>
            </a:r>
            <a:r>
              <a:rPr sz="4200" spc="0" baseline="2925" dirty="0" smtClean="0">
                <a:latin typeface="Calibri"/>
                <a:cs typeface="Calibri"/>
              </a:rPr>
              <a:t>uate</a:t>
            </a:r>
            <a:r>
              <a:rPr sz="4200" spc="-46" baseline="2925" dirty="0" smtClean="0">
                <a:latin typeface="Calibri"/>
                <a:cs typeface="Calibri"/>
              </a:rPr>
              <a:t> </a:t>
            </a:r>
            <a:r>
              <a:rPr sz="4200" spc="9" baseline="2925" dirty="0" smtClean="0">
                <a:latin typeface="Calibri"/>
                <a:cs typeface="Calibri"/>
              </a:rPr>
              <a:t>a</a:t>
            </a:r>
            <a:r>
              <a:rPr sz="4200" spc="-9" baseline="2925" dirty="0" smtClean="0">
                <a:latin typeface="Calibri"/>
                <a:cs typeface="Calibri"/>
              </a:rPr>
              <a:t>n</a:t>
            </a:r>
            <a:r>
              <a:rPr sz="4200" spc="0" baseline="2925" dirty="0" smtClean="0">
                <a:latin typeface="Calibri"/>
                <a:cs typeface="Calibri"/>
              </a:rPr>
              <a:t>d u</a:t>
            </a:r>
            <a:r>
              <a:rPr sz="4200" spc="-14" baseline="2925" dirty="0" smtClean="0">
                <a:latin typeface="Calibri"/>
                <a:cs typeface="Calibri"/>
              </a:rPr>
              <a:t>n</a:t>
            </a:r>
            <a:r>
              <a:rPr sz="4200" spc="-9" baseline="2925" dirty="0" smtClean="0">
                <a:latin typeface="Calibri"/>
                <a:cs typeface="Calibri"/>
              </a:rPr>
              <a:t>d</a:t>
            </a:r>
            <a:r>
              <a:rPr sz="4200" spc="4" baseline="2925" dirty="0" smtClean="0">
                <a:latin typeface="Calibri"/>
                <a:cs typeface="Calibri"/>
              </a:rPr>
              <a:t>e</a:t>
            </a:r>
            <a:r>
              <a:rPr sz="4200" spc="-4" baseline="2925" dirty="0" smtClean="0">
                <a:latin typeface="Calibri"/>
                <a:cs typeface="Calibri"/>
              </a:rPr>
              <a:t>r</a:t>
            </a:r>
            <a:r>
              <a:rPr sz="4200" spc="0" baseline="2925" dirty="0" smtClean="0">
                <a:latin typeface="Calibri"/>
                <a:cs typeface="Calibri"/>
              </a:rPr>
              <a:t>g</a:t>
            </a:r>
            <a:r>
              <a:rPr sz="4200" spc="-4" baseline="2925" dirty="0" smtClean="0">
                <a:latin typeface="Calibri"/>
                <a:cs typeface="Calibri"/>
              </a:rPr>
              <a:t>r</a:t>
            </a:r>
            <a:r>
              <a:rPr sz="4200" spc="9" baseline="2925" dirty="0" smtClean="0">
                <a:latin typeface="Calibri"/>
                <a:cs typeface="Calibri"/>
              </a:rPr>
              <a:t>a</a:t>
            </a:r>
            <a:r>
              <a:rPr sz="4200" spc="-9" baseline="2925" dirty="0" smtClean="0">
                <a:latin typeface="Calibri"/>
                <a:cs typeface="Calibri"/>
              </a:rPr>
              <a:t>du</a:t>
            </a:r>
            <a:r>
              <a:rPr sz="4200" spc="9" baseline="2925" dirty="0" smtClean="0">
                <a:latin typeface="Calibri"/>
                <a:cs typeface="Calibri"/>
              </a:rPr>
              <a:t>a</a:t>
            </a:r>
            <a:r>
              <a:rPr sz="4200" spc="-9" baseline="2925" dirty="0" smtClean="0">
                <a:latin typeface="Calibri"/>
                <a:cs typeface="Calibri"/>
              </a:rPr>
              <a:t>t</a:t>
            </a:r>
            <a:r>
              <a:rPr sz="4200" spc="0" baseline="2925" dirty="0" smtClean="0">
                <a:latin typeface="Calibri"/>
                <a:cs typeface="Calibri"/>
              </a:rPr>
              <a:t>e</a:t>
            </a:r>
            <a:endParaRPr sz="2800">
              <a:latin typeface="Calibri"/>
              <a:cs typeface="Calibri"/>
            </a:endParaRPr>
          </a:p>
          <a:p>
            <a:pPr marL="12700" marR="53339">
              <a:lnSpc>
                <a:spcPct val="101725"/>
              </a:lnSpc>
              <a:spcBef>
                <a:spcPts val="202"/>
              </a:spcBef>
            </a:pPr>
            <a:r>
              <a:rPr sz="2800" spc="4" dirty="0" smtClean="0">
                <a:latin typeface="Calibri"/>
                <a:cs typeface="Calibri"/>
              </a:rPr>
              <a:t>c</a:t>
            </a:r>
            <a:r>
              <a:rPr sz="2800" spc="-4" dirty="0" smtClean="0">
                <a:latin typeface="Calibri"/>
                <a:cs typeface="Calibri"/>
              </a:rPr>
              <a:t>o</a:t>
            </a:r>
            <a:r>
              <a:rPr sz="2800" spc="0" dirty="0" smtClean="0">
                <a:latin typeface="Calibri"/>
                <a:cs typeface="Calibri"/>
              </a:rPr>
              <a:t>u</a:t>
            </a:r>
            <a:r>
              <a:rPr sz="2800" spc="-9" dirty="0" smtClean="0">
                <a:latin typeface="Calibri"/>
                <a:cs typeface="Calibri"/>
              </a:rPr>
              <a:t>r</a:t>
            </a:r>
            <a:r>
              <a:rPr sz="2800" spc="-4" dirty="0" smtClean="0">
                <a:latin typeface="Calibri"/>
                <a:cs typeface="Calibri"/>
              </a:rPr>
              <a:t>se</a:t>
            </a:r>
            <a:r>
              <a:rPr sz="2800" spc="0" dirty="0" smtClean="0">
                <a:latin typeface="Calibri"/>
                <a:cs typeface="Calibri"/>
              </a:rPr>
              <a:t>s</a:t>
            </a:r>
            <a:r>
              <a:rPr sz="2800" spc="-25" dirty="0" smtClean="0">
                <a:latin typeface="Calibri"/>
                <a:cs typeface="Calibri"/>
              </a:rPr>
              <a:t> </a:t>
            </a:r>
            <a:r>
              <a:rPr sz="2800" spc="-14" dirty="0" smtClean="0">
                <a:latin typeface="Calibri"/>
                <a:cs typeface="Calibri"/>
              </a:rPr>
              <a:t>i</a:t>
            </a:r>
            <a:r>
              <a:rPr sz="2800" spc="0" dirty="0" smtClean="0">
                <a:latin typeface="Calibri"/>
                <a:cs typeface="Calibri"/>
              </a:rPr>
              <a:t>n:</a:t>
            </a:r>
            <a:endParaRPr sz="2800">
              <a:latin typeface="Calibri"/>
              <a:cs typeface="Calibri"/>
            </a:endParaRPr>
          </a:p>
        </p:txBody>
      </p:sp>
      <p:sp>
        <p:nvSpPr>
          <p:cNvPr id="5" name="object 5"/>
          <p:cNvSpPr txBox="1"/>
          <p:nvPr/>
        </p:nvSpPr>
        <p:spPr>
          <a:xfrm>
            <a:off x="5691886" y="2010410"/>
            <a:ext cx="1341414" cy="381000"/>
          </a:xfrm>
          <a:prstGeom prst="rect">
            <a:avLst/>
          </a:prstGeom>
        </p:spPr>
        <p:txBody>
          <a:bodyPr wrap="square" lIns="0" tIns="0" rIns="0" bIns="0" rtlCol="0">
            <a:noAutofit/>
          </a:bodyPr>
          <a:lstStyle/>
          <a:p>
            <a:pPr marL="12700">
              <a:lnSpc>
                <a:spcPts val="2950"/>
              </a:lnSpc>
              <a:spcBef>
                <a:spcPts val="147"/>
              </a:spcBef>
            </a:pPr>
            <a:r>
              <a:rPr sz="4200" spc="-4" baseline="2925" dirty="0" smtClean="0">
                <a:latin typeface="Calibri"/>
                <a:cs typeface="Calibri"/>
              </a:rPr>
              <a:t>s</a:t>
            </a:r>
            <a:r>
              <a:rPr sz="4200" spc="4" baseline="2925" dirty="0" smtClean="0">
                <a:latin typeface="Calibri"/>
                <a:cs typeface="Calibri"/>
              </a:rPr>
              <a:t>t</a:t>
            </a:r>
            <a:r>
              <a:rPr sz="4200" spc="-9" baseline="2925" dirty="0" smtClean="0">
                <a:latin typeface="Calibri"/>
                <a:cs typeface="Calibri"/>
              </a:rPr>
              <a:t>u</a:t>
            </a:r>
            <a:r>
              <a:rPr sz="4200" spc="0" baseline="2925" dirty="0" smtClean="0">
                <a:latin typeface="Calibri"/>
                <a:cs typeface="Calibri"/>
              </a:rPr>
              <a:t>d</a:t>
            </a:r>
            <a:r>
              <a:rPr sz="4200" spc="-4" baseline="2925" dirty="0" smtClean="0">
                <a:latin typeface="Calibri"/>
                <a:cs typeface="Calibri"/>
              </a:rPr>
              <a:t>e</a:t>
            </a:r>
            <a:r>
              <a:rPr sz="4200" spc="-9" baseline="2925" dirty="0" smtClean="0">
                <a:latin typeface="Calibri"/>
                <a:cs typeface="Calibri"/>
              </a:rPr>
              <a:t>n</a:t>
            </a:r>
            <a:r>
              <a:rPr sz="4200" spc="4" baseline="2925" dirty="0" smtClean="0">
                <a:latin typeface="Calibri"/>
                <a:cs typeface="Calibri"/>
              </a:rPr>
              <a:t>t</a:t>
            </a:r>
            <a:r>
              <a:rPr sz="4200" spc="0" baseline="2925" dirty="0" smtClean="0">
                <a:latin typeface="Calibri"/>
                <a:cs typeface="Calibri"/>
              </a:rPr>
              <a:t>s</a:t>
            </a:r>
            <a:endParaRPr sz="2800">
              <a:latin typeface="Calibri"/>
              <a:cs typeface="Calibri"/>
            </a:endParaRPr>
          </a:p>
        </p:txBody>
      </p:sp>
      <p:sp>
        <p:nvSpPr>
          <p:cNvPr id="6" name="object 6"/>
          <p:cNvSpPr txBox="1"/>
          <p:nvPr/>
        </p:nvSpPr>
        <p:spPr>
          <a:xfrm>
            <a:off x="7022541" y="2010410"/>
            <a:ext cx="719482" cy="381000"/>
          </a:xfrm>
          <a:prstGeom prst="rect">
            <a:avLst/>
          </a:prstGeom>
        </p:spPr>
        <p:txBody>
          <a:bodyPr wrap="square" lIns="0" tIns="0" rIns="0" bIns="0" rtlCol="0">
            <a:noAutofit/>
          </a:bodyPr>
          <a:lstStyle/>
          <a:p>
            <a:pPr marL="12700">
              <a:lnSpc>
                <a:spcPts val="2950"/>
              </a:lnSpc>
              <a:spcBef>
                <a:spcPts val="147"/>
              </a:spcBef>
            </a:pPr>
            <a:r>
              <a:rPr sz="4200" spc="-9" baseline="2925" dirty="0" smtClean="0">
                <a:latin typeface="Calibri"/>
                <a:cs typeface="Calibri"/>
              </a:rPr>
              <a:t>t</a:t>
            </a:r>
            <a:r>
              <a:rPr sz="4200" spc="9" baseline="2925" dirty="0" smtClean="0">
                <a:latin typeface="Calibri"/>
                <a:cs typeface="Calibri"/>
              </a:rPr>
              <a:t>a</a:t>
            </a:r>
            <a:r>
              <a:rPr sz="4200" spc="0" baseline="2925" dirty="0" smtClean="0">
                <a:latin typeface="Calibri"/>
                <a:cs typeface="Calibri"/>
              </a:rPr>
              <a:t>ke</a:t>
            </a:r>
            <a:endParaRPr sz="2800">
              <a:latin typeface="Calibri"/>
              <a:cs typeface="Calibri"/>
            </a:endParaRPr>
          </a:p>
        </p:txBody>
      </p:sp>
      <p:sp>
        <p:nvSpPr>
          <p:cNvPr id="7" name="object 7"/>
          <p:cNvSpPr txBox="1"/>
          <p:nvPr/>
        </p:nvSpPr>
        <p:spPr>
          <a:xfrm>
            <a:off x="1394460" y="2928648"/>
            <a:ext cx="1624654" cy="1173451"/>
          </a:xfrm>
          <a:prstGeom prst="rect">
            <a:avLst/>
          </a:prstGeom>
        </p:spPr>
        <p:txBody>
          <a:bodyPr wrap="square" lIns="0" tIns="0" rIns="0" bIns="0" rtlCol="0">
            <a:noAutofit/>
          </a:bodyPr>
          <a:lstStyle/>
          <a:p>
            <a:pPr marL="12700">
              <a:lnSpc>
                <a:spcPts val="2725"/>
              </a:lnSpc>
              <a:spcBef>
                <a:spcPts val="136"/>
              </a:spcBef>
            </a:pPr>
            <a:r>
              <a:rPr sz="3600" spc="0" baseline="3952" dirty="0" smtClean="0">
                <a:solidFill>
                  <a:srgbClr val="FFFFFF"/>
                </a:solidFill>
                <a:latin typeface="Wingdings 2"/>
                <a:cs typeface="Wingdings 2"/>
              </a:rPr>
              <a:t></a:t>
            </a:r>
            <a:r>
              <a:rPr sz="3600" spc="0" baseline="2275" dirty="0" smtClean="0">
                <a:latin typeface="Calibri"/>
                <a:cs typeface="Calibri"/>
              </a:rPr>
              <a:t>Cur</a:t>
            </a:r>
            <a:r>
              <a:rPr sz="3600" spc="4" baseline="2275" dirty="0" smtClean="0">
                <a:latin typeface="Calibri"/>
                <a:cs typeface="Calibri"/>
              </a:rPr>
              <a:t>r</a:t>
            </a:r>
            <a:r>
              <a:rPr sz="3600" spc="0" baseline="2275" dirty="0" smtClean="0">
                <a:latin typeface="Calibri"/>
                <a:cs typeface="Calibri"/>
              </a:rPr>
              <a:t>i</a:t>
            </a:r>
            <a:r>
              <a:rPr sz="3600" spc="4" baseline="2275" dirty="0" smtClean="0">
                <a:latin typeface="Calibri"/>
                <a:cs typeface="Calibri"/>
              </a:rPr>
              <a:t>c</a:t>
            </a:r>
            <a:r>
              <a:rPr sz="3600" spc="0" baseline="2275" dirty="0" smtClean="0">
                <a:latin typeface="Calibri"/>
                <a:cs typeface="Calibri"/>
              </a:rPr>
              <a:t>u</a:t>
            </a:r>
            <a:r>
              <a:rPr sz="3600" spc="4" baseline="2275" dirty="0" smtClean="0">
                <a:latin typeface="Calibri"/>
                <a:cs typeface="Calibri"/>
              </a:rPr>
              <a:t>l</a:t>
            </a:r>
            <a:r>
              <a:rPr sz="3600" spc="-9" baseline="2275" dirty="0" smtClean="0">
                <a:latin typeface="Calibri"/>
                <a:cs typeface="Calibri"/>
              </a:rPr>
              <a:t>u</a:t>
            </a:r>
            <a:r>
              <a:rPr sz="3600" spc="0" baseline="2275" dirty="0" smtClean="0">
                <a:latin typeface="Calibri"/>
                <a:cs typeface="Calibri"/>
              </a:rPr>
              <a:t>m</a:t>
            </a:r>
            <a:endParaRPr sz="2400">
              <a:latin typeface="Calibri"/>
              <a:cs typeface="Calibri"/>
            </a:endParaRPr>
          </a:p>
          <a:p>
            <a:pPr marL="12700">
              <a:lnSpc>
                <a:spcPts val="2530"/>
              </a:lnSpc>
              <a:spcBef>
                <a:spcPts val="163"/>
              </a:spcBef>
            </a:pPr>
            <a:r>
              <a:rPr sz="3600" spc="0" baseline="1317" dirty="0" smtClean="0">
                <a:solidFill>
                  <a:srgbClr val="FFFFFF"/>
                </a:solidFill>
                <a:latin typeface="Wingdings 2"/>
                <a:cs typeface="Wingdings 2"/>
              </a:rPr>
              <a:t></a:t>
            </a:r>
            <a:r>
              <a:rPr sz="2400" spc="0" dirty="0" smtClean="0">
                <a:latin typeface="Calibri"/>
                <a:cs typeface="Calibri"/>
              </a:rPr>
              <a:t>Cur</a:t>
            </a:r>
            <a:r>
              <a:rPr sz="2400" spc="4" dirty="0" smtClean="0">
                <a:latin typeface="Calibri"/>
                <a:cs typeface="Calibri"/>
              </a:rPr>
              <a:t>r</a:t>
            </a:r>
            <a:r>
              <a:rPr sz="2400" spc="0" dirty="0" smtClean="0">
                <a:latin typeface="Calibri"/>
                <a:cs typeface="Calibri"/>
              </a:rPr>
              <a:t>i</a:t>
            </a:r>
            <a:r>
              <a:rPr sz="2400" spc="4" dirty="0" smtClean="0">
                <a:latin typeface="Calibri"/>
                <a:cs typeface="Calibri"/>
              </a:rPr>
              <a:t>c</a:t>
            </a:r>
            <a:r>
              <a:rPr sz="2400" spc="0" dirty="0" smtClean="0">
                <a:latin typeface="Calibri"/>
                <a:cs typeface="Calibri"/>
              </a:rPr>
              <a:t>u</a:t>
            </a:r>
            <a:r>
              <a:rPr sz="2400" spc="4" dirty="0" smtClean="0">
                <a:latin typeface="Calibri"/>
                <a:cs typeface="Calibri"/>
              </a:rPr>
              <a:t>l</a:t>
            </a:r>
            <a:r>
              <a:rPr sz="2400" spc="-9" dirty="0" smtClean="0">
                <a:latin typeface="Calibri"/>
                <a:cs typeface="Calibri"/>
              </a:rPr>
              <a:t>u</a:t>
            </a:r>
            <a:r>
              <a:rPr sz="2400" spc="0" dirty="0" smtClean="0">
                <a:latin typeface="Calibri"/>
                <a:cs typeface="Calibri"/>
              </a:rPr>
              <a:t>m</a:t>
            </a:r>
            <a:endParaRPr sz="2400">
              <a:latin typeface="Calibri"/>
              <a:cs typeface="Calibri"/>
            </a:endParaRPr>
          </a:p>
          <a:p>
            <a:pPr marL="12700">
              <a:lnSpc>
                <a:spcPts val="2530"/>
              </a:lnSpc>
              <a:spcBef>
                <a:spcPts val="300"/>
              </a:spcBef>
            </a:pPr>
            <a:r>
              <a:rPr sz="3600" spc="0" baseline="1317" dirty="0" smtClean="0">
                <a:solidFill>
                  <a:srgbClr val="FFFFFF"/>
                </a:solidFill>
                <a:latin typeface="Wingdings 2"/>
                <a:cs typeface="Wingdings 2"/>
              </a:rPr>
              <a:t></a:t>
            </a:r>
            <a:r>
              <a:rPr sz="2400" spc="0" dirty="0" smtClean="0">
                <a:latin typeface="Calibri"/>
                <a:cs typeface="Calibri"/>
              </a:rPr>
              <a:t>Cur</a:t>
            </a:r>
            <a:r>
              <a:rPr sz="2400" spc="4" dirty="0" smtClean="0">
                <a:latin typeface="Calibri"/>
                <a:cs typeface="Calibri"/>
              </a:rPr>
              <a:t>r</a:t>
            </a:r>
            <a:r>
              <a:rPr sz="2400" spc="0" dirty="0" smtClean="0">
                <a:latin typeface="Calibri"/>
                <a:cs typeface="Calibri"/>
              </a:rPr>
              <a:t>i</a:t>
            </a:r>
            <a:r>
              <a:rPr sz="2400" spc="4" dirty="0" smtClean="0">
                <a:latin typeface="Calibri"/>
                <a:cs typeface="Calibri"/>
              </a:rPr>
              <a:t>c</a:t>
            </a:r>
            <a:r>
              <a:rPr sz="2400" spc="0" dirty="0" smtClean="0">
                <a:latin typeface="Calibri"/>
                <a:cs typeface="Calibri"/>
              </a:rPr>
              <a:t>u</a:t>
            </a:r>
            <a:r>
              <a:rPr sz="2400" spc="4" dirty="0" smtClean="0">
                <a:latin typeface="Calibri"/>
                <a:cs typeface="Calibri"/>
              </a:rPr>
              <a:t>l</a:t>
            </a:r>
            <a:r>
              <a:rPr sz="2400" spc="-9" dirty="0" smtClean="0">
                <a:latin typeface="Calibri"/>
                <a:cs typeface="Calibri"/>
              </a:rPr>
              <a:t>u</a:t>
            </a:r>
            <a:r>
              <a:rPr sz="2400" spc="0" dirty="0" smtClean="0">
                <a:latin typeface="Calibri"/>
                <a:cs typeface="Calibri"/>
              </a:rPr>
              <a:t>m</a:t>
            </a:r>
            <a:endParaRPr sz="2400">
              <a:latin typeface="Calibri"/>
              <a:cs typeface="Calibri"/>
            </a:endParaRPr>
          </a:p>
        </p:txBody>
      </p:sp>
      <p:sp>
        <p:nvSpPr>
          <p:cNvPr id="8" name="object 8"/>
          <p:cNvSpPr txBox="1"/>
          <p:nvPr/>
        </p:nvSpPr>
        <p:spPr>
          <a:xfrm>
            <a:off x="3000806" y="2951479"/>
            <a:ext cx="1735333" cy="1150620"/>
          </a:xfrm>
          <a:prstGeom prst="rect">
            <a:avLst/>
          </a:prstGeom>
        </p:spPr>
        <p:txBody>
          <a:bodyPr wrap="square" lIns="0" tIns="0" rIns="0" bIns="0" rtlCol="0">
            <a:noAutofit/>
          </a:bodyPr>
          <a:lstStyle/>
          <a:p>
            <a:pPr marL="12700">
              <a:lnSpc>
                <a:spcPts val="2545"/>
              </a:lnSpc>
              <a:spcBef>
                <a:spcPts val="127"/>
              </a:spcBef>
            </a:pPr>
            <a:r>
              <a:rPr sz="3600" spc="9" baseline="3413" dirty="0" smtClean="0">
                <a:latin typeface="Calibri"/>
                <a:cs typeface="Calibri"/>
              </a:rPr>
              <a:t>d</a:t>
            </a:r>
            <a:r>
              <a:rPr sz="3600" spc="-4" baseline="3413" dirty="0" smtClean="0">
                <a:latin typeface="Calibri"/>
                <a:cs typeface="Calibri"/>
              </a:rPr>
              <a:t>ev</a:t>
            </a:r>
            <a:r>
              <a:rPr sz="3600" spc="4" baseline="3413" dirty="0" smtClean="0">
                <a:latin typeface="Calibri"/>
                <a:cs typeface="Calibri"/>
              </a:rPr>
              <a:t>e</a:t>
            </a:r>
            <a:r>
              <a:rPr sz="3600" spc="9" baseline="3413" dirty="0" smtClean="0">
                <a:latin typeface="Calibri"/>
                <a:cs typeface="Calibri"/>
              </a:rPr>
              <a:t>l</a:t>
            </a:r>
            <a:r>
              <a:rPr sz="3600" spc="-4" baseline="3413" dirty="0" smtClean="0">
                <a:latin typeface="Calibri"/>
                <a:cs typeface="Calibri"/>
              </a:rPr>
              <a:t>o</a:t>
            </a:r>
            <a:r>
              <a:rPr sz="3600" spc="0" baseline="3413" dirty="0" smtClean="0">
                <a:latin typeface="Calibri"/>
                <a:cs typeface="Calibri"/>
              </a:rPr>
              <a:t>pm</a:t>
            </a:r>
            <a:r>
              <a:rPr sz="3600" spc="4" baseline="3413" dirty="0" smtClean="0">
                <a:latin typeface="Calibri"/>
                <a:cs typeface="Calibri"/>
              </a:rPr>
              <a:t>e</a:t>
            </a:r>
            <a:r>
              <a:rPr sz="3600" spc="0" baseline="3413" dirty="0" smtClean="0">
                <a:latin typeface="Calibri"/>
                <a:cs typeface="Calibri"/>
              </a:rPr>
              <a:t>nt</a:t>
            </a:r>
            <a:endParaRPr sz="2400">
              <a:latin typeface="Calibri"/>
              <a:cs typeface="Calibri"/>
            </a:endParaRPr>
          </a:p>
          <a:p>
            <a:pPr marL="12700" marR="45720">
              <a:lnSpc>
                <a:spcPct val="101725"/>
              </a:lnSpc>
              <a:spcBef>
                <a:spcPts val="172"/>
              </a:spcBef>
            </a:pPr>
            <a:r>
              <a:rPr sz="2400" spc="4" dirty="0" smtClean="0">
                <a:latin typeface="Calibri"/>
                <a:cs typeface="Calibri"/>
              </a:rPr>
              <a:t>t</a:t>
            </a:r>
            <a:r>
              <a:rPr sz="2400" spc="0" dirty="0" smtClean="0">
                <a:latin typeface="Calibri"/>
                <a:cs typeface="Calibri"/>
              </a:rPr>
              <a:t>h</a:t>
            </a:r>
            <a:r>
              <a:rPr sz="2400" spc="4" dirty="0" smtClean="0">
                <a:latin typeface="Calibri"/>
                <a:cs typeface="Calibri"/>
              </a:rPr>
              <a:t>e</a:t>
            </a:r>
            <a:r>
              <a:rPr sz="2400" spc="-4" dirty="0" smtClean="0">
                <a:latin typeface="Calibri"/>
                <a:cs typeface="Calibri"/>
              </a:rPr>
              <a:t>o</a:t>
            </a:r>
            <a:r>
              <a:rPr sz="2400" spc="4" dirty="0" smtClean="0">
                <a:latin typeface="Calibri"/>
                <a:cs typeface="Calibri"/>
              </a:rPr>
              <a:t>r</a:t>
            </a:r>
            <a:r>
              <a:rPr sz="2400" spc="0" dirty="0" smtClean="0">
                <a:latin typeface="Calibri"/>
                <a:cs typeface="Calibri"/>
              </a:rPr>
              <a:t>y</a:t>
            </a:r>
            <a:endParaRPr sz="2400">
              <a:latin typeface="Calibri"/>
              <a:cs typeface="Calibri"/>
            </a:endParaRPr>
          </a:p>
          <a:p>
            <a:pPr marL="12700" marR="45720">
              <a:lnSpc>
                <a:spcPct val="101725"/>
              </a:lnSpc>
              <a:spcBef>
                <a:spcPts val="300"/>
              </a:spcBef>
            </a:pPr>
            <a:r>
              <a:rPr sz="2400" spc="9" dirty="0" smtClean="0">
                <a:latin typeface="Calibri"/>
                <a:cs typeface="Calibri"/>
              </a:rPr>
              <a:t>E</a:t>
            </a:r>
            <a:r>
              <a:rPr sz="2400" spc="-4" dirty="0" smtClean="0">
                <a:latin typeface="Calibri"/>
                <a:cs typeface="Calibri"/>
              </a:rPr>
              <a:t>v</a:t>
            </a:r>
            <a:r>
              <a:rPr sz="2400" spc="0" dirty="0" smtClean="0">
                <a:latin typeface="Calibri"/>
                <a:cs typeface="Calibri"/>
              </a:rPr>
              <a:t>al</a:t>
            </a:r>
            <a:r>
              <a:rPr sz="2400" spc="4" dirty="0" smtClean="0">
                <a:latin typeface="Calibri"/>
                <a:cs typeface="Calibri"/>
              </a:rPr>
              <a:t>u</a:t>
            </a:r>
            <a:r>
              <a:rPr sz="2400" spc="0" dirty="0" smtClean="0">
                <a:latin typeface="Calibri"/>
                <a:cs typeface="Calibri"/>
              </a:rPr>
              <a:t>a</a:t>
            </a:r>
            <a:r>
              <a:rPr sz="2400" spc="-4" dirty="0" smtClean="0">
                <a:latin typeface="Calibri"/>
                <a:cs typeface="Calibri"/>
              </a:rPr>
              <a:t>t</a:t>
            </a:r>
            <a:r>
              <a:rPr sz="2400" spc="0" dirty="0" smtClean="0">
                <a:latin typeface="Calibri"/>
                <a:cs typeface="Calibri"/>
              </a:rPr>
              <a:t>i</a:t>
            </a:r>
            <a:r>
              <a:rPr sz="2400" spc="-4" dirty="0" smtClean="0">
                <a:latin typeface="Calibri"/>
                <a:cs typeface="Calibri"/>
              </a:rPr>
              <a:t>o</a:t>
            </a:r>
            <a:r>
              <a:rPr sz="2400" spc="0" dirty="0" smtClean="0">
                <a:latin typeface="Calibri"/>
                <a:cs typeface="Calibri"/>
              </a:rPr>
              <a:t>n</a:t>
            </a:r>
            <a:endParaRPr sz="2400">
              <a:latin typeface="Calibri"/>
              <a:cs typeface="Calibri"/>
            </a:endParaRPr>
          </a:p>
        </p:txBody>
      </p:sp>
      <p:sp>
        <p:nvSpPr>
          <p:cNvPr id="9" name="object 9"/>
          <p:cNvSpPr txBox="1"/>
          <p:nvPr/>
        </p:nvSpPr>
        <p:spPr>
          <a:xfrm>
            <a:off x="1394460" y="4159278"/>
            <a:ext cx="4121747" cy="1995141"/>
          </a:xfrm>
          <a:prstGeom prst="rect">
            <a:avLst/>
          </a:prstGeom>
        </p:spPr>
        <p:txBody>
          <a:bodyPr wrap="square" lIns="0" tIns="0" rIns="0" bIns="0" rtlCol="0">
            <a:noAutofit/>
          </a:bodyPr>
          <a:lstStyle/>
          <a:p>
            <a:pPr marL="12700" marR="49144">
              <a:lnSpc>
                <a:spcPts val="2725"/>
              </a:lnSpc>
              <a:spcBef>
                <a:spcPts val="136"/>
              </a:spcBef>
            </a:pPr>
            <a:r>
              <a:rPr sz="3600" spc="0" baseline="3952" dirty="0" smtClean="0">
                <a:solidFill>
                  <a:srgbClr val="FFFFFF"/>
                </a:solidFill>
                <a:latin typeface="Wingdings 2"/>
                <a:cs typeface="Wingdings 2"/>
              </a:rPr>
              <a:t></a:t>
            </a:r>
            <a:r>
              <a:rPr sz="3600" spc="-4" baseline="2275" dirty="0" smtClean="0">
                <a:latin typeface="Calibri"/>
                <a:cs typeface="Calibri"/>
              </a:rPr>
              <a:t>S</a:t>
            </a:r>
            <a:r>
              <a:rPr sz="3600" spc="4" baseline="2275" dirty="0" smtClean="0">
                <a:latin typeface="Calibri"/>
                <a:cs typeface="Calibri"/>
              </a:rPr>
              <a:t>ec</a:t>
            </a:r>
            <a:r>
              <a:rPr sz="3600" spc="-4" baseline="2275" dirty="0" smtClean="0">
                <a:latin typeface="Calibri"/>
                <a:cs typeface="Calibri"/>
              </a:rPr>
              <a:t>o</a:t>
            </a:r>
            <a:r>
              <a:rPr sz="3600" spc="0" baseline="2275" dirty="0" smtClean="0">
                <a:latin typeface="Calibri"/>
                <a:cs typeface="Calibri"/>
              </a:rPr>
              <a:t>ndary</a:t>
            </a:r>
            <a:r>
              <a:rPr sz="3600" spc="-22" baseline="2275" dirty="0" smtClean="0">
                <a:latin typeface="Calibri"/>
                <a:cs typeface="Calibri"/>
              </a:rPr>
              <a:t> </a:t>
            </a:r>
            <a:r>
              <a:rPr sz="3600" spc="-4" baseline="2275" dirty="0" smtClean="0">
                <a:latin typeface="Calibri"/>
                <a:cs typeface="Calibri"/>
              </a:rPr>
              <a:t>S</a:t>
            </a:r>
            <a:r>
              <a:rPr sz="3600" spc="4" baseline="2275" dirty="0" smtClean="0">
                <a:latin typeface="Calibri"/>
                <a:cs typeface="Calibri"/>
              </a:rPr>
              <a:t>c</a:t>
            </a:r>
            <a:r>
              <a:rPr sz="3600" spc="0" baseline="2275" dirty="0" smtClean="0">
                <a:latin typeface="Calibri"/>
                <a:cs typeface="Calibri"/>
              </a:rPr>
              <a:t>h</a:t>
            </a:r>
            <a:r>
              <a:rPr sz="3600" spc="-4" baseline="2275" dirty="0" smtClean="0">
                <a:latin typeface="Calibri"/>
                <a:cs typeface="Calibri"/>
              </a:rPr>
              <a:t>oo</a:t>
            </a:r>
            <a:r>
              <a:rPr sz="3600" spc="0" baseline="2275" dirty="0" smtClean="0">
                <a:latin typeface="Calibri"/>
                <a:cs typeface="Calibri"/>
              </a:rPr>
              <a:t>l</a:t>
            </a:r>
            <a:r>
              <a:rPr sz="3600" spc="-10" baseline="2275" dirty="0" smtClean="0">
                <a:latin typeface="Calibri"/>
                <a:cs typeface="Calibri"/>
              </a:rPr>
              <a:t> </a:t>
            </a:r>
            <a:r>
              <a:rPr sz="3600" spc="9" baseline="2275" dirty="0" smtClean="0">
                <a:latin typeface="Calibri"/>
                <a:cs typeface="Calibri"/>
              </a:rPr>
              <a:t>C</a:t>
            </a:r>
            <a:r>
              <a:rPr sz="3600" spc="-9" baseline="2275" dirty="0" smtClean="0">
                <a:latin typeface="Calibri"/>
                <a:cs typeface="Calibri"/>
              </a:rPr>
              <a:t>u</a:t>
            </a:r>
            <a:r>
              <a:rPr sz="3600" spc="4" baseline="2275" dirty="0" smtClean="0">
                <a:latin typeface="Calibri"/>
                <a:cs typeface="Calibri"/>
              </a:rPr>
              <a:t>r</a:t>
            </a:r>
            <a:r>
              <a:rPr sz="3600" spc="14" baseline="2275" dirty="0" smtClean="0">
                <a:latin typeface="Calibri"/>
                <a:cs typeface="Calibri"/>
              </a:rPr>
              <a:t>r</a:t>
            </a:r>
            <a:r>
              <a:rPr sz="3600" spc="0" baseline="2275" dirty="0" smtClean="0">
                <a:latin typeface="Calibri"/>
                <a:cs typeface="Calibri"/>
              </a:rPr>
              <a:t>i</a:t>
            </a:r>
            <a:r>
              <a:rPr sz="3600" spc="4" baseline="2275" dirty="0" smtClean="0">
                <a:latin typeface="Calibri"/>
                <a:cs typeface="Calibri"/>
              </a:rPr>
              <a:t>c</a:t>
            </a:r>
            <a:r>
              <a:rPr sz="3600" spc="0" baseline="2275" dirty="0" smtClean="0">
                <a:latin typeface="Calibri"/>
                <a:cs typeface="Calibri"/>
              </a:rPr>
              <a:t>ulum</a:t>
            </a:r>
            <a:endParaRPr sz="2400">
              <a:latin typeface="Calibri"/>
              <a:cs typeface="Calibri"/>
            </a:endParaRPr>
          </a:p>
          <a:p>
            <a:pPr marL="12700" marR="49144">
              <a:lnSpc>
                <a:spcPts val="2929"/>
              </a:lnSpc>
              <a:spcBef>
                <a:spcPts val="173"/>
              </a:spcBef>
            </a:pPr>
            <a:r>
              <a:rPr sz="3600" spc="0" baseline="1317" dirty="0" smtClean="0">
                <a:solidFill>
                  <a:srgbClr val="FFFFFF"/>
                </a:solidFill>
                <a:latin typeface="Wingdings 2"/>
                <a:cs typeface="Wingdings 2"/>
              </a:rPr>
              <a:t></a:t>
            </a:r>
            <a:r>
              <a:rPr sz="2400" spc="0" dirty="0" smtClean="0">
                <a:latin typeface="Calibri"/>
                <a:cs typeface="Calibri"/>
              </a:rPr>
              <a:t>E</a:t>
            </a:r>
            <a:r>
              <a:rPr sz="2400" spc="9" dirty="0" smtClean="0">
                <a:latin typeface="Calibri"/>
                <a:cs typeface="Calibri"/>
              </a:rPr>
              <a:t>l</a:t>
            </a:r>
            <a:r>
              <a:rPr sz="2400" spc="4" dirty="0" smtClean="0">
                <a:latin typeface="Calibri"/>
                <a:cs typeface="Calibri"/>
              </a:rPr>
              <a:t>e</a:t>
            </a:r>
            <a:r>
              <a:rPr sz="2400" spc="-4" dirty="0" smtClean="0">
                <a:latin typeface="Calibri"/>
                <a:cs typeface="Calibri"/>
              </a:rPr>
              <a:t>m</a:t>
            </a:r>
            <a:r>
              <a:rPr sz="2400" spc="14" dirty="0" smtClean="0">
                <a:latin typeface="Calibri"/>
                <a:cs typeface="Calibri"/>
              </a:rPr>
              <a:t>e</a:t>
            </a:r>
            <a:r>
              <a:rPr sz="2400" spc="-9" dirty="0" smtClean="0">
                <a:latin typeface="Calibri"/>
                <a:cs typeface="Calibri"/>
              </a:rPr>
              <a:t>n</a:t>
            </a:r>
            <a:r>
              <a:rPr sz="2400" spc="4" dirty="0" smtClean="0">
                <a:latin typeface="Calibri"/>
                <a:cs typeface="Calibri"/>
              </a:rPr>
              <a:t>t</a:t>
            </a:r>
            <a:r>
              <a:rPr sz="2400" spc="0" dirty="0" smtClean="0">
                <a:latin typeface="Calibri"/>
                <a:cs typeface="Calibri"/>
              </a:rPr>
              <a:t>a</a:t>
            </a:r>
            <a:r>
              <a:rPr sz="2400" spc="4" dirty="0" smtClean="0">
                <a:latin typeface="Calibri"/>
                <a:cs typeface="Calibri"/>
              </a:rPr>
              <a:t>r</a:t>
            </a:r>
            <a:r>
              <a:rPr sz="2400" spc="0" dirty="0" smtClean="0">
                <a:latin typeface="Calibri"/>
                <a:cs typeface="Calibri"/>
              </a:rPr>
              <a:t>y</a:t>
            </a:r>
            <a:r>
              <a:rPr sz="2400" spc="-81" dirty="0" smtClean="0">
                <a:latin typeface="Calibri"/>
                <a:cs typeface="Calibri"/>
              </a:rPr>
              <a:t> </a:t>
            </a:r>
            <a:r>
              <a:rPr sz="2400" spc="9" dirty="0" smtClean="0">
                <a:latin typeface="Calibri"/>
                <a:cs typeface="Calibri"/>
              </a:rPr>
              <a:t>S</a:t>
            </a:r>
            <a:r>
              <a:rPr sz="2400" spc="4" dirty="0" smtClean="0">
                <a:latin typeface="Calibri"/>
                <a:cs typeface="Calibri"/>
              </a:rPr>
              <a:t>c</a:t>
            </a:r>
            <a:r>
              <a:rPr sz="2400" spc="0" dirty="0" smtClean="0">
                <a:latin typeface="Calibri"/>
                <a:cs typeface="Calibri"/>
              </a:rPr>
              <a:t>h</a:t>
            </a:r>
            <a:r>
              <a:rPr sz="2400" spc="-4" dirty="0" smtClean="0">
                <a:latin typeface="Calibri"/>
                <a:cs typeface="Calibri"/>
              </a:rPr>
              <a:t>oo</a:t>
            </a:r>
            <a:r>
              <a:rPr sz="2400" spc="0" dirty="0" smtClean="0">
                <a:latin typeface="Calibri"/>
                <a:cs typeface="Calibri"/>
              </a:rPr>
              <a:t>l</a:t>
            </a:r>
            <a:r>
              <a:rPr sz="2400" spc="-10" dirty="0" smtClean="0">
                <a:latin typeface="Calibri"/>
                <a:cs typeface="Calibri"/>
              </a:rPr>
              <a:t> </a:t>
            </a:r>
            <a:r>
              <a:rPr sz="2400" spc="0" dirty="0" smtClean="0">
                <a:latin typeface="Calibri"/>
                <a:cs typeface="Calibri"/>
              </a:rPr>
              <a:t>Cur</a:t>
            </a:r>
            <a:r>
              <a:rPr sz="2400" spc="4" dirty="0" smtClean="0">
                <a:latin typeface="Calibri"/>
                <a:cs typeface="Calibri"/>
              </a:rPr>
              <a:t>r</a:t>
            </a:r>
            <a:r>
              <a:rPr sz="2400" spc="0" dirty="0" smtClean="0">
                <a:latin typeface="Calibri"/>
                <a:cs typeface="Calibri"/>
              </a:rPr>
              <a:t>i</a:t>
            </a:r>
            <a:r>
              <a:rPr sz="2400" spc="14" dirty="0" smtClean="0">
                <a:latin typeface="Calibri"/>
                <a:cs typeface="Calibri"/>
              </a:rPr>
              <a:t>c</a:t>
            </a:r>
            <a:r>
              <a:rPr sz="2400" spc="-9" dirty="0" smtClean="0">
                <a:latin typeface="Calibri"/>
                <a:cs typeface="Calibri"/>
              </a:rPr>
              <a:t>u</a:t>
            </a:r>
            <a:r>
              <a:rPr sz="2400" spc="9" dirty="0" smtClean="0">
                <a:latin typeface="Calibri"/>
                <a:cs typeface="Calibri"/>
              </a:rPr>
              <a:t>l</a:t>
            </a:r>
            <a:r>
              <a:rPr sz="2400" spc="0" dirty="0" smtClean="0">
                <a:latin typeface="Calibri"/>
                <a:cs typeface="Calibri"/>
              </a:rPr>
              <a:t>um</a:t>
            </a:r>
            <a:endParaRPr sz="2400">
              <a:latin typeface="Calibri"/>
              <a:cs typeface="Calibri"/>
            </a:endParaRPr>
          </a:p>
          <a:p>
            <a:pPr marL="12700" marR="49144">
              <a:lnSpc>
                <a:spcPts val="2929"/>
              </a:lnSpc>
              <a:spcBef>
                <a:spcPts val="300"/>
              </a:spcBef>
            </a:pPr>
            <a:r>
              <a:rPr sz="3600" spc="0" baseline="1317" dirty="0" smtClean="0">
                <a:solidFill>
                  <a:srgbClr val="FFFFFF"/>
                </a:solidFill>
                <a:latin typeface="Wingdings 2"/>
                <a:cs typeface="Wingdings 2"/>
              </a:rPr>
              <a:t></a:t>
            </a:r>
            <a:r>
              <a:rPr sz="2400" spc="0" dirty="0" smtClean="0">
                <a:latin typeface="Calibri"/>
                <a:cs typeface="Calibri"/>
              </a:rPr>
              <a:t>Middle </a:t>
            </a:r>
            <a:r>
              <a:rPr sz="2400" spc="9" dirty="0" smtClean="0">
                <a:latin typeface="Calibri"/>
                <a:cs typeface="Calibri"/>
              </a:rPr>
              <a:t>S</a:t>
            </a:r>
            <a:r>
              <a:rPr sz="2400" spc="4" dirty="0" smtClean="0">
                <a:latin typeface="Calibri"/>
                <a:cs typeface="Calibri"/>
              </a:rPr>
              <a:t>c</a:t>
            </a:r>
            <a:r>
              <a:rPr sz="2400" spc="0" dirty="0" smtClean="0">
                <a:latin typeface="Calibri"/>
                <a:cs typeface="Calibri"/>
              </a:rPr>
              <a:t>h</a:t>
            </a:r>
            <a:r>
              <a:rPr sz="2400" spc="-4" dirty="0" smtClean="0">
                <a:latin typeface="Calibri"/>
                <a:cs typeface="Calibri"/>
              </a:rPr>
              <a:t>oo</a:t>
            </a:r>
            <a:r>
              <a:rPr sz="2400" spc="0" dirty="0" smtClean="0">
                <a:latin typeface="Calibri"/>
                <a:cs typeface="Calibri"/>
              </a:rPr>
              <a:t>l</a:t>
            </a:r>
            <a:r>
              <a:rPr sz="2400" spc="-10" dirty="0" smtClean="0">
                <a:latin typeface="Calibri"/>
                <a:cs typeface="Calibri"/>
              </a:rPr>
              <a:t> </a:t>
            </a:r>
            <a:r>
              <a:rPr sz="2400" spc="0" dirty="0" smtClean="0">
                <a:latin typeface="Calibri"/>
                <a:cs typeface="Calibri"/>
              </a:rPr>
              <a:t>Cur</a:t>
            </a:r>
            <a:r>
              <a:rPr sz="2400" spc="4" dirty="0" smtClean="0">
                <a:latin typeface="Calibri"/>
                <a:cs typeface="Calibri"/>
              </a:rPr>
              <a:t>r</a:t>
            </a:r>
            <a:r>
              <a:rPr sz="2400" spc="0" dirty="0" smtClean="0">
                <a:latin typeface="Calibri"/>
                <a:cs typeface="Calibri"/>
              </a:rPr>
              <a:t>i</a:t>
            </a:r>
            <a:r>
              <a:rPr sz="2400" spc="14" dirty="0" smtClean="0">
                <a:latin typeface="Calibri"/>
                <a:cs typeface="Calibri"/>
              </a:rPr>
              <a:t>c</a:t>
            </a:r>
            <a:r>
              <a:rPr sz="2400" spc="-9" dirty="0" smtClean="0">
                <a:latin typeface="Calibri"/>
                <a:cs typeface="Calibri"/>
              </a:rPr>
              <a:t>u</a:t>
            </a:r>
            <a:r>
              <a:rPr sz="2400" spc="9" dirty="0" smtClean="0">
                <a:latin typeface="Calibri"/>
                <a:cs typeface="Calibri"/>
              </a:rPr>
              <a:t>l</a:t>
            </a:r>
            <a:r>
              <a:rPr sz="2400" spc="0" dirty="0" smtClean="0">
                <a:latin typeface="Calibri"/>
                <a:cs typeface="Calibri"/>
              </a:rPr>
              <a:t>um</a:t>
            </a:r>
            <a:endParaRPr sz="2400">
              <a:latin typeface="Calibri"/>
              <a:cs typeface="Calibri"/>
            </a:endParaRPr>
          </a:p>
          <a:p>
            <a:pPr marL="12700" marR="6184">
              <a:lnSpc>
                <a:spcPts val="2929"/>
              </a:lnSpc>
              <a:spcBef>
                <a:spcPts val="300"/>
              </a:spcBef>
            </a:pPr>
            <a:r>
              <a:rPr sz="3600" spc="0" baseline="1317" dirty="0" smtClean="0">
                <a:solidFill>
                  <a:srgbClr val="FFFFFF"/>
                </a:solidFill>
                <a:latin typeface="Wingdings 2"/>
                <a:cs typeface="Wingdings 2"/>
              </a:rPr>
              <a:t></a:t>
            </a:r>
            <a:r>
              <a:rPr sz="2400" spc="0" dirty="0" smtClean="0">
                <a:latin typeface="Calibri"/>
                <a:cs typeface="Calibri"/>
              </a:rPr>
              <a:t>C</a:t>
            </a:r>
            <a:r>
              <a:rPr sz="2400" spc="-4" dirty="0" smtClean="0">
                <a:latin typeface="Calibri"/>
                <a:cs typeface="Calibri"/>
              </a:rPr>
              <a:t>o</a:t>
            </a:r>
            <a:r>
              <a:rPr sz="2400" spc="4" dirty="0" smtClean="0">
                <a:latin typeface="Calibri"/>
                <a:cs typeface="Calibri"/>
              </a:rPr>
              <a:t>mm</a:t>
            </a:r>
            <a:r>
              <a:rPr sz="2400" spc="0" dirty="0" smtClean="0">
                <a:latin typeface="Calibri"/>
                <a:cs typeface="Calibri"/>
              </a:rPr>
              <a:t>uni</a:t>
            </a:r>
            <a:r>
              <a:rPr sz="2400" spc="4" dirty="0" smtClean="0">
                <a:latin typeface="Calibri"/>
                <a:cs typeface="Calibri"/>
              </a:rPr>
              <a:t>t</a:t>
            </a:r>
            <a:r>
              <a:rPr sz="2400" spc="0" dirty="0" smtClean="0">
                <a:latin typeface="Calibri"/>
                <a:cs typeface="Calibri"/>
              </a:rPr>
              <a:t>y</a:t>
            </a:r>
            <a:r>
              <a:rPr sz="2400" spc="-49" dirty="0" smtClean="0">
                <a:latin typeface="Calibri"/>
                <a:cs typeface="Calibri"/>
              </a:rPr>
              <a:t> </a:t>
            </a:r>
            <a:r>
              <a:rPr sz="2400" spc="0" dirty="0" smtClean="0">
                <a:latin typeface="Calibri"/>
                <a:cs typeface="Calibri"/>
              </a:rPr>
              <a:t>C</a:t>
            </a:r>
            <a:r>
              <a:rPr sz="2400" spc="-4" dirty="0" smtClean="0">
                <a:latin typeface="Calibri"/>
                <a:cs typeface="Calibri"/>
              </a:rPr>
              <a:t>o</a:t>
            </a:r>
            <a:r>
              <a:rPr sz="2400" spc="0" dirty="0" smtClean="0">
                <a:latin typeface="Calibri"/>
                <a:cs typeface="Calibri"/>
              </a:rPr>
              <a:t>l</a:t>
            </a:r>
            <a:r>
              <a:rPr sz="2400" spc="4" dirty="0" smtClean="0">
                <a:latin typeface="Calibri"/>
                <a:cs typeface="Calibri"/>
              </a:rPr>
              <a:t>le</a:t>
            </a:r>
            <a:r>
              <a:rPr sz="2400" spc="-9" dirty="0" smtClean="0">
                <a:latin typeface="Calibri"/>
                <a:cs typeface="Calibri"/>
              </a:rPr>
              <a:t>g</a:t>
            </a:r>
            <a:r>
              <a:rPr sz="2400" spc="0" dirty="0" smtClean="0">
                <a:latin typeface="Calibri"/>
                <a:cs typeface="Calibri"/>
              </a:rPr>
              <a:t>e</a:t>
            </a:r>
            <a:r>
              <a:rPr sz="2400" spc="-35" dirty="0" smtClean="0">
                <a:latin typeface="Calibri"/>
                <a:cs typeface="Calibri"/>
              </a:rPr>
              <a:t> </a:t>
            </a:r>
            <a:r>
              <a:rPr sz="2400" spc="9" dirty="0" smtClean="0">
                <a:latin typeface="Calibri"/>
                <a:cs typeface="Calibri"/>
              </a:rPr>
              <a:t>C</a:t>
            </a:r>
            <a:r>
              <a:rPr sz="2400" spc="0" dirty="0" smtClean="0">
                <a:latin typeface="Calibri"/>
                <a:cs typeface="Calibri"/>
              </a:rPr>
              <a:t>ur</a:t>
            </a:r>
            <a:r>
              <a:rPr sz="2400" spc="4" dirty="0" smtClean="0">
                <a:latin typeface="Calibri"/>
                <a:cs typeface="Calibri"/>
              </a:rPr>
              <a:t>r</a:t>
            </a:r>
            <a:r>
              <a:rPr sz="2400" spc="0" dirty="0" smtClean="0">
                <a:latin typeface="Calibri"/>
                <a:cs typeface="Calibri"/>
              </a:rPr>
              <a:t>i</a:t>
            </a:r>
            <a:r>
              <a:rPr sz="2400" spc="4" dirty="0" smtClean="0">
                <a:latin typeface="Calibri"/>
                <a:cs typeface="Calibri"/>
              </a:rPr>
              <a:t>c</a:t>
            </a:r>
            <a:r>
              <a:rPr sz="2400" spc="0" dirty="0" smtClean="0">
                <a:latin typeface="Calibri"/>
                <a:cs typeface="Calibri"/>
              </a:rPr>
              <a:t>ulum</a:t>
            </a:r>
            <a:endParaRPr sz="2400">
              <a:latin typeface="Calibri"/>
              <a:cs typeface="Calibri"/>
            </a:endParaRPr>
          </a:p>
          <a:p>
            <a:pPr marL="12700">
              <a:lnSpc>
                <a:spcPts val="2929"/>
              </a:lnSpc>
              <a:spcBef>
                <a:spcPts val="300"/>
              </a:spcBef>
            </a:pPr>
            <a:r>
              <a:rPr sz="3600" spc="0" baseline="1317" dirty="0" smtClean="0">
                <a:solidFill>
                  <a:srgbClr val="FFFFFF"/>
                </a:solidFill>
                <a:latin typeface="Wingdings 2"/>
                <a:cs typeface="Wingdings 2"/>
              </a:rPr>
              <a:t></a:t>
            </a:r>
            <a:r>
              <a:rPr sz="2400" spc="0" dirty="0" smtClean="0">
                <a:latin typeface="Calibri"/>
                <a:cs typeface="Calibri"/>
              </a:rPr>
              <a:t>Cur</a:t>
            </a:r>
            <a:r>
              <a:rPr sz="2400" spc="4" dirty="0" smtClean="0">
                <a:latin typeface="Calibri"/>
                <a:cs typeface="Calibri"/>
              </a:rPr>
              <a:t>r</a:t>
            </a:r>
            <a:r>
              <a:rPr sz="2400" spc="0" dirty="0" smtClean="0">
                <a:latin typeface="Calibri"/>
                <a:cs typeface="Calibri"/>
              </a:rPr>
              <a:t>i</a:t>
            </a:r>
            <a:r>
              <a:rPr sz="2400" spc="4" dirty="0" smtClean="0">
                <a:latin typeface="Calibri"/>
                <a:cs typeface="Calibri"/>
              </a:rPr>
              <a:t>c</a:t>
            </a:r>
            <a:r>
              <a:rPr sz="2400" spc="0" dirty="0" smtClean="0">
                <a:latin typeface="Calibri"/>
                <a:cs typeface="Calibri"/>
              </a:rPr>
              <a:t>u</a:t>
            </a:r>
            <a:r>
              <a:rPr sz="2400" spc="4" dirty="0" smtClean="0">
                <a:latin typeface="Calibri"/>
                <a:cs typeface="Calibri"/>
              </a:rPr>
              <a:t>l</a:t>
            </a:r>
            <a:r>
              <a:rPr sz="2400" spc="-9" dirty="0" smtClean="0">
                <a:latin typeface="Calibri"/>
                <a:cs typeface="Calibri"/>
              </a:rPr>
              <a:t>u</a:t>
            </a:r>
            <a:r>
              <a:rPr sz="2400" spc="0" dirty="0" smtClean="0">
                <a:latin typeface="Calibri"/>
                <a:cs typeface="Calibri"/>
              </a:rPr>
              <a:t>m</a:t>
            </a:r>
            <a:r>
              <a:rPr sz="2400" spc="-27" dirty="0" smtClean="0">
                <a:latin typeface="Calibri"/>
                <a:cs typeface="Calibri"/>
              </a:rPr>
              <a:t> </a:t>
            </a:r>
            <a:r>
              <a:rPr sz="2400" spc="9" dirty="0" smtClean="0">
                <a:latin typeface="Calibri"/>
                <a:cs typeface="Calibri"/>
              </a:rPr>
              <a:t>i</a:t>
            </a:r>
            <a:r>
              <a:rPr sz="2400" spc="0" dirty="0" smtClean="0">
                <a:latin typeface="Calibri"/>
                <a:cs typeface="Calibri"/>
              </a:rPr>
              <a:t>n </a:t>
            </a:r>
            <a:r>
              <a:rPr sz="2400" spc="4" dirty="0" smtClean="0">
                <a:latin typeface="Calibri"/>
                <a:cs typeface="Calibri"/>
              </a:rPr>
              <a:t>H</a:t>
            </a:r>
            <a:r>
              <a:rPr sz="2400" spc="0" dirty="0" smtClean="0">
                <a:latin typeface="Calibri"/>
                <a:cs typeface="Calibri"/>
              </a:rPr>
              <a:t>igh</a:t>
            </a:r>
            <a:r>
              <a:rPr sz="2400" spc="4" dirty="0" smtClean="0">
                <a:latin typeface="Calibri"/>
                <a:cs typeface="Calibri"/>
              </a:rPr>
              <a:t>e</a:t>
            </a:r>
            <a:r>
              <a:rPr sz="2400" spc="0" dirty="0" smtClean="0">
                <a:latin typeface="Calibri"/>
                <a:cs typeface="Calibri"/>
              </a:rPr>
              <a:t>r</a:t>
            </a:r>
            <a:r>
              <a:rPr sz="2400" spc="-32" dirty="0" smtClean="0">
                <a:latin typeface="Calibri"/>
                <a:cs typeface="Calibri"/>
              </a:rPr>
              <a:t> </a:t>
            </a:r>
            <a:r>
              <a:rPr sz="2400" spc="0" dirty="0" smtClean="0">
                <a:latin typeface="Calibri"/>
                <a:cs typeface="Calibri"/>
              </a:rPr>
              <a:t>Edu</a:t>
            </a:r>
            <a:r>
              <a:rPr sz="2400" spc="4" dirty="0" smtClean="0">
                <a:latin typeface="Calibri"/>
                <a:cs typeface="Calibri"/>
              </a:rPr>
              <a:t>c</a:t>
            </a:r>
            <a:r>
              <a:rPr sz="2400" spc="9" dirty="0" smtClean="0">
                <a:latin typeface="Calibri"/>
                <a:cs typeface="Calibri"/>
              </a:rPr>
              <a:t>a</a:t>
            </a:r>
            <a:r>
              <a:rPr sz="2400" spc="-4" dirty="0" smtClean="0">
                <a:latin typeface="Calibri"/>
                <a:cs typeface="Calibri"/>
              </a:rPr>
              <a:t>t</a:t>
            </a:r>
            <a:r>
              <a:rPr sz="2400" spc="0" dirty="0" smtClean="0">
                <a:latin typeface="Calibri"/>
                <a:cs typeface="Calibri"/>
              </a:rPr>
              <a:t>i</a:t>
            </a:r>
            <a:r>
              <a:rPr sz="2400" spc="-4" dirty="0" smtClean="0">
                <a:latin typeface="Calibri"/>
                <a:cs typeface="Calibri"/>
              </a:rPr>
              <a:t>o</a:t>
            </a:r>
            <a:r>
              <a:rPr sz="2400" spc="0" dirty="0" smtClean="0">
                <a:latin typeface="Calibri"/>
                <a:cs typeface="Calibri"/>
              </a:rPr>
              <a:t>n</a:t>
            </a:r>
            <a:endParaRPr sz="2400">
              <a:latin typeface="Calibri"/>
              <a:cs typeface="Calibri"/>
            </a:endParaRPr>
          </a:p>
        </p:txBody>
      </p:sp>
    </p:spTree>
    <p:extLst>
      <p:ext uri="{BB962C8B-B14F-4D97-AF65-F5344CB8AC3E}">
        <p14:creationId xmlns:p14="http://schemas.microsoft.com/office/powerpoint/2010/main" val="38710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90600"/>
            <a:ext cx="8839200" cy="5715000"/>
          </a:xfrm>
        </p:spPr>
        <p:txBody>
          <a:bodyPr>
            <a:noAutofit/>
          </a:bodyPr>
          <a:lstStyle/>
          <a:p>
            <a:pPr marL="0" indent="0">
              <a:buNone/>
            </a:pPr>
            <a:r>
              <a:rPr lang="en-US" sz="2400" dirty="0" smtClean="0"/>
              <a:t>Defining curriculum as program of study or list of courses in school is usually used to describe activities or events used to achieve specific purposes. From required courses of study to electives.</a:t>
            </a:r>
          </a:p>
          <a:p>
            <a:pPr marL="0" indent="0">
              <a:buNone/>
            </a:pPr>
            <a:r>
              <a:rPr lang="en-US" sz="2400" b="1" dirty="0" smtClean="0"/>
              <a:t>Advantages</a:t>
            </a:r>
          </a:p>
          <a:p>
            <a:pPr marL="282575" indent="-282575">
              <a:buNone/>
            </a:pPr>
            <a:r>
              <a:rPr lang="en-US" sz="2400" dirty="0" smtClean="0"/>
              <a:t>1. Easily described in concrete terms.</a:t>
            </a:r>
          </a:p>
          <a:p>
            <a:pPr marL="282575" indent="-282575">
              <a:buNone/>
            </a:pPr>
            <a:r>
              <a:rPr lang="en-US" sz="2400" dirty="0" smtClean="0"/>
              <a:t>2. Recognize learning takes place in many different settings in school.</a:t>
            </a:r>
          </a:p>
          <a:p>
            <a:pPr marL="282575" indent="-282575">
              <a:buNone/>
            </a:pPr>
            <a:r>
              <a:rPr lang="en-US" sz="2400" b="1" dirty="0" smtClean="0"/>
              <a:t>Disadvantages</a:t>
            </a:r>
          </a:p>
          <a:p>
            <a:pPr marL="282575" indent="-282575">
              <a:buNone/>
            </a:pPr>
            <a:r>
              <a:rPr lang="en-US" sz="2400" dirty="0" smtClean="0"/>
              <a:t>1. View that all students' learning is contained in programs.</a:t>
            </a:r>
          </a:p>
          <a:p>
            <a:pPr marL="282575" indent="-282575">
              <a:buNone/>
            </a:pPr>
            <a:r>
              <a:rPr lang="en-US" sz="2400" dirty="0" smtClean="0"/>
              <a:t>2. Programs imply that what is described, is what students will actually learn.</a:t>
            </a:r>
            <a:endParaRPr lang="en-US" sz="2400" dirty="0"/>
          </a:p>
        </p:txBody>
      </p:sp>
      <p:sp>
        <p:nvSpPr>
          <p:cNvPr id="2" name="Title 1"/>
          <p:cNvSpPr>
            <a:spLocks noGrp="1"/>
          </p:cNvSpPr>
          <p:nvPr>
            <p:ph type="title"/>
          </p:nvPr>
        </p:nvSpPr>
        <p:spPr>
          <a:xfrm>
            <a:off x="457200" y="0"/>
            <a:ext cx="8229600" cy="914400"/>
          </a:xfrm>
        </p:spPr>
        <p:txBody>
          <a:bodyPr>
            <a:normAutofit fontScale="90000"/>
          </a:bodyPr>
          <a:lstStyle/>
          <a:p>
            <a:r>
              <a:rPr lang="en-US" dirty="0" smtClean="0"/>
              <a:t>Curriculum as program of study</a:t>
            </a:r>
            <a:endParaRPr lang="en-US" dirty="0"/>
          </a:p>
        </p:txBody>
      </p:sp>
    </p:spTree>
    <p:extLst>
      <p:ext uri="{BB962C8B-B14F-4D97-AF65-F5344CB8AC3E}">
        <p14:creationId xmlns:p14="http://schemas.microsoft.com/office/powerpoint/2010/main" val="266059139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Characteristics of a good curriculum</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17801014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sz="4000" dirty="0"/>
              <a:t>The curriculum is continuously evolving. The present educational system </a:t>
            </a:r>
            <a:r>
              <a:rPr lang="en-US" sz="4000" dirty="0" smtClean="0"/>
              <a:t>did </a:t>
            </a:r>
            <a:r>
              <a:rPr lang="en-US" sz="4000" dirty="0"/>
              <a:t>not happen overnight. It is the product of a long and tedious process of evaluation and change. It evolved from one period to another, to the present.</a:t>
            </a:r>
          </a:p>
        </p:txBody>
      </p:sp>
    </p:spTree>
    <p:extLst>
      <p:ext uri="{BB962C8B-B14F-4D97-AF65-F5344CB8AC3E}">
        <p14:creationId xmlns:p14="http://schemas.microsoft.com/office/powerpoint/2010/main" val="411149059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400" dirty="0"/>
              <a:t>The curriculum is based on the needs of the people. A good curriculum reflects the needs of the individual and the society as a whole.</a:t>
            </a:r>
          </a:p>
        </p:txBody>
      </p:sp>
    </p:spTree>
    <p:extLst>
      <p:ext uri="{BB962C8B-B14F-4D97-AF65-F5344CB8AC3E}">
        <p14:creationId xmlns:p14="http://schemas.microsoft.com/office/powerpoint/2010/main" val="388431489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a:t>The curriculum is democratically conceived. A good curriculum is developed through the efforts of a group of individuals from different sectors in the society.</a:t>
            </a:r>
          </a:p>
        </p:txBody>
      </p:sp>
    </p:spTree>
    <p:extLst>
      <p:ext uri="{BB962C8B-B14F-4D97-AF65-F5344CB8AC3E}">
        <p14:creationId xmlns:p14="http://schemas.microsoft.com/office/powerpoint/2010/main" val="303651127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sz="4000" dirty="0"/>
              <a:t>The curriculum is the result of a long-time effort. A good curriculum is a product of long and tedious process. It takes a long period of time in the planning, management, evaluation and development of a good curriculum.</a:t>
            </a:r>
          </a:p>
        </p:txBody>
      </p:sp>
    </p:spTree>
    <p:extLst>
      <p:ext uri="{BB962C8B-B14F-4D97-AF65-F5344CB8AC3E}">
        <p14:creationId xmlns:p14="http://schemas.microsoft.com/office/powerpoint/2010/main" val="49508460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a:t>The curriculum is a complex of details. A good curriculum provides the proper instructional equipment and meeting places that are often most conducive to learning.</a:t>
            </a:r>
          </a:p>
        </p:txBody>
      </p:sp>
    </p:spTree>
    <p:extLst>
      <p:ext uri="{BB962C8B-B14F-4D97-AF65-F5344CB8AC3E}">
        <p14:creationId xmlns:p14="http://schemas.microsoft.com/office/powerpoint/2010/main" val="139699715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a:t>The curriculum provides for the logical sequence of subject matter. A good curriculum provides continuity of experience.</a:t>
            </a:r>
          </a:p>
        </p:txBody>
      </p:sp>
    </p:spTree>
    <p:extLst>
      <p:ext uri="{BB962C8B-B14F-4D97-AF65-F5344CB8AC3E}">
        <p14:creationId xmlns:p14="http://schemas.microsoft.com/office/powerpoint/2010/main" val="419877951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a:t>The curriculum complements and cooperates with other programs of the community. The curriculum is responsive to the needs of the community.</a:t>
            </a:r>
          </a:p>
        </p:txBody>
      </p:sp>
    </p:spTree>
    <p:extLst>
      <p:ext uri="{BB962C8B-B14F-4D97-AF65-F5344CB8AC3E}">
        <p14:creationId xmlns:p14="http://schemas.microsoft.com/office/powerpoint/2010/main" val="230712627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sz="3600" dirty="0"/>
              <a:t>The curriculum has educational quality. Quality education comes through the situation of the individual’s intellectual and creative capacities for social welfare and development. The curriculum helps the learner to become the best that he can possibly be.</a:t>
            </a:r>
          </a:p>
        </p:txBody>
      </p:sp>
    </p:spTree>
    <p:extLst>
      <p:ext uri="{BB962C8B-B14F-4D97-AF65-F5344CB8AC3E}">
        <p14:creationId xmlns:p14="http://schemas.microsoft.com/office/powerpoint/2010/main" val="306340513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a:t>The curriculum has administrative flexibility. A good curriculum must be ready to incorporate changes whenever necessary. The curriculum is open to revision and development to meet the demands of globalization and the digital age.</a:t>
            </a:r>
          </a:p>
        </p:txBody>
      </p:sp>
    </p:spTree>
    <p:extLst>
      <p:ext uri="{BB962C8B-B14F-4D97-AF65-F5344CB8AC3E}">
        <p14:creationId xmlns:p14="http://schemas.microsoft.com/office/powerpoint/2010/main" val="993659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8763000" cy="5791200"/>
          </a:xfrm>
        </p:spPr>
        <p:txBody>
          <a:bodyPr>
            <a:normAutofit/>
          </a:bodyPr>
          <a:lstStyle/>
          <a:p>
            <a:pPr marL="0" indent="0">
              <a:buNone/>
            </a:pPr>
            <a:r>
              <a:rPr lang="en-US" dirty="0" smtClean="0"/>
              <a:t>Curriculum </a:t>
            </a:r>
            <a:r>
              <a:rPr lang="en-US" dirty="0"/>
              <a:t>as program of study usually centers on a </a:t>
            </a:r>
            <a:r>
              <a:rPr lang="en-US" i="1" dirty="0"/>
              <a:t>subject presentation </a:t>
            </a:r>
            <a:r>
              <a:rPr lang="en-US" i="1" dirty="0" smtClean="0"/>
              <a:t>approach </a:t>
            </a:r>
            <a:r>
              <a:rPr lang="en-US" dirty="0" smtClean="0"/>
              <a:t>such </a:t>
            </a:r>
            <a:r>
              <a:rPr lang="en-US" dirty="0"/>
              <a:t>as nationally standards classified by subject, national and other subject </a:t>
            </a:r>
            <a:r>
              <a:rPr lang="en-US" dirty="0" smtClean="0"/>
              <a:t>related assessment </a:t>
            </a:r>
            <a:r>
              <a:rPr lang="en-US" dirty="0"/>
              <a:t>testing, which encourage school districts to organize class </a:t>
            </a:r>
            <a:r>
              <a:rPr lang="en-US" dirty="0" smtClean="0"/>
              <a:t>schedules around </a:t>
            </a:r>
            <a:r>
              <a:rPr lang="en-US" dirty="0"/>
              <a:t>subject areas, hiring teachers according to their certification in subject </a:t>
            </a:r>
            <a:r>
              <a:rPr lang="en-US" dirty="0" smtClean="0"/>
              <a:t>areas and </a:t>
            </a:r>
            <a:r>
              <a:rPr lang="en-US" dirty="0"/>
              <a:t>hence teachers set subject related yearly goals. Select subject oriented </a:t>
            </a:r>
            <a:r>
              <a:rPr lang="en-US" dirty="0" smtClean="0"/>
              <a:t>textbooks and </a:t>
            </a:r>
            <a:r>
              <a:rPr lang="en-US" dirty="0"/>
              <a:t>use them as a course of study, create plans for a course of study based on </a:t>
            </a:r>
            <a:r>
              <a:rPr lang="en-US" dirty="0" smtClean="0"/>
              <a:t>a subject </a:t>
            </a:r>
            <a:r>
              <a:rPr lang="en-US" dirty="0"/>
              <a:t>orientation and sequence subject related activities for a school year with </a:t>
            </a:r>
            <a:r>
              <a:rPr lang="en-US" dirty="0" smtClean="0"/>
              <a:t>a daily </a:t>
            </a:r>
            <a:r>
              <a:rPr lang="en-US" dirty="0"/>
              <a:t>schedule divided into subject areas.</a:t>
            </a:r>
          </a:p>
        </p:txBody>
      </p:sp>
      <p:sp>
        <p:nvSpPr>
          <p:cNvPr id="2" name="Title 1"/>
          <p:cNvSpPr>
            <a:spLocks noGrp="1"/>
          </p:cNvSpPr>
          <p:nvPr>
            <p:ph type="title"/>
          </p:nvPr>
        </p:nvSpPr>
        <p:spPr>
          <a:xfrm>
            <a:off x="457200" y="0"/>
            <a:ext cx="8229600" cy="762000"/>
          </a:xfrm>
        </p:spPr>
        <p:txBody>
          <a:bodyPr>
            <a:normAutofit fontScale="90000"/>
          </a:bodyPr>
          <a:lstStyle/>
          <a:p>
            <a:r>
              <a:rPr lang="en-US" dirty="0" smtClean="0"/>
              <a:t>Curriculum as program of study</a:t>
            </a:r>
            <a:endParaRPr lang="en-US" dirty="0"/>
          </a:p>
        </p:txBody>
      </p:sp>
    </p:spTree>
    <p:extLst>
      <p:ext uri="{BB962C8B-B14F-4D97-AF65-F5344CB8AC3E}">
        <p14:creationId xmlns:p14="http://schemas.microsoft.com/office/powerpoint/2010/main" val="139721380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066800"/>
            <a:ext cx="8458200" cy="1222375"/>
          </a:xfrm>
        </p:spPr>
        <p:txBody>
          <a:bodyPr>
            <a:normAutofit fontScale="90000"/>
          </a:bodyPr>
          <a:lstStyle/>
          <a:p>
            <a:pPr algn="ctr"/>
            <a:r>
              <a:rPr lang="en-US" dirty="0"/>
              <a:t>Learning experiences and assessment of students learning</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27964577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Learning</a:t>
            </a:r>
            <a:endParaRPr lang="en-US" dirty="0"/>
          </a:p>
        </p:txBody>
      </p:sp>
      <p:sp>
        <p:nvSpPr>
          <p:cNvPr id="3" name="Content Placeholder 2"/>
          <p:cNvSpPr>
            <a:spLocks noGrp="1"/>
          </p:cNvSpPr>
          <p:nvPr>
            <p:ph idx="1"/>
          </p:nvPr>
        </p:nvSpPr>
        <p:spPr/>
        <p:txBody>
          <a:bodyPr/>
          <a:lstStyle/>
          <a:p>
            <a:r>
              <a:rPr lang="en-US" sz="4000" dirty="0" smtClean="0"/>
              <a:t>Desired change in behavior is called learning. It refers to mental, emotional and physical reaction.</a:t>
            </a:r>
          </a:p>
          <a:p>
            <a:r>
              <a:rPr lang="en-US" sz="4000" dirty="0" smtClean="0"/>
              <a:t>Change in behavior means responses to stimuli.</a:t>
            </a:r>
          </a:p>
          <a:p>
            <a:endParaRPr lang="en-US" dirty="0"/>
          </a:p>
        </p:txBody>
      </p:sp>
    </p:spTree>
    <p:extLst>
      <p:ext uri="{BB962C8B-B14F-4D97-AF65-F5344CB8AC3E}">
        <p14:creationId xmlns:p14="http://schemas.microsoft.com/office/powerpoint/2010/main" val="208357170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Experience</a:t>
            </a:r>
            <a:endParaRPr lang="en-US" dirty="0"/>
          </a:p>
        </p:txBody>
      </p:sp>
      <p:sp>
        <p:nvSpPr>
          <p:cNvPr id="3" name="Content Placeholder 2"/>
          <p:cNvSpPr>
            <a:spLocks noGrp="1"/>
          </p:cNvSpPr>
          <p:nvPr>
            <p:ph idx="1"/>
          </p:nvPr>
        </p:nvSpPr>
        <p:spPr>
          <a:xfrm>
            <a:off x="304800" y="1554162"/>
            <a:ext cx="8686800" cy="5075238"/>
          </a:xfrm>
        </p:spPr>
        <p:txBody>
          <a:bodyPr>
            <a:normAutofit fontScale="92500" lnSpcReduction="20000"/>
          </a:bodyPr>
          <a:lstStyle/>
          <a:p>
            <a:r>
              <a:rPr lang="en-US" sz="3900" dirty="0" smtClean="0"/>
              <a:t>Learning experience is the interaction of  the learner and the situation provided by the teacher.</a:t>
            </a:r>
          </a:p>
          <a:p>
            <a:r>
              <a:rPr lang="en-US" sz="3900" dirty="0" smtClean="0"/>
              <a:t>Situation should be provided as per the objectives and tools available for evaluation.</a:t>
            </a:r>
          </a:p>
          <a:p>
            <a:r>
              <a:rPr lang="en-US" sz="3900" dirty="0" smtClean="0"/>
              <a:t>Learning experiences are student’s activities planned with specific purpose of producing desired change.</a:t>
            </a:r>
          </a:p>
          <a:p>
            <a:endParaRPr lang="en-US" dirty="0"/>
          </a:p>
        </p:txBody>
      </p:sp>
    </p:spTree>
    <p:extLst>
      <p:ext uri="{BB962C8B-B14F-4D97-AF65-F5344CB8AC3E}">
        <p14:creationId xmlns:p14="http://schemas.microsoft.com/office/powerpoint/2010/main" val="34209488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Learning Activities</a:t>
            </a:r>
            <a:endParaRPr lang="en-US" dirty="0"/>
          </a:p>
        </p:txBody>
      </p:sp>
      <p:sp>
        <p:nvSpPr>
          <p:cNvPr id="3" name="Content Placeholder 2"/>
          <p:cNvSpPr>
            <a:spLocks noGrp="1"/>
          </p:cNvSpPr>
          <p:nvPr>
            <p:ph idx="1"/>
          </p:nvPr>
        </p:nvSpPr>
        <p:spPr/>
        <p:txBody>
          <a:bodyPr>
            <a:normAutofit fontScale="92500"/>
          </a:bodyPr>
          <a:lstStyle/>
          <a:p>
            <a:r>
              <a:rPr lang="en-US" sz="4400" dirty="0" smtClean="0"/>
              <a:t>Activities which include an arrangement of teaching aids, questioning, explanations, observations, visits, handling of apparatus, models, charts, reading, writing etc. leads to learn.</a:t>
            </a:r>
          </a:p>
        </p:txBody>
      </p:sp>
    </p:spTree>
    <p:extLst>
      <p:ext uri="{BB962C8B-B14F-4D97-AF65-F5344CB8AC3E}">
        <p14:creationId xmlns:p14="http://schemas.microsoft.com/office/powerpoint/2010/main" val="354109542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Learning experiences</a:t>
            </a:r>
            <a:endParaRPr lang="en-US" dirty="0"/>
          </a:p>
        </p:txBody>
      </p:sp>
      <p:sp>
        <p:nvSpPr>
          <p:cNvPr id="3" name="Content Placeholder 2"/>
          <p:cNvSpPr>
            <a:spLocks noGrp="1"/>
          </p:cNvSpPr>
          <p:nvPr>
            <p:ph idx="1"/>
          </p:nvPr>
        </p:nvSpPr>
        <p:spPr>
          <a:xfrm>
            <a:off x="304800" y="1722437"/>
            <a:ext cx="8686800" cy="4525963"/>
          </a:xfrm>
        </p:spPr>
        <p:txBody>
          <a:bodyPr/>
          <a:lstStyle/>
          <a:p>
            <a:pPr marL="0" marR="57150" indent="0">
              <a:lnSpc>
                <a:spcPts val="3165"/>
              </a:lnSpc>
              <a:spcBef>
                <a:spcPts val="158"/>
              </a:spcBef>
              <a:buNone/>
            </a:pPr>
            <a:r>
              <a:rPr lang="en-US" sz="2800" spc="0" dirty="0" smtClean="0">
                <a:solidFill>
                  <a:srgbClr val="D24717"/>
                </a:solidFill>
                <a:latin typeface="Wingdings 2"/>
                <a:cs typeface="Wingdings 2"/>
              </a:rPr>
              <a:t></a:t>
            </a:r>
            <a:r>
              <a:rPr lang="en-US" sz="2800" spc="289" dirty="0" smtClean="0">
                <a:solidFill>
                  <a:srgbClr val="D24717"/>
                </a:solidFill>
                <a:latin typeface="Times New Roman"/>
                <a:cs typeface="Times New Roman"/>
              </a:rPr>
              <a:t> </a:t>
            </a:r>
            <a:r>
              <a:rPr lang="en-US" sz="4000" spc="0" dirty="0" smtClean="0">
                <a:latin typeface="Arial"/>
                <a:cs typeface="Arial"/>
              </a:rPr>
              <a:t>D</a:t>
            </a:r>
            <a:r>
              <a:rPr lang="en-US" sz="4000" spc="9" dirty="0" smtClean="0">
                <a:latin typeface="Arial"/>
                <a:cs typeface="Arial"/>
              </a:rPr>
              <a:t>i</a:t>
            </a:r>
            <a:r>
              <a:rPr lang="en-US" sz="4000" spc="0" dirty="0" smtClean="0">
                <a:latin typeface="Arial"/>
                <a:cs typeface="Arial"/>
              </a:rPr>
              <a:t>rect</a:t>
            </a:r>
            <a:r>
              <a:rPr lang="en-US" sz="4000" spc="-14" dirty="0" smtClean="0">
                <a:latin typeface="Arial"/>
                <a:cs typeface="Arial"/>
              </a:rPr>
              <a:t> </a:t>
            </a:r>
            <a:r>
              <a:rPr lang="en-US" sz="4000" spc="0" dirty="0" smtClean="0">
                <a:latin typeface="Arial"/>
                <a:cs typeface="Arial"/>
              </a:rPr>
              <a:t>learning </a:t>
            </a:r>
            <a:r>
              <a:rPr lang="en-US" sz="4000" spc="0" dirty="0" smtClean="0">
                <a:solidFill>
                  <a:schemeClr val="tx1"/>
                </a:solidFill>
                <a:latin typeface="Arial"/>
                <a:cs typeface="Arial"/>
              </a:rPr>
              <a:t>exper</a:t>
            </a:r>
            <a:r>
              <a:rPr lang="en-US" sz="4000" spc="-9" dirty="0" smtClean="0">
                <a:solidFill>
                  <a:schemeClr val="tx1"/>
                </a:solidFill>
                <a:latin typeface="Arial"/>
                <a:cs typeface="Arial"/>
              </a:rPr>
              <a:t>i</a:t>
            </a:r>
            <a:r>
              <a:rPr lang="en-US" sz="4000" spc="0" dirty="0" smtClean="0">
                <a:solidFill>
                  <a:schemeClr val="tx1"/>
                </a:solidFill>
                <a:latin typeface="Arial"/>
                <a:cs typeface="Arial"/>
              </a:rPr>
              <a:t>e</a:t>
            </a:r>
            <a:r>
              <a:rPr lang="en-US" sz="4000" spc="-9" dirty="0" smtClean="0">
                <a:solidFill>
                  <a:schemeClr val="tx1"/>
                </a:solidFill>
                <a:latin typeface="Arial"/>
                <a:cs typeface="Arial"/>
              </a:rPr>
              <a:t>n</a:t>
            </a:r>
            <a:r>
              <a:rPr lang="en-US" sz="4000" spc="0" dirty="0" smtClean="0">
                <a:solidFill>
                  <a:schemeClr val="tx1"/>
                </a:solidFill>
                <a:latin typeface="Arial"/>
                <a:cs typeface="Arial"/>
              </a:rPr>
              <a:t>ces</a:t>
            </a:r>
            <a:endParaRPr lang="en-US" sz="4000" dirty="0" smtClean="0">
              <a:solidFill>
                <a:schemeClr val="tx1"/>
              </a:solidFill>
              <a:latin typeface="Arial"/>
              <a:cs typeface="Arial"/>
            </a:endParaRPr>
          </a:p>
          <a:p>
            <a:pPr marL="0" indent="0">
              <a:lnSpc>
                <a:spcPct val="95825"/>
              </a:lnSpc>
              <a:spcBef>
                <a:spcPts val="712"/>
              </a:spcBef>
              <a:buNone/>
            </a:pPr>
            <a:r>
              <a:rPr lang="en-US" sz="3600" spc="0" dirty="0" smtClean="0">
                <a:solidFill>
                  <a:srgbClr val="D24717"/>
                </a:solidFill>
                <a:latin typeface="Wingdings 2"/>
                <a:cs typeface="Wingdings 2"/>
              </a:rPr>
              <a:t></a:t>
            </a:r>
            <a:r>
              <a:rPr lang="en-US" sz="3600" spc="289" dirty="0" smtClean="0">
                <a:solidFill>
                  <a:srgbClr val="D24717"/>
                </a:solidFill>
                <a:latin typeface="Times New Roman"/>
                <a:cs typeface="Times New Roman"/>
              </a:rPr>
              <a:t> </a:t>
            </a:r>
            <a:r>
              <a:rPr lang="en-US" sz="4000" spc="0" dirty="0" smtClean="0">
                <a:latin typeface="Arial"/>
                <a:cs typeface="Arial"/>
              </a:rPr>
              <a:t>Indirect learning</a:t>
            </a:r>
            <a:r>
              <a:rPr lang="en-US" sz="4000" spc="-34" dirty="0" smtClean="0">
                <a:solidFill>
                  <a:srgbClr val="FFFFFF"/>
                </a:solidFill>
                <a:latin typeface="Arial"/>
                <a:cs typeface="Arial"/>
              </a:rPr>
              <a:t> </a:t>
            </a:r>
            <a:r>
              <a:rPr lang="en-US" sz="4000" spc="0" dirty="0" smtClean="0">
                <a:solidFill>
                  <a:schemeClr val="tx1"/>
                </a:solidFill>
                <a:latin typeface="Arial"/>
                <a:cs typeface="Arial"/>
              </a:rPr>
              <a:t>experiences</a:t>
            </a:r>
            <a:endParaRPr lang="en-US" sz="4000" dirty="0" smtClean="0">
              <a:solidFill>
                <a:schemeClr val="tx1"/>
              </a:solidFill>
              <a:latin typeface="Arial"/>
              <a:cs typeface="Arial"/>
            </a:endParaRPr>
          </a:p>
          <a:p>
            <a:endParaRPr lang="en-US" dirty="0"/>
          </a:p>
        </p:txBody>
      </p:sp>
    </p:spTree>
    <p:extLst>
      <p:ext uri="{BB962C8B-B14F-4D97-AF65-F5344CB8AC3E}">
        <p14:creationId xmlns:p14="http://schemas.microsoft.com/office/powerpoint/2010/main" val="316922814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pc="0" dirty="0" smtClean="0">
                <a:latin typeface="Arial"/>
                <a:cs typeface="Arial"/>
              </a:rPr>
              <a:t>D</a:t>
            </a:r>
            <a:r>
              <a:rPr lang="en-US" spc="9" dirty="0" smtClean="0">
                <a:latin typeface="Arial"/>
                <a:cs typeface="Arial"/>
              </a:rPr>
              <a:t>i</a:t>
            </a:r>
            <a:r>
              <a:rPr lang="en-US" spc="0" dirty="0" smtClean="0">
                <a:latin typeface="Arial"/>
                <a:cs typeface="Arial"/>
              </a:rPr>
              <a:t>rect</a:t>
            </a:r>
            <a:r>
              <a:rPr lang="en-US" spc="-14" dirty="0" smtClean="0">
                <a:latin typeface="Arial"/>
                <a:cs typeface="Arial"/>
              </a:rPr>
              <a:t> </a:t>
            </a:r>
            <a:r>
              <a:rPr lang="en-US" spc="0" dirty="0" smtClean="0">
                <a:latin typeface="Arial"/>
                <a:cs typeface="Arial"/>
              </a:rPr>
              <a:t>learning</a:t>
            </a:r>
            <a:r>
              <a:rPr lang="en-US" dirty="0" smtClean="0"/>
              <a:t> experiences</a:t>
            </a:r>
            <a:endParaRPr lang="en-US" dirty="0"/>
          </a:p>
        </p:txBody>
      </p:sp>
      <p:sp>
        <p:nvSpPr>
          <p:cNvPr id="3" name="Content Placeholder 2"/>
          <p:cNvSpPr>
            <a:spLocks noGrp="1"/>
          </p:cNvSpPr>
          <p:nvPr>
            <p:ph idx="1"/>
          </p:nvPr>
        </p:nvSpPr>
        <p:spPr/>
        <p:txBody>
          <a:bodyPr>
            <a:normAutofit fontScale="92500" lnSpcReduction="10000"/>
          </a:bodyPr>
          <a:lstStyle/>
          <a:p>
            <a:r>
              <a:rPr lang="en-US" sz="4000" dirty="0" smtClean="0">
                <a:solidFill>
                  <a:schemeClr val="tx1"/>
                </a:solidFill>
              </a:rPr>
              <a:t>First hand experience with various objects or symbols are termed as direct Learning experience .”</a:t>
            </a:r>
          </a:p>
          <a:p>
            <a:r>
              <a:rPr lang="en-US" sz="4000" dirty="0" smtClean="0">
                <a:solidFill>
                  <a:schemeClr val="tx1"/>
                </a:solidFill>
              </a:rPr>
              <a:t>e. g. Perceptual learning- seeing, hearing, smelling, testing, touching/ feeling, handling and manipulating objects.</a:t>
            </a:r>
          </a:p>
          <a:p>
            <a:endParaRPr lang="en-US" dirty="0"/>
          </a:p>
        </p:txBody>
      </p:sp>
    </p:spTree>
    <p:extLst>
      <p:ext uri="{BB962C8B-B14F-4D97-AF65-F5344CB8AC3E}">
        <p14:creationId xmlns:p14="http://schemas.microsoft.com/office/powerpoint/2010/main" val="163816603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Illustration of Direct Experiences</a:t>
            </a:r>
            <a:endParaRPr lang="en-US" dirty="0"/>
          </a:p>
        </p:txBody>
      </p:sp>
      <p:sp>
        <p:nvSpPr>
          <p:cNvPr id="3" name="Content Placeholder 2"/>
          <p:cNvSpPr>
            <a:spLocks noGrp="1"/>
          </p:cNvSpPr>
          <p:nvPr>
            <p:ph idx="1"/>
          </p:nvPr>
        </p:nvSpPr>
        <p:spPr>
          <a:xfrm>
            <a:off x="228600" y="1600200"/>
            <a:ext cx="8915400" cy="4525963"/>
          </a:xfrm>
        </p:spPr>
        <p:txBody>
          <a:bodyPr>
            <a:normAutofit lnSpcReduction="10000"/>
          </a:bodyPr>
          <a:lstStyle/>
          <a:p>
            <a:pPr marL="0" indent="0">
              <a:buNone/>
            </a:pPr>
            <a:r>
              <a:rPr lang="en-US" sz="3600" dirty="0" smtClean="0"/>
              <a:t> </a:t>
            </a:r>
            <a:r>
              <a:rPr lang="en-US" sz="4000" dirty="0" smtClean="0">
                <a:solidFill>
                  <a:schemeClr val="tx1"/>
                </a:solidFill>
              </a:rPr>
              <a:t>Observing and experimenting with material.</a:t>
            </a:r>
          </a:p>
          <a:p>
            <a:pPr marL="0" indent="0">
              <a:buNone/>
            </a:pPr>
            <a:r>
              <a:rPr lang="en-US" sz="4000" dirty="0" smtClean="0">
                <a:solidFill>
                  <a:schemeClr val="tx1"/>
                </a:solidFill>
              </a:rPr>
              <a:t> Constructing models or plans.</a:t>
            </a:r>
          </a:p>
          <a:p>
            <a:pPr marL="0" indent="0">
              <a:buNone/>
            </a:pPr>
            <a:r>
              <a:rPr lang="en-US" sz="4000" dirty="0" smtClean="0">
                <a:solidFill>
                  <a:schemeClr val="tx1"/>
                </a:solidFill>
              </a:rPr>
              <a:t> Drawing, painting, dramatization.</a:t>
            </a:r>
          </a:p>
          <a:p>
            <a:pPr marL="0" indent="0">
              <a:buNone/>
            </a:pPr>
            <a:r>
              <a:rPr lang="en-US" sz="4000" dirty="0" smtClean="0">
                <a:solidFill>
                  <a:schemeClr val="tx1"/>
                </a:solidFill>
              </a:rPr>
              <a:t> Listing important facts.</a:t>
            </a:r>
          </a:p>
          <a:p>
            <a:pPr marL="0" indent="0">
              <a:buNone/>
            </a:pPr>
            <a:r>
              <a:rPr lang="en-US" sz="4000" dirty="0" smtClean="0">
                <a:solidFill>
                  <a:schemeClr val="tx1"/>
                </a:solidFill>
              </a:rPr>
              <a:t> Stating Generalization</a:t>
            </a:r>
            <a:endParaRPr lang="en-US" sz="4000" dirty="0">
              <a:solidFill>
                <a:schemeClr val="tx1"/>
              </a:solidFill>
            </a:endParaRPr>
          </a:p>
        </p:txBody>
      </p:sp>
    </p:spTree>
    <p:extLst>
      <p:ext uri="{BB962C8B-B14F-4D97-AF65-F5344CB8AC3E}">
        <p14:creationId xmlns:p14="http://schemas.microsoft.com/office/powerpoint/2010/main" val="260418206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Merits</a:t>
            </a:r>
            <a:endParaRPr lang="en-US" dirty="0"/>
          </a:p>
        </p:txBody>
      </p:sp>
      <p:sp>
        <p:nvSpPr>
          <p:cNvPr id="3" name="Content Placeholder 2"/>
          <p:cNvSpPr>
            <a:spLocks noGrp="1"/>
          </p:cNvSpPr>
          <p:nvPr>
            <p:ph idx="1"/>
          </p:nvPr>
        </p:nvSpPr>
        <p:spPr/>
        <p:txBody>
          <a:bodyPr/>
          <a:lstStyle/>
          <a:p>
            <a:r>
              <a:rPr lang="en-US" sz="4400" dirty="0" smtClean="0">
                <a:solidFill>
                  <a:schemeClr val="tx1"/>
                </a:solidFill>
              </a:rPr>
              <a:t>It is first hand experience </a:t>
            </a:r>
          </a:p>
          <a:p>
            <a:r>
              <a:rPr lang="en-US" sz="4400" dirty="0" smtClean="0">
                <a:solidFill>
                  <a:schemeClr val="tx1"/>
                </a:solidFill>
              </a:rPr>
              <a:t>It is most reliable </a:t>
            </a:r>
          </a:p>
          <a:p>
            <a:r>
              <a:rPr lang="en-US" sz="4400" dirty="0" smtClean="0">
                <a:solidFill>
                  <a:schemeClr val="tx1"/>
                </a:solidFill>
              </a:rPr>
              <a:t>It is long lasting</a:t>
            </a:r>
          </a:p>
          <a:p>
            <a:r>
              <a:rPr lang="en-US" sz="4400" dirty="0" smtClean="0">
                <a:solidFill>
                  <a:schemeClr val="tx1"/>
                </a:solidFill>
              </a:rPr>
              <a:t>It </a:t>
            </a:r>
            <a:r>
              <a:rPr lang="en-US" sz="4400" dirty="0">
                <a:solidFill>
                  <a:schemeClr val="tx1"/>
                </a:solidFill>
                <a:latin typeface="Arial"/>
                <a:cs typeface="Arial"/>
              </a:rPr>
              <a:t>gives</a:t>
            </a:r>
            <a:r>
              <a:rPr lang="en-US" sz="4400" spc="-9" dirty="0">
                <a:solidFill>
                  <a:schemeClr val="tx1"/>
                </a:solidFill>
                <a:latin typeface="Arial"/>
                <a:cs typeface="Arial"/>
              </a:rPr>
              <a:t> </a:t>
            </a:r>
            <a:r>
              <a:rPr lang="en-US" sz="4400" dirty="0">
                <a:solidFill>
                  <a:schemeClr val="tx1"/>
                </a:solidFill>
                <a:latin typeface="Arial"/>
                <a:cs typeface="Arial"/>
              </a:rPr>
              <a:t>an oppor</a:t>
            </a:r>
            <a:r>
              <a:rPr lang="en-US" sz="4400" spc="-14" dirty="0">
                <a:solidFill>
                  <a:schemeClr val="tx1"/>
                </a:solidFill>
                <a:latin typeface="Arial"/>
                <a:cs typeface="Arial"/>
              </a:rPr>
              <a:t>t</a:t>
            </a:r>
            <a:r>
              <a:rPr lang="en-US" sz="4400" dirty="0">
                <a:solidFill>
                  <a:schemeClr val="tx1"/>
                </a:solidFill>
                <a:latin typeface="Arial"/>
                <a:cs typeface="Arial"/>
              </a:rPr>
              <a:t>unity </a:t>
            </a:r>
            <a:r>
              <a:rPr lang="en-US" sz="4400" spc="-9" dirty="0" smtClean="0">
                <a:solidFill>
                  <a:schemeClr val="tx1"/>
                </a:solidFill>
                <a:latin typeface="Arial"/>
                <a:cs typeface="Arial"/>
              </a:rPr>
              <a:t>f</a:t>
            </a:r>
            <a:r>
              <a:rPr lang="en-US" sz="4400" dirty="0" smtClean="0">
                <a:solidFill>
                  <a:schemeClr val="tx1"/>
                </a:solidFill>
                <a:latin typeface="Arial"/>
                <a:cs typeface="Arial"/>
              </a:rPr>
              <a:t>or</a:t>
            </a:r>
            <a:r>
              <a:rPr lang="en-US" sz="4400" dirty="0" smtClean="0">
                <a:solidFill>
                  <a:schemeClr val="tx1"/>
                </a:solidFill>
              </a:rPr>
              <a:t> developing an </a:t>
            </a:r>
            <a:r>
              <a:rPr lang="en-US" sz="4400" spc="0" dirty="0" smtClean="0">
                <a:solidFill>
                  <a:schemeClr val="tx1"/>
                </a:solidFill>
                <a:latin typeface="Arial"/>
                <a:cs typeface="Arial"/>
              </a:rPr>
              <a:t>observa</a:t>
            </a:r>
            <a:r>
              <a:rPr lang="en-US" sz="4400" spc="-9" dirty="0" smtClean="0">
                <a:solidFill>
                  <a:schemeClr val="tx1"/>
                </a:solidFill>
                <a:latin typeface="Arial"/>
                <a:cs typeface="Arial"/>
              </a:rPr>
              <a:t>t</a:t>
            </a:r>
            <a:r>
              <a:rPr lang="en-US" sz="4400" spc="0" dirty="0" smtClean="0">
                <a:solidFill>
                  <a:schemeClr val="tx1"/>
                </a:solidFill>
                <a:latin typeface="Arial"/>
                <a:cs typeface="Arial"/>
              </a:rPr>
              <a:t>ion</a:t>
            </a:r>
            <a:r>
              <a:rPr lang="en-US" sz="4400" spc="-24" dirty="0" smtClean="0">
                <a:solidFill>
                  <a:schemeClr val="tx1"/>
                </a:solidFill>
                <a:latin typeface="Arial"/>
                <a:cs typeface="Arial"/>
              </a:rPr>
              <a:t> </a:t>
            </a:r>
            <a:r>
              <a:rPr lang="en-US" sz="4400" spc="0" dirty="0" smtClean="0">
                <a:solidFill>
                  <a:schemeClr val="tx1"/>
                </a:solidFill>
                <a:latin typeface="Arial"/>
                <a:cs typeface="Arial"/>
              </a:rPr>
              <a:t>ski</a:t>
            </a:r>
            <a:r>
              <a:rPr lang="en-US" sz="4400" spc="9" dirty="0" smtClean="0">
                <a:solidFill>
                  <a:schemeClr val="tx1"/>
                </a:solidFill>
                <a:latin typeface="Arial"/>
                <a:cs typeface="Arial"/>
              </a:rPr>
              <a:t>l</a:t>
            </a:r>
            <a:r>
              <a:rPr lang="en-US" sz="4400" spc="0" dirty="0" smtClean="0">
                <a:solidFill>
                  <a:schemeClr val="tx1"/>
                </a:solidFill>
                <a:latin typeface="Arial"/>
                <a:cs typeface="Arial"/>
              </a:rPr>
              <a:t>l.</a:t>
            </a:r>
            <a:endParaRPr lang="en-US" sz="4400" dirty="0" smtClean="0">
              <a:solidFill>
                <a:schemeClr val="tx1"/>
              </a:solidFill>
              <a:latin typeface="Arial"/>
              <a:cs typeface="Arial"/>
            </a:endParaRPr>
          </a:p>
          <a:p>
            <a:endParaRPr lang="en-US" dirty="0">
              <a:solidFill>
                <a:prstClr val="black"/>
              </a:solidFill>
              <a:latin typeface="Arial"/>
              <a:cs typeface="Arial"/>
            </a:endParaRPr>
          </a:p>
        </p:txBody>
      </p:sp>
    </p:spTree>
    <p:extLst>
      <p:ext uri="{BB962C8B-B14F-4D97-AF65-F5344CB8AC3E}">
        <p14:creationId xmlns:p14="http://schemas.microsoft.com/office/powerpoint/2010/main" val="11154030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1143000"/>
          </a:xfrm>
        </p:spPr>
        <p:txBody>
          <a:bodyPr>
            <a:normAutofit fontScale="90000"/>
          </a:bodyPr>
          <a:lstStyle/>
          <a:p>
            <a:r>
              <a:rPr lang="en-US" dirty="0" smtClean="0">
                <a:latin typeface="Times New Roman" pitchFamily="18" charset="0"/>
                <a:cs typeface="Times New Roman" pitchFamily="18" charset="0"/>
              </a:rPr>
              <a:t>Limitations of </a:t>
            </a:r>
            <a:r>
              <a:rPr lang="en-US" spc="0" dirty="0" smtClean="0">
                <a:latin typeface="Times New Roman" pitchFamily="18" charset="0"/>
                <a:cs typeface="Times New Roman" pitchFamily="18" charset="0"/>
              </a:rPr>
              <a:t>D</a:t>
            </a:r>
            <a:r>
              <a:rPr lang="en-US" spc="9" dirty="0" smtClean="0">
                <a:latin typeface="Times New Roman" pitchFamily="18" charset="0"/>
                <a:cs typeface="Times New Roman" pitchFamily="18" charset="0"/>
              </a:rPr>
              <a:t>i</a:t>
            </a:r>
            <a:r>
              <a:rPr lang="en-US" spc="0" dirty="0" smtClean="0">
                <a:latin typeface="Times New Roman" pitchFamily="18" charset="0"/>
                <a:cs typeface="Times New Roman" pitchFamily="18" charset="0"/>
              </a:rPr>
              <a:t>rect</a:t>
            </a:r>
            <a:r>
              <a:rPr lang="en-US" spc="-14" dirty="0" smtClean="0">
                <a:latin typeface="Times New Roman" pitchFamily="18" charset="0"/>
                <a:cs typeface="Times New Roman" pitchFamily="18" charset="0"/>
              </a:rPr>
              <a:t> </a:t>
            </a:r>
            <a:r>
              <a:rPr lang="en-US" spc="0" dirty="0" smtClean="0">
                <a:latin typeface="Times New Roman" pitchFamily="18" charset="0"/>
                <a:cs typeface="Times New Roman" pitchFamily="18" charset="0"/>
              </a:rPr>
              <a:t>learning experiences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52400" y="1143000"/>
            <a:ext cx="8763000" cy="5562600"/>
          </a:xfrm>
        </p:spPr>
        <p:txBody>
          <a:bodyPr>
            <a:normAutofit/>
          </a:bodyPr>
          <a:lstStyle/>
          <a:p>
            <a:r>
              <a:rPr lang="en-US" dirty="0" smtClean="0">
                <a:solidFill>
                  <a:schemeClr val="tx1"/>
                </a:solidFill>
              </a:rPr>
              <a:t>These are not possible for all subjects, content, age group and in all situations.</a:t>
            </a:r>
          </a:p>
          <a:p>
            <a:r>
              <a:rPr lang="en-US" dirty="0" smtClean="0">
                <a:solidFill>
                  <a:schemeClr val="tx1"/>
                </a:solidFill>
              </a:rPr>
              <a:t>These are relative in nature. Not possible to all.</a:t>
            </a:r>
          </a:p>
          <a:p>
            <a:r>
              <a:rPr lang="en-US" dirty="0" smtClean="0">
                <a:solidFill>
                  <a:schemeClr val="tx1"/>
                </a:solidFill>
              </a:rPr>
              <a:t>To get experience, it is not possible to all to visit certain place.</a:t>
            </a:r>
          </a:p>
          <a:p>
            <a:r>
              <a:rPr lang="en-US" dirty="0" smtClean="0">
                <a:solidFill>
                  <a:schemeClr val="tx1"/>
                </a:solidFill>
              </a:rPr>
              <a:t>It is not possible to give experience of incidences which happen with very high and very low speed </a:t>
            </a:r>
          </a:p>
          <a:p>
            <a:r>
              <a:rPr lang="en-US" dirty="0" smtClean="0">
                <a:solidFill>
                  <a:schemeClr val="tx1"/>
                </a:solidFill>
              </a:rPr>
              <a:t>There are limitations to give an experience of</a:t>
            </a:r>
          </a:p>
          <a:p>
            <a:r>
              <a:rPr lang="en-US" dirty="0" smtClean="0">
                <a:solidFill>
                  <a:schemeClr val="tx1"/>
                </a:solidFill>
              </a:rPr>
              <a:t>danger zone.</a:t>
            </a:r>
          </a:p>
          <a:p>
            <a:r>
              <a:rPr lang="en-US" dirty="0" smtClean="0">
                <a:solidFill>
                  <a:schemeClr val="tx1"/>
                </a:solidFill>
              </a:rPr>
              <a:t>It is time consuming. It is very expensive.</a:t>
            </a:r>
          </a:p>
          <a:p>
            <a:endParaRPr lang="en-US" dirty="0" smtClean="0"/>
          </a:p>
          <a:p>
            <a:endParaRPr lang="en-US" dirty="0" smtClean="0"/>
          </a:p>
          <a:p>
            <a:endParaRPr lang="en-US" dirty="0"/>
          </a:p>
        </p:txBody>
      </p:sp>
    </p:spTree>
    <p:extLst>
      <p:ext uri="{BB962C8B-B14F-4D97-AF65-F5344CB8AC3E}">
        <p14:creationId xmlns:p14="http://schemas.microsoft.com/office/powerpoint/2010/main" val="284492674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err="1" smtClean="0">
                <a:latin typeface="Times New Roman" pitchFamily="18" charset="0"/>
                <a:cs typeface="Times New Roman" pitchFamily="18" charset="0"/>
              </a:rPr>
              <a:t>Ins</a:t>
            </a:r>
            <a:r>
              <a:rPr lang="en-US" spc="9" dirty="0" err="1" smtClean="0">
                <a:latin typeface="Times New Roman" pitchFamily="18" charset="0"/>
                <a:cs typeface="Times New Roman" pitchFamily="18" charset="0"/>
              </a:rPr>
              <a:t>i</a:t>
            </a:r>
            <a:r>
              <a:rPr lang="en-US" spc="0" dirty="0" err="1" smtClean="0">
                <a:latin typeface="Times New Roman" pitchFamily="18" charset="0"/>
                <a:cs typeface="Times New Roman" pitchFamily="18" charset="0"/>
              </a:rPr>
              <a:t>rect</a:t>
            </a:r>
            <a:r>
              <a:rPr lang="en-US" spc="-14" dirty="0" smtClean="0">
                <a:latin typeface="Times New Roman" pitchFamily="18" charset="0"/>
                <a:cs typeface="Times New Roman" pitchFamily="18" charset="0"/>
              </a:rPr>
              <a:t> </a:t>
            </a:r>
            <a:r>
              <a:rPr lang="en-US" spc="0" dirty="0" smtClean="0">
                <a:latin typeface="Times New Roman" pitchFamily="18" charset="0"/>
                <a:cs typeface="Times New Roman" pitchFamily="18" charset="0"/>
              </a:rPr>
              <a:t>learning experiences</a:t>
            </a:r>
            <a:endParaRPr lang="en-US" dirty="0"/>
          </a:p>
        </p:txBody>
      </p:sp>
      <p:sp>
        <p:nvSpPr>
          <p:cNvPr id="3" name="Content Placeholder 2"/>
          <p:cNvSpPr>
            <a:spLocks noGrp="1"/>
          </p:cNvSpPr>
          <p:nvPr>
            <p:ph idx="1"/>
          </p:nvPr>
        </p:nvSpPr>
        <p:spPr/>
        <p:txBody>
          <a:bodyPr>
            <a:normAutofit fontScale="92500" lnSpcReduction="10000"/>
          </a:bodyPr>
          <a:lstStyle/>
          <a:p>
            <a:r>
              <a:rPr lang="en-US" sz="3600" dirty="0" smtClean="0">
                <a:solidFill>
                  <a:schemeClr val="tx1"/>
                </a:solidFill>
              </a:rPr>
              <a:t>It is type of experience through which we acquire the learning outcome without firsthand experience.” Examples-</a:t>
            </a:r>
          </a:p>
          <a:p>
            <a:pPr marL="0" indent="0">
              <a:buNone/>
            </a:pPr>
            <a:r>
              <a:rPr lang="en-US" sz="3600" dirty="0" smtClean="0">
                <a:solidFill>
                  <a:schemeClr val="tx1"/>
                </a:solidFill>
              </a:rPr>
              <a:t> Reading account or discussion in books.</a:t>
            </a:r>
          </a:p>
          <a:p>
            <a:pPr marL="0" indent="0">
              <a:buNone/>
            </a:pPr>
            <a:r>
              <a:rPr lang="en-US" sz="3600" dirty="0" smtClean="0">
                <a:solidFill>
                  <a:schemeClr val="tx1"/>
                </a:solidFill>
              </a:rPr>
              <a:t> Listening to oral discussion, lectures.</a:t>
            </a:r>
          </a:p>
          <a:p>
            <a:pPr marL="0" indent="0">
              <a:buNone/>
            </a:pPr>
            <a:r>
              <a:rPr lang="en-US" sz="3600" dirty="0" smtClean="0">
                <a:solidFill>
                  <a:schemeClr val="tx1"/>
                </a:solidFill>
              </a:rPr>
              <a:t> Observing pictures, maps, charts.</a:t>
            </a:r>
          </a:p>
          <a:p>
            <a:pPr marL="0" indent="0">
              <a:buNone/>
            </a:pPr>
            <a:r>
              <a:rPr lang="en-US" sz="3600" dirty="0" smtClean="0">
                <a:solidFill>
                  <a:schemeClr val="tx1"/>
                </a:solidFill>
              </a:rPr>
              <a:t> Classroom teaching.</a:t>
            </a:r>
          </a:p>
          <a:p>
            <a:endParaRPr lang="en-US" dirty="0"/>
          </a:p>
        </p:txBody>
      </p:sp>
    </p:spTree>
    <p:extLst>
      <p:ext uri="{BB962C8B-B14F-4D97-AF65-F5344CB8AC3E}">
        <p14:creationId xmlns:p14="http://schemas.microsoft.com/office/powerpoint/2010/main" val="3032453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
            <a:ext cx="8763000" cy="6400800"/>
          </a:xfrm>
        </p:spPr>
        <p:txBody>
          <a:bodyPr>
            <a:normAutofit fontScale="92500" lnSpcReduction="10000"/>
          </a:bodyPr>
          <a:lstStyle/>
          <a:p>
            <a:r>
              <a:rPr lang="en-US" dirty="0" smtClean="0"/>
              <a:t>Further advantages &amp; disadvantages are: </a:t>
            </a:r>
          </a:p>
          <a:p>
            <a:r>
              <a:rPr lang="en-US" b="1" dirty="0" smtClean="0"/>
              <a:t>Advantages</a:t>
            </a:r>
          </a:p>
          <a:p>
            <a:pPr marL="0" indent="0">
              <a:buNone/>
            </a:pPr>
            <a:r>
              <a:rPr lang="en-US" dirty="0" smtClean="0"/>
              <a:t>1. Easy to understand as it has been the traditional approach</a:t>
            </a:r>
          </a:p>
          <a:p>
            <a:pPr marL="0" indent="0">
              <a:buNone/>
            </a:pPr>
            <a:r>
              <a:rPr lang="en-US" dirty="0" smtClean="0"/>
              <a:t>2. Linear development</a:t>
            </a:r>
          </a:p>
          <a:p>
            <a:pPr marL="0" indent="0">
              <a:buNone/>
            </a:pPr>
            <a:r>
              <a:rPr lang="en-US" dirty="0" smtClean="0"/>
              <a:t>3. Easily revised, usually one text per subject,</a:t>
            </a:r>
          </a:p>
          <a:p>
            <a:pPr marL="0" indent="0">
              <a:buNone/>
            </a:pPr>
            <a:r>
              <a:rPr lang="en-US" dirty="0" smtClean="0"/>
              <a:t>4. Easily managed,</a:t>
            </a:r>
          </a:p>
          <a:p>
            <a:pPr marL="0" indent="0">
              <a:buNone/>
            </a:pPr>
            <a:r>
              <a:rPr lang="en-US" b="1" dirty="0" smtClean="0"/>
              <a:t>Disadvantages</a:t>
            </a:r>
          </a:p>
          <a:p>
            <a:pPr marL="349250" indent="-349250">
              <a:buNone/>
            </a:pPr>
            <a:r>
              <a:rPr lang="en-US" dirty="0" smtClean="0"/>
              <a:t>1. Mastery of content can be deceiving if mastery is defined at lower levels of Bloom's Taxonomy.</a:t>
            </a:r>
          </a:p>
          <a:p>
            <a:pPr marL="349250" indent="-349250">
              <a:buNone/>
            </a:pPr>
            <a:r>
              <a:rPr lang="en-US" dirty="0" smtClean="0"/>
              <a:t>2. Predominately goal oriented.</a:t>
            </a:r>
          </a:p>
          <a:p>
            <a:pPr marL="349250" indent="-349250">
              <a:buNone/>
            </a:pPr>
            <a:r>
              <a:rPr lang="en-US" dirty="0" smtClean="0"/>
              <a:t>3. Less likely to have heterogeneous grouping and grouping across grades levels.</a:t>
            </a:r>
          </a:p>
          <a:p>
            <a:pPr marL="349250" indent="-349250">
              <a:buNone/>
            </a:pPr>
            <a:r>
              <a:rPr lang="en-US" dirty="0" smtClean="0"/>
              <a:t>4. Less likely to offer students choices or a personalized instruction so learning is not at each student's level and rate.</a:t>
            </a:r>
            <a:endParaRPr lang="en-US" dirty="0"/>
          </a:p>
        </p:txBody>
      </p:sp>
    </p:spTree>
    <p:extLst>
      <p:ext uri="{BB962C8B-B14F-4D97-AF65-F5344CB8AC3E}">
        <p14:creationId xmlns:p14="http://schemas.microsoft.com/office/powerpoint/2010/main" val="383445629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Merits</a:t>
            </a:r>
            <a:endParaRPr lang="en-US" dirty="0"/>
          </a:p>
        </p:txBody>
      </p:sp>
      <p:sp>
        <p:nvSpPr>
          <p:cNvPr id="3" name="Content Placeholder 2"/>
          <p:cNvSpPr>
            <a:spLocks noGrp="1"/>
          </p:cNvSpPr>
          <p:nvPr>
            <p:ph idx="1"/>
          </p:nvPr>
        </p:nvSpPr>
        <p:spPr>
          <a:xfrm>
            <a:off x="228600" y="1600200"/>
            <a:ext cx="8686800" cy="4525963"/>
          </a:xfrm>
        </p:spPr>
        <p:txBody>
          <a:bodyPr/>
          <a:lstStyle/>
          <a:p>
            <a:pPr marL="0" indent="0">
              <a:buNone/>
            </a:pPr>
            <a:r>
              <a:rPr lang="en-US" sz="4000" dirty="0" smtClean="0"/>
              <a:t> </a:t>
            </a:r>
            <a:r>
              <a:rPr lang="en-US" sz="4000" dirty="0" smtClean="0">
                <a:solidFill>
                  <a:schemeClr val="tx1"/>
                </a:solidFill>
              </a:rPr>
              <a:t>Time saving experience.</a:t>
            </a:r>
          </a:p>
          <a:p>
            <a:pPr marL="0" indent="0">
              <a:buNone/>
            </a:pPr>
            <a:r>
              <a:rPr lang="en-US" sz="4000" dirty="0" smtClean="0">
                <a:solidFill>
                  <a:schemeClr val="tx1"/>
                </a:solidFill>
              </a:rPr>
              <a:t> Can simulate the situation.</a:t>
            </a:r>
          </a:p>
          <a:p>
            <a:pPr marL="0" indent="0">
              <a:buNone/>
            </a:pPr>
            <a:r>
              <a:rPr lang="en-US" sz="4000" dirty="0" smtClean="0">
                <a:solidFill>
                  <a:schemeClr val="tx1"/>
                </a:solidFill>
              </a:rPr>
              <a:t> It is helpful to develop imagination power.</a:t>
            </a:r>
          </a:p>
          <a:p>
            <a:pPr marL="0" indent="0">
              <a:buNone/>
            </a:pPr>
            <a:r>
              <a:rPr lang="en-US" sz="4000" dirty="0" smtClean="0">
                <a:solidFill>
                  <a:schemeClr val="tx1"/>
                </a:solidFill>
              </a:rPr>
              <a:t> It also helps for the creativity of the teacher.</a:t>
            </a:r>
          </a:p>
          <a:p>
            <a:endParaRPr lang="en-US" dirty="0"/>
          </a:p>
        </p:txBody>
      </p:sp>
    </p:spTree>
    <p:extLst>
      <p:ext uri="{BB962C8B-B14F-4D97-AF65-F5344CB8AC3E}">
        <p14:creationId xmlns:p14="http://schemas.microsoft.com/office/powerpoint/2010/main" val="227564726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Limitations</a:t>
            </a:r>
            <a:endParaRPr lang="en-US" dirty="0"/>
          </a:p>
        </p:txBody>
      </p:sp>
      <p:sp>
        <p:nvSpPr>
          <p:cNvPr id="3" name="Content Placeholder 2"/>
          <p:cNvSpPr>
            <a:spLocks noGrp="1"/>
          </p:cNvSpPr>
          <p:nvPr>
            <p:ph idx="1"/>
          </p:nvPr>
        </p:nvSpPr>
        <p:spPr>
          <a:xfrm>
            <a:off x="152400" y="1066800"/>
            <a:ext cx="8763000" cy="4525963"/>
          </a:xfrm>
        </p:spPr>
        <p:txBody>
          <a:bodyPr>
            <a:noAutofit/>
          </a:bodyPr>
          <a:lstStyle/>
          <a:p>
            <a:r>
              <a:rPr lang="en-US" sz="3600" dirty="0" smtClean="0">
                <a:solidFill>
                  <a:schemeClr val="tx1"/>
                </a:solidFill>
              </a:rPr>
              <a:t>These are indirect, so could be limitation to</a:t>
            </a:r>
          </a:p>
          <a:p>
            <a:r>
              <a:rPr lang="en-US" sz="3600" dirty="0" smtClean="0">
                <a:solidFill>
                  <a:schemeClr val="tx1"/>
                </a:solidFill>
              </a:rPr>
              <a:t>comprehend the whole concept or incidences.</a:t>
            </a:r>
          </a:p>
          <a:p>
            <a:r>
              <a:rPr lang="en-US" sz="3600" dirty="0" smtClean="0">
                <a:solidFill>
                  <a:schemeClr val="tx1"/>
                </a:solidFill>
              </a:rPr>
              <a:t>These experiences are limited in nature. </a:t>
            </a:r>
          </a:p>
          <a:p>
            <a:r>
              <a:rPr lang="en-US" sz="3600" dirty="0" smtClean="0">
                <a:solidFill>
                  <a:schemeClr val="tx1"/>
                </a:solidFill>
              </a:rPr>
              <a:t>These are not too effective to understand. </a:t>
            </a:r>
          </a:p>
          <a:p>
            <a:r>
              <a:rPr lang="en-US" sz="3600" dirty="0" smtClean="0">
                <a:solidFill>
                  <a:schemeClr val="tx1"/>
                </a:solidFill>
              </a:rPr>
              <a:t>Not suitable for slow learners.</a:t>
            </a:r>
          </a:p>
          <a:p>
            <a:r>
              <a:rPr lang="en-US" sz="3600" dirty="0" smtClean="0">
                <a:solidFill>
                  <a:schemeClr val="tx1"/>
                </a:solidFill>
              </a:rPr>
              <a:t>Not effective for small children.</a:t>
            </a:r>
          </a:p>
        </p:txBody>
      </p:sp>
    </p:spTree>
    <p:extLst>
      <p:ext uri="{BB962C8B-B14F-4D97-AF65-F5344CB8AC3E}">
        <p14:creationId xmlns:p14="http://schemas.microsoft.com/office/powerpoint/2010/main" val="151362661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763000" cy="914400"/>
          </a:xfrm>
        </p:spPr>
        <p:txBody>
          <a:bodyPr>
            <a:normAutofit fontScale="90000"/>
          </a:bodyPr>
          <a:lstStyle/>
          <a:p>
            <a:r>
              <a:rPr lang="en-US" b="1" dirty="0" smtClean="0"/>
              <a:t>Criteria for choosing learning experience</a:t>
            </a:r>
            <a:endParaRPr lang="en-US" b="1" dirty="0"/>
          </a:p>
        </p:txBody>
      </p:sp>
      <p:sp>
        <p:nvSpPr>
          <p:cNvPr id="3" name="Content Placeholder 2"/>
          <p:cNvSpPr>
            <a:spLocks noGrp="1"/>
          </p:cNvSpPr>
          <p:nvPr>
            <p:ph idx="1"/>
          </p:nvPr>
        </p:nvSpPr>
        <p:spPr>
          <a:xfrm>
            <a:off x="228600" y="914400"/>
            <a:ext cx="8686800" cy="5562600"/>
          </a:xfrm>
        </p:spPr>
        <p:txBody>
          <a:bodyPr>
            <a:normAutofit/>
          </a:bodyPr>
          <a:lstStyle/>
          <a:p>
            <a:pPr>
              <a:spcBef>
                <a:spcPts val="0"/>
              </a:spcBef>
            </a:pPr>
            <a:r>
              <a:rPr lang="en-US" sz="4000" dirty="0" smtClean="0">
                <a:solidFill>
                  <a:schemeClr val="tx1"/>
                </a:solidFill>
                <a:latin typeface="Times New Roman" pitchFamily="18" charset="0"/>
                <a:cs typeface="Times New Roman" pitchFamily="18" charset="0"/>
              </a:rPr>
              <a:t>It should be related to objectives </a:t>
            </a:r>
          </a:p>
          <a:p>
            <a:pPr>
              <a:spcBef>
                <a:spcPts val="0"/>
              </a:spcBef>
            </a:pPr>
            <a:r>
              <a:rPr lang="en-US" sz="4000" dirty="0" smtClean="0">
                <a:solidFill>
                  <a:schemeClr val="tx1"/>
                </a:solidFill>
                <a:latin typeface="Times New Roman" pitchFamily="18" charset="0"/>
                <a:cs typeface="Times New Roman" pitchFamily="18" charset="0"/>
              </a:rPr>
              <a:t>It should be meaningful and satisfying to the learners</a:t>
            </a:r>
          </a:p>
          <a:p>
            <a:pPr>
              <a:spcBef>
                <a:spcPts val="0"/>
              </a:spcBef>
            </a:pPr>
            <a:r>
              <a:rPr lang="en-US" sz="4000" dirty="0" smtClean="0">
                <a:solidFill>
                  <a:schemeClr val="tx1"/>
                </a:solidFill>
                <a:latin typeface="Times New Roman" pitchFamily="18" charset="0"/>
                <a:cs typeface="Times New Roman" pitchFamily="18" charset="0"/>
              </a:rPr>
              <a:t>It should be related to life situations</a:t>
            </a:r>
          </a:p>
          <a:p>
            <a:pPr>
              <a:lnSpc>
                <a:spcPts val="2960"/>
              </a:lnSpc>
              <a:spcBef>
                <a:spcPts val="0"/>
              </a:spcBef>
            </a:pPr>
            <a:r>
              <a:rPr lang="en-US" sz="4000" spc="0" dirty="0" smtClean="0">
                <a:solidFill>
                  <a:schemeClr val="tx1"/>
                </a:solidFill>
                <a:latin typeface="Times New Roman" pitchFamily="18" charset="0"/>
                <a:cs typeface="Times New Roman" pitchFamily="18" charset="0"/>
              </a:rPr>
              <a:t>Wh</a:t>
            </a:r>
            <a:r>
              <a:rPr lang="en-US" sz="4000" spc="4" dirty="0" smtClean="0">
                <a:solidFill>
                  <a:schemeClr val="tx1"/>
                </a:solidFill>
                <a:latin typeface="Times New Roman" pitchFamily="18" charset="0"/>
                <a:cs typeface="Times New Roman" pitchFamily="18" charset="0"/>
              </a:rPr>
              <a:t>i</a:t>
            </a:r>
            <a:r>
              <a:rPr lang="en-US" sz="4000" spc="0" dirty="0" smtClean="0">
                <a:solidFill>
                  <a:schemeClr val="tx1"/>
                </a:solidFill>
                <a:latin typeface="Times New Roman" pitchFamily="18" charset="0"/>
                <a:cs typeface="Times New Roman" pitchFamily="18" charset="0"/>
              </a:rPr>
              <a:t>le</a:t>
            </a:r>
            <a:r>
              <a:rPr lang="en-US" sz="4000" spc="-69" dirty="0" smtClean="0">
                <a:solidFill>
                  <a:schemeClr val="tx1"/>
                </a:solidFill>
                <a:latin typeface="Times New Roman" pitchFamily="18" charset="0"/>
                <a:cs typeface="Times New Roman" pitchFamily="18" charset="0"/>
              </a:rPr>
              <a:t> </a:t>
            </a:r>
            <a:r>
              <a:rPr lang="en-US" sz="4000" spc="4" dirty="0" smtClean="0">
                <a:solidFill>
                  <a:schemeClr val="tx1"/>
                </a:solidFill>
                <a:latin typeface="Times New Roman" pitchFamily="18" charset="0"/>
                <a:cs typeface="Times New Roman" pitchFamily="18" charset="0"/>
              </a:rPr>
              <a:t>s</a:t>
            </a:r>
            <a:r>
              <a:rPr lang="en-US" sz="4000" spc="0" dirty="0" smtClean="0">
                <a:solidFill>
                  <a:schemeClr val="tx1"/>
                </a:solidFill>
                <a:latin typeface="Times New Roman" pitchFamily="18" charset="0"/>
                <a:cs typeface="Times New Roman" pitchFamily="18" charset="0"/>
              </a:rPr>
              <a:t>e</a:t>
            </a:r>
            <a:r>
              <a:rPr lang="en-US" sz="4000" spc="4" dirty="0" smtClean="0">
                <a:solidFill>
                  <a:schemeClr val="tx1"/>
                </a:solidFill>
                <a:latin typeface="Times New Roman" pitchFamily="18" charset="0"/>
                <a:cs typeface="Times New Roman" pitchFamily="18" charset="0"/>
              </a:rPr>
              <a:t>l</a:t>
            </a:r>
            <a:r>
              <a:rPr lang="en-US" sz="4000" spc="0" dirty="0" smtClean="0">
                <a:solidFill>
                  <a:schemeClr val="tx1"/>
                </a:solidFill>
                <a:latin typeface="Times New Roman" pitchFamily="18" charset="0"/>
                <a:cs typeface="Times New Roman" pitchFamily="18" charset="0"/>
              </a:rPr>
              <a:t>e</a:t>
            </a:r>
            <a:r>
              <a:rPr lang="en-US" sz="4000" spc="9" dirty="0" smtClean="0">
                <a:solidFill>
                  <a:schemeClr val="tx1"/>
                </a:solidFill>
                <a:latin typeface="Times New Roman" pitchFamily="18" charset="0"/>
                <a:cs typeface="Times New Roman" pitchFamily="18" charset="0"/>
              </a:rPr>
              <a:t>c</a:t>
            </a:r>
            <a:r>
              <a:rPr lang="en-US" sz="4000" spc="0" dirty="0" smtClean="0">
                <a:solidFill>
                  <a:schemeClr val="tx1"/>
                </a:solidFill>
                <a:latin typeface="Times New Roman" pitchFamily="18" charset="0"/>
                <a:cs typeface="Times New Roman" pitchFamily="18" charset="0"/>
              </a:rPr>
              <a:t>ti</a:t>
            </a:r>
            <a:r>
              <a:rPr lang="en-US" sz="4000" spc="9" dirty="0" smtClean="0">
                <a:solidFill>
                  <a:schemeClr val="tx1"/>
                </a:solidFill>
                <a:latin typeface="Times New Roman" pitchFamily="18" charset="0"/>
                <a:cs typeface="Times New Roman" pitchFamily="18" charset="0"/>
              </a:rPr>
              <a:t>n</a:t>
            </a:r>
            <a:r>
              <a:rPr lang="en-US" sz="4000" spc="0" dirty="0" smtClean="0">
                <a:solidFill>
                  <a:schemeClr val="tx1"/>
                </a:solidFill>
                <a:latin typeface="Times New Roman" pitchFamily="18" charset="0"/>
                <a:cs typeface="Times New Roman" pitchFamily="18" charset="0"/>
              </a:rPr>
              <a:t>g</a:t>
            </a:r>
            <a:r>
              <a:rPr lang="en-US" sz="4000" spc="-110" dirty="0" smtClean="0">
                <a:solidFill>
                  <a:schemeClr val="tx1"/>
                </a:solidFill>
                <a:latin typeface="Times New Roman" pitchFamily="18" charset="0"/>
                <a:cs typeface="Times New Roman" pitchFamily="18" charset="0"/>
              </a:rPr>
              <a:t> </a:t>
            </a:r>
            <a:r>
              <a:rPr lang="en-US" sz="4000" spc="0" dirty="0" smtClean="0">
                <a:solidFill>
                  <a:schemeClr val="tx1"/>
                </a:solidFill>
                <a:latin typeface="Times New Roman" pitchFamily="18" charset="0"/>
                <a:cs typeface="Times New Roman" pitchFamily="18" charset="0"/>
              </a:rPr>
              <a:t>the</a:t>
            </a:r>
            <a:r>
              <a:rPr lang="en-US" sz="4000" spc="-38" dirty="0" smtClean="0">
                <a:solidFill>
                  <a:schemeClr val="tx1"/>
                </a:solidFill>
                <a:latin typeface="Times New Roman" pitchFamily="18" charset="0"/>
                <a:cs typeface="Times New Roman" pitchFamily="18" charset="0"/>
              </a:rPr>
              <a:t> </a:t>
            </a:r>
            <a:r>
              <a:rPr lang="en-US" sz="4000" spc="0" dirty="0" smtClean="0">
                <a:solidFill>
                  <a:schemeClr val="tx1"/>
                </a:solidFill>
                <a:latin typeface="Times New Roman" pitchFamily="18" charset="0"/>
                <a:cs typeface="Times New Roman" pitchFamily="18" charset="0"/>
              </a:rPr>
              <a:t>e</a:t>
            </a:r>
            <a:r>
              <a:rPr lang="en-US" sz="4000" spc="9" dirty="0" smtClean="0">
                <a:solidFill>
                  <a:schemeClr val="tx1"/>
                </a:solidFill>
                <a:latin typeface="Times New Roman" pitchFamily="18" charset="0"/>
                <a:cs typeface="Times New Roman" pitchFamily="18" charset="0"/>
              </a:rPr>
              <a:t>x</a:t>
            </a:r>
            <a:r>
              <a:rPr lang="en-US" sz="4000" spc="0" dirty="0" smtClean="0">
                <a:solidFill>
                  <a:schemeClr val="tx1"/>
                </a:solidFill>
                <a:latin typeface="Times New Roman" pitchFamily="18" charset="0"/>
                <a:cs typeface="Times New Roman" pitchFamily="18" charset="0"/>
              </a:rPr>
              <a:t>p</a:t>
            </a:r>
            <a:r>
              <a:rPr lang="en-US" sz="4000" spc="9" dirty="0" smtClean="0">
                <a:solidFill>
                  <a:schemeClr val="tx1"/>
                </a:solidFill>
                <a:latin typeface="Times New Roman" pitchFamily="18" charset="0"/>
                <a:cs typeface="Times New Roman" pitchFamily="18" charset="0"/>
              </a:rPr>
              <a:t>e</a:t>
            </a:r>
            <a:r>
              <a:rPr lang="en-US" sz="4000" spc="0" dirty="0" smtClean="0">
                <a:solidFill>
                  <a:schemeClr val="tx1"/>
                </a:solidFill>
                <a:latin typeface="Times New Roman" pitchFamily="18" charset="0"/>
                <a:cs typeface="Times New Roman" pitchFamily="18" charset="0"/>
              </a:rPr>
              <a:t>ri</a:t>
            </a:r>
            <a:r>
              <a:rPr lang="en-US" sz="4000" spc="9" dirty="0" smtClean="0">
                <a:solidFill>
                  <a:schemeClr val="tx1"/>
                </a:solidFill>
                <a:latin typeface="Times New Roman" pitchFamily="18" charset="0"/>
                <a:cs typeface="Times New Roman" pitchFamily="18" charset="0"/>
              </a:rPr>
              <a:t>e</a:t>
            </a:r>
            <a:r>
              <a:rPr lang="en-US" sz="4000" spc="0" dirty="0" smtClean="0">
                <a:solidFill>
                  <a:schemeClr val="tx1"/>
                </a:solidFill>
                <a:latin typeface="Times New Roman" pitchFamily="18" charset="0"/>
                <a:cs typeface="Times New Roman" pitchFamily="18" charset="0"/>
              </a:rPr>
              <a:t>n</a:t>
            </a:r>
            <a:r>
              <a:rPr lang="en-US" sz="4000" spc="9" dirty="0" smtClean="0">
                <a:solidFill>
                  <a:schemeClr val="tx1"/>
                </a:solidFill>
                <a:latin typeface="Times New Roman" pitchFamily="18" charset="0"/>
                <a:cs typeface="Times New Roman" pitchFamily="18" charset="0"/>
              </a:rPr>
              <a:t>c</a:t>
            </a:r>
            <a:r>
              <a:rPr lang="en-US" sz="4000" spc="0" dirty="0" smtClean="0">
                <a:solidFill>
                  <a:schemeClr val="tx1"/>
                </a:solidFill>
                <a:latin typeface="Times New Roman" pitchFamily="18" charset="0"/>
                <a:cs typeface="Times New Roman" pitchFamily="18" charset="0"/>
              </a:rPr>
              <a:t>e,</a:t>
            </a:r>
            <a:r>
              <a:rPr lang="en-US" sz="4000" spc="-144" dirty="0" smtClean="0">
                <a:solidFill>
                  <a:schemeClr val="tx1"/>
                </a:solidFill>
                <a:latin typeface="Times New Roman" pitchFamily="18" charset="0"/>
                <a:cs typeface="Times New Roman" pitchFamily="18" charset="0"/>
              </a:rPr>
              <a:t> </a:t>
            </a:r>
            <a:r>
              <a:rPr lang="en-US" sz="4000" spc="0" dirty="0" smtClean="0">
                <a:solidFill>
                  <a:schemeClr val="tx1"/>
                </a:solidFill>
                <a:latin typeface="Times New Roman" pitchFamily="18" charset="0"/>
                <a:cs typeface="Times New Roman" pitchFamily="18" charset="0"/>
              </a:rPr>
              <a:t>a</a:t>
            </a:r>
            <a:r>
              <a:rPr lang="en-US" sz="4000" spc="9" dirty="0" smtClean="0">
                <a:solidFill>
                  <a:schemeClr val="tx1"/>
                </a:solidFill>
                <a:latin typeface="Times New Roman" pitchFamily="18" charset="0"/>
                <a:cs typeface="Times New Roman" pitchFamily="18" charset="0"/>
              </a:rPr>
              <a:t>v</a:t>
            </a:r>
            <a:r>
              <a:rPr lang="en-US" sz="4000" spc="0" dirty="0" smtClean="0">
                <a:solidFill>
                  <a:schemeClr val="tx1"/>
                </a:solidFill>
                <a:latin typeface="Times New Roman" pitchFamily="18" charset="0"/>
                <a:cs typeface="Times New Roman" pitchFamily="18" charset="0"/>
              </a:rPr>
              <a:t>a</a:t>
            </a:r>
            <a:r>
              <a:rPr lang="en-US" sz="4000" spc="4" dirty="0" smtClean="0">
                <a:solidFill>
                  <a:schemeClr val="tx1"/>
                </a:solidFill>
                <a:latin typeface="Times New Roman" pitchFamily="18" charset="0"/>
                <a:cs typeface="Times New Roman" pitchFamily="18" charset="0"/>
              </a:rPr>
              <a:t>i</a:t>
            </a:r>
            <a:r>
              <a:rPr lang="en-US" sz="4000" spc="0" dirty="0" smtClean="0">
                <a:solidFill>
                  <a:schemeClr val="tx1"/>
                </a:solidFill>
                <a:latin typeface="Times New Roman" pitchFamily="18" charset="0"/>
                <a:cs typeface="Times New Roman" pitchFamily="18" charset="0"/>
              </a:rPr>
              <a:t>l</a:t>
            </a:r>
            <a:r>
              <a:rPr lang="en-US" sz="4000" spc="4" dirty="0" smtClean="0">
                <a:solidFill>
                  <a:schemeClr val="tx1"/>
                </a:solidFill>
                <a:latin typeface="Times New Roman" pitchFamily="18" charset="0"/>
                <a:cs typeface="Times New Roman" pitchFamily="18" charset="0"/>
              </a:rPr>
              <a:t>a</a:t>
            </a:r>
            <a:r>
              <a:rPr lang="en-US" sz="4000" spc="0" dirty="0" smtClean="0">
                <a:solidFill>
                  <a:schemeClr val="tx1"/>
                </a:solidFill>
                <a:latin typeface="Times New Roman" pitchFamily="18" charset="0"/>
                <a:cs typeface="Times New Roman" pitchFamily="18" charset="0"/>
              </a:rPr>
              <a:t>b</a:t>
            </a:r>
            <a:r>
              <a:rPr lang="en-US" sz="4000" spc="4" dirty="0" smtClean="0">
                <a:solidFill>
                  <a:schemeClr val="tx1"/>
                </a:solidFill>
                <a:latin typeface="Times New Roman" pitchFamily="18" charset="0"/>
                <a:cs typeface="Times New Roman" pitchFamily="18" charset="0"/>
              </a:rPr>
              <a:t>i</a:t>
            </a:r>
            <a:r>
              <a:rPr lang="en-US" sz="4000" spc="0" dirty="0" smtClean="0">
                <a:solidFill>
                  <a:schemeClr val="tx1"/>
                </a:solidFill>
                <a:latin typeface="Times New Roman" pitchFamily="18" charset="0"/>
                <a:cs typeface="Times New Roman" pitchFamily="18" charset="0"/>
              </a:rPr>
              <a:t>li</a:t>
            </a:r>
            <a:r>
              <a:rPr lang="en-US" sz="4000" spc="4" dirty="0" smtClean="0">
                <a:solidFill>
                  <a:schemeClr val="tx1"/>
                </a:solidFill>
                <a:latin typeface="Times New Roman" pitchFamily="18" charset="0"/>
                <a:cs typeface="Times New Roman" pitchFamily="18" charset="0"/>
              </a:rPr>
              <a:t>t</a:t>
            </a:r>
            <a:r>
              <a:rPr lang="en-US" sz="4000" spc="0" dirty="0" smtClean="0">
                <a:solidFill>
                  <a:schemeClr val="tx1"/>
                </a:solidFill>
                <a:latin typeface="Times New Roman" pitchFamily="18" charset="0"/>
                <a:cs typeface="Times New Roman" pitchFamily="18" charset="0"/>
              </a:rPr>
              <a:t>y</a:t>
            </a:r>
            <a:r>
              <a:rPr lang="en-US" sz="4000" dirty="0">
                <a:solidFill>
                  <a:schemeClr val="tx1"/>
                </a:solidFill>
                <a:latin typeface="Times New Roman" pitchFamily="18" charset="0"/>
                <a:cs typeface="Times New Roman" pitchFamily="18" charset="0"/>
              </a:rPr>
              <a:t> </a:t>
            </a:r>
            <a:r>
              <a:rPr lang="en-US" sz="4000" dirty="0" smtClean="0">
                <a:solidFill>
                  <a:schemeClr val="tx1"/>
                </a:solidFill>
                <a:latin typeface="Times New Roman" pitchFamily="18" charset="0"/>
                <a:cs typeface="Times New Roman" pitchFamily="18" charset="0"/>
              </a:rPr>
              <a:t>of </a:t>
            </a:r>
            <a:r>
              <a:rPr lang="en-US" sz="4000" spc="0" dirty="0" smtClean="0">
                <a:solidFill>
                  <a:schemeClr val="tx1"/>
                </a:solidFill>
                <a:latin typeface="Times New Roman" pitchFamily="18" charset="0"/>
                <a:cs typeface="Times New Roman" pitchFamily="18" charset="0"/>
              </a:rPr>
              <a:t>mat</a:t>
            </a:r>
            <a:r>
              <a:rPr lang="en-US" sz="4000" spc="9" dirty="0" smtClean="0">
                <a:solidFill>
                  <a:schemeClr val="tx1"/>
                </a:solidFill>
                <a:latin typeface="Times New Roman" pitchFamily="18" charset="0"/>
                <a:cs typeface="Times New Roman" pitchFamily="18" charset="0"/>
              </a:rPr>
              <a:t>e</a:t>
            </a:r>
            <a:r>
              <a:rPr lang="en-US" sz="4000" spc="0" dirty="0" smtClean="0">
                <a:solidFill>
                  <a:schemeClr val="tx1"/>
                </a:solidFill>
                <a:latin typeface="Times New Roman" pitchFamily="18" charset="0"/>
                <a:cs typeface="Times New Roman" pitchFamily="18" charset="0"/>
              </a:rPr>
              <a:t>ri</a:t>
            </a:r>
            <a:r>
              <a:rPr lang="en-US" sz="4000" spc="9" dirty="0" smtClean="0">
                <a:solidFill>
                  <a:schemeClr val="tx1"/>
                </a:solidFill>
                <a:latin typeface="Times New Roman" pitchFamily="18" charset="0"/>
                <a:cs typeface="Times New Roman" pitchFamily="18" charset="0"/>
              </a:rPr>
              <a:t>a</a:t>
            </a:r>
            <a:r>
              <a:rPr lang="en-US" sz="4000" spc="0" dirty="0" smtClean="0">
                <a:solidFill>
                  <a:schemeClr val="tx1"/>
                </a:solidFill>
                <a:latin typeface="Times New Roman" pitchFamily="18" charset="0"/>
                <a:cs typeface="Times New Roman" pitchFamily="18" charset="0"/>
              </a:rPr>
              <a:t>l</a:t>
            </a:r>
            <a:r>
              <a:rPr lang="en-US" sz="4000" spc="-84" dirty="0" smtClean="0">
                <a:solidFill>
                  <a:schemeClr val="tx1"/>
                </a:solidFill>
                <a:latin typeface="Times New Roman" pitchFamily="18" charset="0"/>
                <a:cs typeface="Times New Roman" pitchFamily="18" charset="0"/>
              </a:rPr>
              <a:t> </a:t>
            </a:r>
            <a:r>
              <a:rPr lang="en-US" sz="4000" spc="0" dirty="0" smtClean="0">
                <a:solidFill>
                  <a:schemeClr val="tx1"/>
                </a:solidFill>
                <a:latin typeface="Times New Roman" pitchFamily="18" charset="0"/>
                <a:cs typeface="Times New Roman" pitchFamily="18" charset="0"/>
              </a:rPr>
              <a:t>a</a:t>
            </a:r>
            <a:r>
              <a:rPr lang="en-US" sz="4000" spc="9" dirty="0" smtClean="0">
                <a:solidFill>
                  <a:schemeClr val="tx1"/>
                </a:solidFill>
                <a:latin typeface="Times New Roman" pitchFamily="18" charset="0"/>
                <a:cs typeface="Times New Roman" pitchFamily="18" charset="0"/>
              </a:rPr>
              <a:t>n</a:t>
            </a:r>
            <a:r>
              <a:rPr lang="en-US" sz="4000" spc="0" dirty="0" smtClean="0">
                <a:solidFill>
                  <a:schemeClr val="tx1"/>
                </a:solidFill>
                <a:latin typeface="Times New Roman" pitchFamily="18" charset="0"/>
                <a:cs typeface="Times New Roman" pitchFamily="18" charset="0"/>
              </a:rPr>
              <a:t>d</a:t>
            </a:r>
            <a:r>
              <a:rPr lang="en-US" sz="4000" spc="-46" dirty="0" smtClean="0">
                <a:solidFill>
                  <a:schemeClr val="tx1"/>
                </a:solidFill>
                <a:latin typeface="Times New Roman" pitchFamily="18" charset="0"/>
                <a:cs typeface="Times New Roman" pitchFamily="18" charset="0"/>
              </a:rPr>
              <a:t> </a:t>
            </a:r>
            <a:r>
              <a:rPr lang="en-US" sz="4000" spc="9" dirty="0" smtClean="0">
                <a:solidFill>
                  <a:schemeClr val="tx1"/>
                </a:solidFill>
                <a:latin typeface="Times New Roman" pitchFamily="18" charset="0"/>
                <a:cs typeface="Times New Roman" pitchFamily="18" charset="0"/>
              </a:rPr>
              <a:t>t</a:t>
            </a:r>
            <a:r>
              <a:rPr lang="en-US" sz="4000" spc="0" dirty="0" smtClean="0">
                <a:solidFill>
                  <a:schemeClr val="tx1"/>
                </a:solidFill>
                <a:latin typeface="Times New Roman" pitchFamily="18" charset="0"/>
                <a:cs typeface="Times New Roman" pitchFamily="18" charset="0"/>
              </a:rPr>
              <a:t>ime</a:t>
            </a:r>
            <a:r>
              <a:rPr lang="en-US" sz="4000" spc="-52" dirty="0" smtClean="0">
                <a:solidFill>
                  <a:schemeClr val="tx1"/>
                </a:solidFill>
                <a:latin typeface="Times New Roman" pitchFamily="18" charset="0"/>
                <a:cs typeface="Times New Roman" pitchFamily="18" charset="0"/>
              </a:rPr>
              <a:t> </a:t>
            </a:r>
            <a:r>
              <a:rPr lang="en-US" sz="4000" spc="0" dirty="0" smtClean="0">
                <a:solidFill>
                  <a:schemeClr val="tx1"/>
                </a:solidFill>
                <a:latin typeface="Times New Roman" pitchFamily="18" charset="0"/>
                <a:cs typeface="Times New Roman" pitchFamily="18" charset="0"/>
              </a:rPr>
              <a:t>s</a:t>
            </a:r>
            <a:r>
              <a:rPr lang="en-US" sz="4000" spc="9" dirty="0" smtClean="0">
                <a:solidFill>
                  <a:schemeClr val="tx1"/>
                </a:solidFill>
                <a:latin typeface="Times New Roman" pitchFamily="18" charset="0"/>
                <a:cs typeface="Times New Roman" pitchFamily="18" charset="0"/>
              </a:rPr>
              <a:t>h</a:t>
            </a:r>
            <a:r>
              <a:rPr lang="en-US" sz="4000" spc="0" dirty="0" smtClean="0">
                <a:solidFill>
                  <a:schemeClr val="tx1"/>
                </a:solidFill>
                <a:latin typeface="Times New Roman" pitchFamily="18" charset="0"/>
                <a:cs typeface="Times New Roman" pitchFamily="18" charset="0"/>
              </a:rPr>
              <a:t>o</a:t>
            </a:r>
            <a:r>
              <a:rPr lang="en-US" sz="4000" spc="9" dirty="0" smtClean="0">
                <a:solidFill>
                  <a:schemeClr val="tx1"/>
                </a:solidFill>
                <a:latin typeface="Times New Roman" pitchFamily="18" charset="0"/>
                <a:cs typeface="Times New Roman" pitchFamily="18" charset="0"/>
              </a:rPr>
              <a:t>u</a:t>
            </a:r>
            <a:r>
              <a:rPr lang="en-US" sz="4000" spc="0" dirty="0" smtClean="0">
                <a:solidFill>
                  <a:schemeClr val="tx1"/>
                </a:solidFill>
                <a:latin typeface="Times New Roman" pitchFamily="18" charset="0"/>
                <a:cs typeface="Times New Roman" pitchFamily="18" charset="0"/>
              </a:rPr>
              <a:t>ld</a:t>
            </a:r>
            <a:r>
              <a:rPr lang="en-US" sz="4000" spc="-67" dirty="0" smtClean="0">
                <a:solidFill>
                  <a:schemeClr val="tx1"/>
                </a:solidFill>
                <a:latin typeface="Times New Roman" pitchFamily="18" charset="0"/>
                <a:cs typeface="Times New Roman" pitchFamily="18" charset="0"/>
              </a:rPr>
              <a:t> </a:t>
            </a:r>
            <a:r>
              <a:rPr lang="en-US" sz="4000" spc="0" dirty="0" smtClean="0">
                <a:solidFill>
                  <a:schemeClr val="tx1"/>
                </a:solidFill>
                <a:latin typeface="Times New Roman" pitchFamily="18" charset="0"/>
                <a:cs typeface="Times New Roman" pitchFamily="18" charset="0"/>
              </a:rPr>
              <a:t>be</a:t>
            </a:r>
            <a:r>
              <a:rPr lang="en-US" sz="4000" spc="-31" dirty="0" smtClean="0">
                <a:solidFill>
                  <a:schemeClr val="tx1"/>
                </a:solidFill>
                <a:latin typeface="Times New Roman" pitchFamily="18" charset="0"/>
                <a:cs typeface="Times New Roman" pitchFamily="18" charset="0"/>
              </a:rPr>
              <a:t> </a:t>
            </a:r>
            <a:r>
              <a:rPr lang="en-US" sz="4000" spc="4" dirty="0" smtClean="0">
                <a:solidFill>
                  <a:schemeClr val="tx1"/>
                </a:solidFill>
                <a:latin typeface="Times New Roman" pitchFamily="18" charset="0"/>
                <a:cs typeface="Times New Roman" pitchFamily="18" charset="0"/>
              </a:rPr>
              <a:t>c</a:t>
            </a:r>
            <a:r>
              <a:rPr lang="en-US" sz="4000" spc="0" dirty="0" smtClean="0">
                <a:solidFill>
                  <a:schemeClr val="tx1"/>
                </a:solidFill>
                <a:latin typeface="Times New Roman" pitchFamily="18" charset="0"/>
                <a:cs typeface="Times New Roman" pitchFamily="18" charset="0"/>
              </a:rPr>
              <a:t>o</a:t>
            </a:r>
            <a:r>
              <a:rPr lang="en-US" sz="4000" spc="9" dirty="0" smtClean="0">
                <a:solidFill>
                  <a:schemeClr val="tx1"/>
                </a:solidFill>
                <a:latin typeface="Times New Roman" pitchFamily="18" charset="0"/>
                <a:cs typeface="Times New Roman" pitchFamily="18" charset="0"/>
              </a:rPr>
              <a:t>n</a:t>
            </a:r>
            <a:r>
              <a:rPr lang="en-US" sz="4000" spc="0" dirty="0" smtClean="0">
                <a:solidFill>
                  <a:schemeClr val="tx1"/>
                </a:solidFill>
                <a:latin typeface="Times New Roman" pitchFamily="18" charset="0"/>
                <a:cs typeface="Times New Roman" pitchFamily="18" charset="0"/>
              </a:rPr>
              <a:t>s</a:t>
            </a:r>
            <a:r>
              <a:rPr lang="en-US" sz="4000" spc="4" dirty="0" smtClean="0">
                <a:solidFill>
                  <a:schemeClr val="tx1"/>
                </a:solidFill>
                <a:latin typeface="Times New Roman" pitchFamily="18" charset="0"/>
                <a:cs typeface="Times New Roman" pitchFamily="18" charset="0"/>
              </a:rPr>
              <a:t>i</a:t>
            </a:r>
            <a:r>
              <a:rPr lang="en-US" sz="4000" spc="0" dirty="0" smtClean="0">
                <a:solidFill>
                  <a:schemeClr val="tx1"/>
                </a:solidFill>
                <a:latin typeface="Times New Roman" pitchFamily="18" charset="0"/>
                <a:cs typeface="Times New Roman" pitchFamily="18" charset="0"/>
              </a:rPr>
              <a:t>d</a:t>
            </a:r>
            <a:r>
              <a:rPr lang="en-US" sz="4000" spc="9" dirty="0" smtClean="0">
                <a:solidFill>
                  <a:schemeClr val="tx1"/>
                </a:solidFill>
                <a:latin typeface="Times New Roman" pitchFamily="18" charset="0"/>
                <a:cs typeface="Times New Roman" pitchFamily="18" charset="0"/>
              </a:rPr>
              <a:t>e</a:t>
            </a:r>
            <a:r>
              <a:rPr lang="en-US" sz="4000" spc="0" dirty="0" smtClean="0">
                <a:solidFill>
                  <a:schemeClr val="tx1"/>
                </a:solidFill>
                <a:latin typeface="Times New Roman" pitchFamily="18" charset="0"/>
                <a:cs typeface="Times New Roman" pitchFamily="18" charset="0"/>
              </a:rPr>
              <a:t>r</a:t>
            </a:r>
            <a:r>
              <a:rPr lang="en-US" sz="4000" spc="9" dirty="0" smtClean="0">
                <a:solidFill>
                  <a:schemeClr val="tx1"/>
                </a:solidFill>
                <a:latin typeface="Times New Roman" pitchFamily="18" charset="0"/>
                <a:cs typeface="Times New Roman" pitchFamily="18" charset="0"/>
              </a:rPr>
              <a:t>e</a:t>
            </a:r>
            <a:r>
              <a:rPr lang="en-US" sz="4000" spc="0" dirty="0" smtClean="0">
                <a:solidFill>
                  <a:schemeClr val="tx1"/>
                </a:solidFill>
                <a:latin typeface="Times New Roman" pitchFamily="18" charset="0"/>
                <a:cs typeface="Times New Roman" pitchFamily="18" charset="0"/>
              </a:rPr>
              <a:t>d.</a:t>
            </a:r>
            <a:endParaRPr lang="en-US" sz="4000" dirty="0" smtClean="0">
              <a:solidFill>
                <a:schemeClr val="tx1"/>
              </a:solidFill>
              <a:latin typeface="Times New Roman" pitchFamily="18" charset="0"/>
              <a:cs typeface="Times New Roman" pitchFamily="18" charset="0"/>
            </a:endParaRPr>
          </a:p>
          <a:p>
            <a:pPr marL="12700" marR="53263">
              <a:lnSpc>
                <a:spcPct val="95825"/>
              </a:lnSpc>
              <a:spcBef>
                <a:spcPts val="0"/>
              </a:spcBef>
            </a:pPr>
            <a:r>
              <a:rPr lang="en-US" sz="4000" spc="0" dirty="0" smtClean="0">
                <a:solidFill>
                  <a:schemeClr val="tx1"/>
                </a:solidFill>
                <a:latin typeface="Times New Roman" pitchFamily="18" charset="0"/>
                <a:cs typeface="Times New Roman" pitchFamily="18" charset="0"/>
              </a:rPr>
              <a:t>The</a:t>
            </a:r>
            <a:r>
              <a:rPr lang="en-US" sz="4000" spc="-28" dirty="0" smtClean="0">
                <a:solidFill>
                  <a:schemeClr val="tx1"/>
                </a:solidFill>
                <a:latin typeface="Times New Roman" pitchFamily="18" charset="0"/>
                <a:cs typeface="Times New Roman" pitchFamily="18" charset="0"/>
              </a:rPr>
              <a:t> </a:t>
            </a:r>
            <a:r>
              <a:rPr lang="en-US" sz="4000" spc="0" dirty="0" smtClean="0">
                <a:solidFill>
                  <a:schemeClr val="tx1"/>
                </a:solidFill>
                <a:latin typeface="Times New Roman" pitchFamily="18" charset="0"/>
                <a:cs typeface="Times New Roman" pitchFamily="18" charset="0"/>
              </a:rPr>
              <a:t>e</a:t>
            </a:r>
            <a:r>
              <a:rPr lang="en-US" sz="4000" spc="-39" dirty="0" smtClean="0">
                <a:solidFill>
                  <a:schemeClr val="tx1"/>
                </a:solidFill>
                <a:latin typeface="Times New Roman" pitchFamily="18" charset="0"/>
                <a:cs typeface="Times New Roman" pitchFamily="18" charset="0"/>
              </a:rPr>
              <a:t>f</a:t>
            </a:r>
            <a:r>
              <a:rPr lang="en-US" sz="4000" spc="0" dirty="0" smtClean="0">
                <a:solidFill>
                  <a:schemeClr val="tx1"/>
                </a:solidFill>
                <a:latin typeface="Times New Roman" pitchFamily="18" charset="0"/>
                <a:cs typeface="Times New Roman" pitchFamily="18" charset="0"/>
              </a:rPr>
              <a:t>fe</a:t>
            </a:r>
            <a:r>
              <a:rPr lang="en-US" sz="4000" spc="9" dirty="0" smtClean="0">
                <a:solidFill>
                  <a:schemeClr val="tx1"/>
                </a:solidFill>
                <a:latin typeface="Times New Roman" pitchFamily="18" charset="0"/>
                <a:cs typeface="Times New Roman" pitchFamily="18" charset="0"/>
              </a:rPr>
              <a:t>c</a:t>
            </a:r>
            <a:r>
              <a:rPr lang="en-US" sz="4000" spc="0" dirty="0" smtClean="0">
                <a:solidFill>
                  <a:schemeClr val="tx1"/>
                </a:solidFill>
                <a:latin typeface="Times New Roman" pitchFamily="18" charset="0"/>
                <a:cs typeface="Times New Roman" pitchFamily="18" charset="0"/>
              </a:rPr>
              <a:t>t</a:t>
            </a:r>
            <a:r>
              <a:rPr lang="en-US" sz="4000" spc="-88" dirty="0" smtClean="0">
                <a:solidFill>
                  <a:schemeClr val="tx1"/>
                </a:solidFill>
                <a:latin typeface="Times New Roman" pitchFamily="18" charset="0"/>
                <a:cs typeface="Times New Roman" pitchFamily="18" charset="0"/>
              </a:rPr>
              <a:t> </a:t>
            </a:r>
            <a:r>
              <a:rPr lang="en-US" sz="4000" spc="0" dirty="0" smtClean="0">
                <a:solidFill>
                  <a:schemeClr val="tx1"/>
                </a:solidFill>
                <a:latin typeface="Times New Roman" pitchFamily="18" charset="0"/>
                <a:cs typeface="Times New Roman" pitchFamily="18" charset="0"/>
              </a:rPr>
              <a:t>c</a:t>
            </a:r>
            <a:r>
              <a:rPr lang="en-US" sz="4000" spc="9" dirty="0" smtClean="0">
                <a:solidFill>
                  <a:schemeClr val="tx1"/>
                </a:solidFill>
                <a:latin typeface="Times New Roman" pitchFamily="18" charset="0"/>
                <a:cs typeface="Times New Roman" pitchFamily="18" charset="0"/>
              </a:rPr>
              <a:t>o</a:t>
            </a:r>
            <a:r>
              <a:rPr lang="en-US" sz="4000" spc="0" dirty="0" smtClean="0">
                <a:solidFill>
                  <a:schemeClr val="tx1"/>
                </a:solidFill>
                <a:latin typeface="Times New Roman" pitchFamily="18" charset="0"/>
                <a:cs typeface="Times New Roman" pitchFamily="18" charset="0"/>
              </a:rPr>
              <a:t>u</a:t>
            </a:r>
            <a:r>
              <a:rPr lang="en-US" sz="4000" spc="4" dirty="0" smtClean="0">
                <a:solidFill>
                  <a:schemeClr val="tx1"/>
                </a:solidFill>
                <a:latin typeface="Times New Roman" pitchFamily="18" charset="0"/>
                <a:cs typeface="Times New Roman" pitchFamily="18" charset="0"/>
              </a:rPr>
              <a:t>l</a:t>
            </a:r>
            <a:r>
              <a:rPr lang="en-US" sz="4000" spc="0" dirty="0" smtClean="0">
                <a:solidFill>
                  <a:schemeClr val="tx1"/>
                </a:solidFill>
                <a:latin typeface="Times New Roman" pitchFamily="18" charset="0"/>
                <a:cs typeface="Times New Roman" pitchFamily="18" charset="0"/>
              </a:rPr>
              <a:t>d</a:t>
            </a:r>
            <a:r>
              <a:rPr lang="en-US" sz="4000" spc="-66" dirty="0" smtClean="0">
                <a:solidFill>
                  <a:schemeClr val="tx1"/>
                </a:solidFill>
                <a:latin typeface="Times New Roman" pitchFamily="18" charset="0"/>
                <a:cs typeface="Times New Roman" pitchFamily="18" charset="0"/>
              </a:rPr>
              <a:t> </a:t>
            </a:r>
            <a:r>
              <a:rPr lang="en-US" sz="4000" spc="9" dirty="0" smtClean="0">
                <a:solidFill>
                  <a:schemeClr val="tx1"/>
                </a:solidFill>
                <a:latin typeface="Times New Roman" pitchFamily="18" charset="0"/>
                <a:cs typeface="Times New Roman" pitchFamily="18" charset="0"/>
              </a:rPr>
              <a:t>b</a:t>
            </a:r>
            <a:r>
              <a:rPr lang="en-US" sz="4000" spc="0" dirty="0" smtClean="0">
                <a:solidFill>
                  <a:schemeClr val="tx1"/>
                </a:solidFill>
                <a:latin typeface="Times New Roman" pitchFamily="18" charset="0"/>
                <a:cs typeface="Times New Roman" pitchFamily="18" charset="0"/>
              </a:rPr>
              <a:t>e</a:t>
            </a:r>
            <a:r>
              <a:rPr lang="en-US" sz="4000" spc="-31" dirty="0" smtClean="0">
                <a:solidFill>
                  <a:schemeClr val="tx1"/>
                </a:solidFill>
                <a:latin typeface="Times New Roman" pitchFamily="18" charset="0"/>
                <a:cs typeface="Times New Roman" pitchFamily="18" charset="0"/>
              </a:rPr>
              <a:t> </a:t>
            </a:r>
            <a:r>
              <a:rPr lang="en-US" sz="4000" spc="9" dirty="0" smtClean="0">
                <a:solidFill>
                  <a:schemeClr val="tx1"/>
                </a:solidFill>
                <a:latin typeface="Times New Roman" pitchFamily="18" charset="0"/>
                <a:cs typeface="Times New Roman" pitchFamily="18" charset="0"/>
              </a:rPr>
              <a:t>e</a:t>
            </a:r>
            <a:r>
              <a:rPr lang="en-US" sz="4000" spc="0" dirty="0" smtClean="0">
                <a:solidFill>
                  <a:schemeClr val="tx1"/>
                </a:solidFill>
                <a:latin typeface="Times New Roman" pitchFamily="18" charset="0"/>
                <a:cs typeface="Times New Roman" pitchFamily="18" charset="0"/>
              </a:rPr>
              <a:t>v</a:t>
            </a:r>
            <a:r>
              <a:rPr lang="en-US" sz="4000" spc="9" dirty="0" smtClean="0">
                <a:solidFill>
                  <a:schemeClr val="tx1"/>
                </a:solidFill>
                <a:latin typeface="Times New Roman" pitchFamily="18" charset="0"/>
                <a:cs typeface="Times New Roman" pitchFamily="18" charset="0"/>
              </a:rPr>
              <a:t>a</a:t>
            </a:r>
            <a:r>
              <a:rPr lang="en-US" sz="4000" spc="0" dirty="0" smtClean="0">
                <a:solidFill>
                  <a:schemeClr val="tx1"/>
                </a:solidFill>
                <a:latin typeface="Times New Roman" pitchFamily="18" charset="0"/>
                <a:cs typeface="Times New Roman" pitchFamily="18" charset="0"/>
              </a:rPr>
              <a:t>l</a:t>
            </a:r>
            <a:r>
              <a:rPr lang="en-US" sz="4000" spc="4" dirty="0" smtClean="0">
                <a:solidFill>
                  <a:schemeClr val="tx1"/>
                </a:solidFill>
                <a:latin typeface="Times New Roman" pitchFamily="18" charset="0"/>
                <a:cs typeface="Times New Roman" pitchFamily="18" charset="0"/>
              </a:rPr>
              <a:t>u</a:t>
            </a:r>
            <a:r>
              <a:rPr lang="en-US" sz="4000" spc="0" dirty="0" smtClean="0">
                <a:solidFill>
                  <a:schemeClr val="tx1"/>
                </a:solidFill>
                <a:latin typeface="Times New Roman" pitchFamily="18" charset="0"/>
                <a:cs typeface="Times New Roman" pitchFamily="18" charset="0"/>
              </a:rPr>
              <a:t>at</a:t>
            </a:r>
            <a:r>
              <a:rPr lang="en-US" sz="4000" spc="9" dirty="0" smtClean="0">
                <a:solidFill>
                  <a:schemeClr val="tx1"/>
                </a:solidFill>
                <a:latin typeface="Times New Roman" pitchFamily="18" charset="0"/>
                <a:cs typeface="Times New Roman" pitchFamily="18" charset="0"/>
              </a:rPr>
              <a:t>e</a:t>
            </a:r>
            <a:r>
              <a:rPr lang="en-US" sz="4000" spc="0" dirty="0" smtClean="0">
                <a:solidFill>
                  <a:schemeClr val="tx1"/>
                </a:solidFill>
                <a:latin typeface="Times New Roman" pitchFamily="18" charset="0"/>
                <a:cs typeface="Times New Roman" pitchFamily="18" charset="0"/>
              </a:rPr>
              <a:t>d.</a:t>
            </a:r>
          </a:p>
          <a:p>
            <a:pPr>
              <a:lnSpc>
                <a:spcPts val="2960"/>
              </a:lnSpc>
              <a:spcBef>
                <a:spcPts val="0"/>
              </a:spcBef>
            </a:pPr>
            <a:r>
              <a:rPr lang="en-US" sz="4000" spc="0" dirty="0" smtClean="0">
                <a:solidFill>
                  <a:schemeClr val="tx1"/>
                </a:solidFill>
                <a:latin typeface="Times New Roman" pitchFamily="18" charset="0"/>
                <a:cs typeface="Times New Roman" pitchFamily="18" charset="0"/>
              </a:rPr>
              <a:t>It</a:t>
            </a:r>
            <a:r>
              <a:rPr lang="en-US" sz="4000" spc="-15" dirty="0" smtClean="0">
                <a:solidFill>
                  <a:schemeClr val="tx1"/>
                </a:solidFill>
                <a:latin typeface="Times New Roman" pitchFamily="18" charset="0"/>
                <a:cs typeface="Times New Roman" pitchFamily="18" charset="0"/>
              </a:rPr>
              <a:t> </a:t>
            </a:r>
            <a:r>
              <a:rPr lang="en-US" sz="4000" spc="0" dirty="0" smtClean="0">
                <a:solidFill>
                  <a:schemeClr val="tx1"/>
                </a:solidFill>
                <a:latin typeface="Times New Roman" pitchFamily="18" charset="0"/>
                <a:cs typeface="Times New Roman" pitchFamily="18" charset="0"/>
              </a:rPr>
              <a:t>sh</a:t>
            </a:r>
            <a:r>
              <a:rPr lang="en-US" sz="4000" spc="9" dirty="0" smtClean="0">
                <a:solidFill>
                  <a:schemeClr val="tx1"/>
                </a:solidFill>
                <a:latin typeface="Times New Roman" pitchFamily="18" charset="0"/>
                <a:cs typeface="Times New Roman" pitchFamily="18" charset="0"/>
              </a:rPr>
              <a:t>o</a:t>
            </a:r>
            <a:r>
              <a:rPr lang="en-US" sz="4000" spc="0" dirty="0" smtClean="0">
                <a:solidFill>
                  <a:schemeClr val="tx1"/>
                </a:solidFill>
                <a:latin typeface="Times New Roman" pitchFamily="18" charset="0"/>
                <a:cs typeface="Times New Roman" pitchFamily="18" charset="0"/>
              </a:rPr>
              <a:t>u</a:t>
            </a:r>
            <a:r>
              <a:rPr lang="en-US" sz="4000" spc="4" dirty="0" smtClean="0">
                <a:solidFill>
                  <a:schemeClr val="tx1"/>
                </a:solidFill>
                <a:latin typeface="Times New Roman" pitchFamily="18" charset="0"/>
                <a:cs typeface="Times New Roman" pitchFamily="18" charset="0"/>
              </a:rPr>
              <a:t>l</a:t>
            </a:r>
            <a:r>
              <a:rPr lang="en-US" sz="4000" spc="0" dirty="0" smtClean="0">
                <a:solidFill>
                  <a:schemeClr val="tx1"/>
                </a:solidFill>
                <a:latin typeface="Times New Roman" pitchFamily="18" charset="0"/>
                <a:cs typeface="Times New Roman" pitchFamily="18" charset="0"/>
              </a:rPr>
              <a:t>d</a:t>
            </a:r>
            <a:r>
              <a:rPr lang="en-US" sz="4000" spc="-82" dirty="0" smtClean="0">
                <a:solidFill>
                  <a:schemeClr val="tx1"/>
                </a:solidFill>
                <a:latin typeface="Times New Roman" pitchFamily="18" charset="0"/>
                <a:cs typeface="Times New Roman" pitchFamily="18" charset="0"/>
              </a:rPr>
              <a:t> </a:t>
            </a:r>
            <a:r>
              <a:rPr lang="en-US" sz="4000" spc="9" dirty="0" smtClean="0">
                <a:solidFill>
                  <a:schemeClr val="tx1"/>
                </a:solidFill>
                <a:latin typeface="Times New Roman" pitchFamily="18" charset="0"/>
                <a:cs typeface="Times New Roman" pitchFamily="18" charset="0"/>
              </a:rPr>
              <a:t>b</a:t>
            </a:r>
            <a:r>
              <a:rPr lang="en-US" sz="4000" spc="0" dirty="0" smtClean="0">
                <a:solidFill>
                  <a:schemeClr val="tx1"/>
                </a:solidFill>
                <a:latin typeface="Times New Roman" pitchFamily="18" charset="0"/>
                <a:cs typeface="Times New Roman" pitchFamily="18" charset="0"/>
              </a:rPr>
              <a:t>e</a:t>
            </a:r>
            <a:r>
              <a:rPr lang="en-US" sz="4000" spc="-31" dirty="0" smtClean="0">
                <a:solidFill>
                  <a:schemeClr val="tx1"/>
                </a:solidFill>
                <a:latin typeface="Times New Roman" pitchFamily="18" charset="0"/>
                <a:cs typeface="Times New Roman" pitchFamily="18" charset="0"/>
              </a:rPr>
              <a:t> </a:t>
            </a:r>
            <a:r>
              <a:rPr lang="en-US" sz="4000" spc="9" dirty="0" smtClean="0">
                <a:solidFill>
                  <a:schemeClr val="tx1"/>
                </a:solidFill>
                <a:latin typeface="Times New Roman" pitchFamily="18" charset="0"/>
                <a:cs typeface="Times New Roman" pitchFamily="18" charset="0"/>
              </a:rPr>
              <a:t>e</a:t>
            </a:r>
            <a:r>
              <a:rPr lang="en-US" sz="4000" spc="-44" dirty="0" smtClean="0">
                <a:solidFill>
                  <a:schemeClr val="tx1"/>
                </a:solidFill>
                <a:latin typeface="Times New Roman" pitchFamily="18" charset="0"/>
                <a:cs typeface="Times New Roman" pitchFamily="18" charset="0"/>
              </a:rPr>
              <a:t>f</a:t>
            </a:r>
            <a:r>
              <a:rPr lang="en-US" sz="4000" spc="0" dirty="0" smtClean="0">
                <a:solidFill>
                  <a:schemeClr val="tx1"/>
                </a:solidFill>
                <a:latin typeface="Times New Roman" pitchFamily="18" charset="0"/>
                <a:cs typeface="Times New Roman" pitchFamily="18" charset="0"/>
              </a:rPr>
              <a:t>fe</a:t>
            </a:r>
            <a:r>
              <a:rPr lang="en-US" sz="4000" spc="9" dirty="0" smtClean="0">
                <a:solidFill>
                  <a:schemeClr val="tx1"/>
                </a:solidFill>
                <a:latin typeface="Times New Roman" pitchFamily="18" charset="0"/>
                <a:cs typeface="Times New Roman" pitchFamily="18" charset="0"/>
              </a:rPr>
              <a:t>c</a:t>
            </a:r>
            <a:r>
              <a:rPr lang="en-US" sz="4000" spc="0" dirty="0" smtClean="0">
                <a:solidFill>
                  <a:schemeClr val="tx1"/>
                </a:solidFill>
                <a:latin typeface="Times New Roman" pitchFamily="18" charset="0"/>
                <a:cs typeface="Times New Roman" pitchFamily="18" charset="0"/>
              </a:rPr>
              <a:t>ti</a:t>
            </a:r>
            <a:r>
              <a:rPr lang="en-US" sz="4000" spc="9" dirty="0" smtClean="0">
                <a:solidFill>
                  <a:schemeClr val="tx1"/>
                </a:solidFill>
                <a:latin typeface="Times New Roman" pitchFamily="18" charset="0"/>
                <a:cs typeface="Times New Roman" pitchFamily="18" charset="0"/>
              </a:rPr>
              <a:t>v</a:t>
            </a:r>
            <a:r>
              <a:rPr lang="en-US" sz="4000" spc="0" dirty="0" smtClean="0">
                <a:solidFill>
                  <a:schemeClr val="tx1"/>
                </a:solidFill>
                <a:latin typeface="Times New Roman" pitchFamily="18" charset="0"/>
                <a:cs typeface="Times New Roman" pitchFamily="18" charset="0"/>
              </a:rPr>
              <a:t>e</a:t>
            </a:r>
            <a:r>
              <a:rPr lang="en-US" sz="4000" spc="-124" dirty="0" smtClean="0">
                <a:solidFill>
                  <a:schemeClr val="tx1"/>
                </a:solidFill>
                <a:latin typeface="Times New Roman" pitchFamily="18" charset="0"/>
                <a:cs typeface="Times New Roman" pitchFamily="18" charset="0"/>
              </a:rPr>
              <a:t> </a:t>
            </a:r>
            <a:r>
              <a:rPr lang="en-US" sz="4000" spc="0" dirty="0" smtClean="0">
                <a:solidFill>
                  <a:schemeClr val="tx1"/>
                </a:solidFill>
                <a:latin typeface="Times New Roman" pitchFamily="18" charset="0"/>
                <a:cs typeface="Times New Roman" pitchFamily="18" charset="0"/>
              </a:rPr>
              <a:t>to</a:t>
            </a:r>
            <a:r>
              <a:rPr lang="en-US" sz="4000" spc="-23" dirty="0" smtClean="0">
                <a:solidFill>
                  <a:schemeClr val="tx1"/>
                </a:solidFill>
                <a:latin typeface="Times New Roman" pitchFamily="18" charset="0"/>
                <a:cs typeface="Times New Roman" pitchFamily="18" charset="0"/>
              </a:rPr>
              <a:t> </a:t>
            </a:r>
            <a:r>
              <a:rPr lang="en-US" sz="4000" spc="0" dirty="0" smtClean="0">
                <a:solidFill>
                  <a:schemeClr val="tx1"/>
                </a:solidFill>
                <a:latin typeface="Times New Roman" pitchFamily="18" charset="0"/>
                <a:cs typeface="Times New Roman" pitchFamily="18" charset="0"/>
              </a:rPr>
              <a:t>b</a:t>
            </a:r>
            <a:r>
              <a:rPr lang="en-US" sz="4000" spc="4" dirty="0" smtClean="0">
                <a:solidFill>
                  <a:schemeClr val="tx1"/>
                </a:solidFill>
                <a:latin typeface="Times New Roman" pitchFamily="18" charset="0"/>
                <a:cs typeface="Times New Roman" pitchFamily="18" charset="0"/>
              </a:rPr>
              <a:t>r</a:t>
            </a:r>
            <a:r>
              <a:rPr lang="en-US" sz="4000" spc="0" dirty="0" smtClean="0">
                <a:solidFill>
                  <a:schemeClr val="tx1"/>
                </a:solidFill>
                <a:latin typeface="Times New Roman" pitchFamily="18" charset="0"/>
                <a:cs typeface="Times New Roman" pitchFamily="18" charset="0"/>
              </a:rPr>
              <a:t>i</a:t>
            </a:r>
            <a:r>
              <a:rPr lang="en-US" sz="4000" spc="4" dirty="0" smtClean="0">
                <a:solidFill>
                  <a:schemeClr val="tx1"/>
                </a:solidFill>
                <a:latin typeface="Times New Roman" pitchFamily="18" charset="0"/>
                <a:cs typeface="Times New Roman" pitchFamily="18" charset="0"/>
              </a:rPr>
              <a:t>n</a:t>
            </a:r>
            <a:r>
              <a:rPr lang="en-US" sz="4000" spc="0" dirty="0" smtClean="0">
                <a:solidFill>
                  <a:schemeClr val="tx1"/>
                </a:solidFill>
                <a:latin typeface="Times New Roman" pitchFamily="18" charset="0"/>
                <a:cs typeface="Times New Roman" pitchFamily="18" charset="0"/>
              </a:rPr>
              <a:t>g</a:t>
            </a:r>
            <a:r>
              <a:rPr lang="en-US" sz="4000" spc="-47" dirty="0" smtClean="0">
                <a:solidFill>
                  <a:schemeClr val="tx1"/>
                </a:solidFill>
                <a:latin typeface="Times New Roman" pitchFamily="18" charset="0"/>
                <a:cs typeface="Times New Roman" pitchFamily="18" charset="0"/>
              </a:rPr>
              <a:t> </a:t>
            </a:r>
            <a:r>
              <a:rPr lang="en-US" sz="4000" spc="0" dirty="0" smtClean="0">
                <a:solidFill>
                  <a:schemeClr val="tx1"/>
                </a:solidFill>
                <a:latin typeface="Times New Roman" pitchFamily="18" charset="0"/>
                <a:cs typeface="Times New Roman" pitchFamily="18" charset="0"/>
              </a:rPr>
              <a:t>a</a:t>
            </a:r>
            <a:r>
              <a:rPr lang="en-US" sz="4000" spc="9" dirty="0" smtClean="0">
                <a:solidFill>
                  <a:schemeClr val="tx1"/>
                </a:solidFill>
                <a:latin typeface="Times New Roman" pitchFamily="18" charset="0"/>
                <a:cs typeface="Times New Roman" pitchFamily="18" charset="0"/>
              </a:rPr>
              <a:t>b</a:t>
            </a:r>
            <a:r>
              <a:rPr lang="en-US" sz="4000" spc="0" dirty="0" smtClean="0">
                <a:solidFill>
                  <a:schemeClr val="tx1"/>
                </a:solidFill>
                <a:latin typeface="Times New Roman" pitchFamily="18" charset="0"/>
                <a:cs typeface="Times New Roman" pitchFamily="18" charset="0"/>
              </a:rPr>
              <a:t>o</a:t>
            </a:r>
            <a:r>
              <a:rPr lang="en-US" sz="4000" spc="9" dirty="0" smtClean="0">
                <a:solidFill>
                  <a:schemeClr val="tx1"/>
                </a:solidFill>
                <a:latin typeface="Times New Roman" pitchFamily="18" charset="0"/>
                <a:cs typeface="Times New Roman" pitchFamily="18" charset="0"/>
              </a:rPr>
              <a:t>u</a:t>
            </a:r>
            <a:r>
              <a:rPr lang="en-US" sz="4000" spc="0" dirty="0" smtClean="0">
                <a:solidFill>
                  <a:schemeClr val="tx1"/>
                </a:solidFill>
                <a:latin typeface="Times New Roman" pitchFamily="18" charset="0"/>
                <a:cs typeface="Times New Roman" pitchFamily="18" charset="0"/>
              </a:rPr>
              <a:t>t</a:t>
            </a:r>
            <a:r>
              <a:rPr lang="en-US" sz="4000" spc="-70" dirty="0" smtClean="0">
                <a:solidFill>
                  <a:schemeClr val="tx1"/>
                </a:solidFill>
                <a:latin typeface="Times New Roman" pitchFamily="18" charset="0"/>
                <a:cs typeface="Times New Roman" pitchFamily="18" charset="0"/>
              </a:rPr>
              <a:t> </a:t>
            </a:r>
            <a:r>
              <a:rPr lang="en-US" sz="4000" spc="9" dirty="0" smtClean="0">
                <a:solidFill>
                  <a:schemeClr val="tx1"/>
                </a:solidFill>
                <a:latin typeface="Times New Roman" pitchFamily="18" charset="0"/>
                <a:cs typeface="Times New Roman" pitchFamily="18" charset="0"/>
              </a:rPr>
              <a:t>d</a:t>
            </a:r>
            <a:r>
              <a:rPr lang="en-US" sz="4000" spc="0" dirty="0" smtClean="0">
                <a:solidFill>
                  <a:schemeClr val="tx1"/>
                </a:solidFill>
                <a:latin typeface="Times New Roman" pitchFamily="18" charset="0"/>
                <a:cs typeface="Times New Roman" pitchFamily="18" charset="0"/>
              </a:rPr>
              <a:t>e</a:t>
            </a:r>
            <a:r>
              <a:rPr lang="en-US" sz="4000" spc="9" dirty="0" smtClean="0">
                <a:solidFill>
                  <a:schemeClr val="tx1"/>
                </a:solidFill>
                <a:latin typeface="Times New Roman" pitchFamily="18" charset="0"/>
                <a:cs typeface="Times New Roman" pitchFamily="18" charset="0"/>
              </a:rPr>
              <a:t>s</a:t>
            </a:r>
            <a:r>
              <a:rPr lang="en-US" sz="4000" spc="0" dirty="0" smtClean="0">
                <a:solidFill>
                  <a:schemeClr val="tx1"/>
                </a:solidFill>
                <a:latin typeface="Times New Roman" pitchFamily="18" charset="0"/>
                <a:cs typeface="Times New Roman" pitchFamily="18" charset="0"/>
              </a:rPr>
              <a:t>ir</a:t>
            </a:r>
            <a:r>
              <a:rPr lang="en-US" sz="4000" spc="9" dirty="0" smtClean="0">
                <a:solidFill>
                  <a:schemeClr val="tx1"/>
                </a:solidFill>
                <a:latin typeface="Times New Roman" pitchFamily="18" charset="0"/>
                <a:cs typeface="Times New Roman" pitchFamily="18" charset="0"/>
              </a:rPr>
              <a:t>e</a:t>
            </a:r>
            <a:r>
              <a:rPr lang="en-US" sz="4000" spc="0" dirty="0" smtClean="0">
                <a:solidFill>
                  <a:schemeClr val="tx1"/>
                </a:solidFill>
                <a:latin typeface="Times New Roman" pitchFamily="18" charset="0"/>
                <a:cs typeface="Times New Roman" pitchFamily="18" charset="0"/>
              </a:rPr>
              <a:t>d </a:t>
            </a:r>
            <a:r>
              <a:rPr lang="en-US" sz="4000" spc="4" dirty="0" smtClean="0">
                <a:solidFill>
                  <a:schemeClr val="tx1"/>
                </a:solidFill>
                <a:latin typeface="Times New Roman" pitchFamily="18" charset="0"/>
                <a:cs typeface="Times New Roman" pitchFamily="18" charset="0"/>
              </a:rPr>
              <a:t>changes.</a:t>
            </a:r>
            <a:endParaRPr lang="en-US" sz="4000" dirty="0" smtClean="0">
              <a:solidFill>
                <a:schemeClr val="tx1"/>
              </a:solidFill>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402081397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Centers of Learning Experiences</a:t>
            </a:r>
            <a:endParaRPr lang="en-US" dirty="0"/>
          </a:p>
        </p:txBody>
      </p:sp>
      <p:sp>
        <p:nvSpPr>
          <p:cNvPr id="3" name="Content Placeholder 2"/>
          <p:cNvSpPr>
            <a:spLocks noGrp="1"/>
          </p:cNvSpPr>
          <p:nvPr>
            <p:ph idx="1"/>
          </p:nvPr>
        </p:nvSpPr>
        <p:spPr/>
        <p:txBody>
          <a:bodyPr/>
          <a:lstStyle/>
          <a:p>
            <a:pPr marL="0" indent="0">
              <a:buNone/>
            </a:pPr>
            <a:r>
              <a:rPr lang="en-US" dirty="0" smtClean="0">
                <a:solidFill>
                  <a:schemeClr val="tx1"/>
                </a:solidFill>
              </a:rPr>
              <a:t>Home</a:t>
            </a:r>
          </a:p>
          <a:p>
            <a:pPr marL="0" indent="0">
              <a:buNone/>
            </a:pPr>
            <a:r>
              <a:rPr lang="en-US" dirty="0" smtClean="0">
                <a:solidFill>
                  <a:schemeClr val="tx1"/>
                </a:solidFill>
              </a:rPr>
              <a:t>Society</a:t>
            </a:r>
          </a:p>
          <a:p>
            <a:pPr marL="0" indent="0">
              <a:buNone/>
            </a:pPr>
            <a:r>
              <a:rPr lang="en-US" dirty="0" smtClean="0">
                <a:solidFill>
                  <a:schemeClr val="tx1"/>
                </a:solidFill>
              </a:rPr>
              <a:t>School</a:t>
            </a:r>
          </a:p>
          <a:p>
            <a:pPr marL="0" indent="0">
              <a:buNone/>
            </a:pPr>
            <a:r>
              <a:rPr lang="en-US" dirty="0" smtClean="0">
                <a:solidFill>
                  <a:schemeClr val="tx1"/>
                </a:solidFill>
              </a:rPr>
              <a:t>Mass media </a:t>
            </a:r>
          </a:p>
          <a:p>
            <a:pPr marL="0" indent="0">
              <a:buNone/>
            </a:pPr>
            <a:r>
              <a:rPr lang="en-US" dirty="0" smtClean="0">
                <a:solidFill>
                  <a:schemeClr val="tx1"/>
                </a:solidFill>
              </a:rPr>
              <a:t>Journey and excursions </a:t>
            </a:r>
          </a:p>
          <a:p>
            <a:pPr marL="0" indent="0">
              <a:buNone/>
            </a:pPr>
            <a:r>
              <a:rPr lang="en-US" dirty="0" smtClean="0">
                <a:solidFill>
                  <a:schemeClr val="tx1"/>
                </a:solidFill>
              </a:rPr>
              <a:t>Peer groups</a:t>
            </a:r>
          </a:p>
          <a:p>
            <a:pPr marL="0" indent="0">
              <a:buNone/>
            </a:pPr>
            <a:endParaRPr lang="en-US" dirty="0"/>
          </a:p>
        </p:txBody>
      </p:sp>
    </p:spTree>
    <p:extLst>
      <p:ext uri="{BB962C8B-B14F-4D97-AF65-F5344CB8AC3E}">
        <p14:creationId xmlns:p14="http://schemas.microsoft.com/office/powerpoint/2010/main" val="397203008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Assessment of Learning Experiences</a:t>
            </a:r>
            <a:endParaRPr lang="en-US" dirty="0"/>
          </a:p>
        </p:txBody>
      </p:sp>
      <p:sp>
        <p:nvSpPr>
          <p:cNvPr id="3" name="Content Placeholder 2"/>
          <p:cNvSpPr>
            <a:spLocks noGrp="1"/>
          </p:cNvSpPr>
          <p:nvPr>
            <p:ph idx="1"/>
          </p:nvPr>
        </p:nvSpPr>
        <p:spPr>
          <a:xfrm>
            <a:off x="457200" y="1481328"/>
            <a:ext cx="8458200" cy="4690872"/>
          </a:xfrm>
        </p:spPr>
        <p:txBody>
          <a:bodyPr>
            <a:noAutofit/>
          </a:bodyPr>
          <a:lstStyle/>
          <a:p>
            <a:r>
              <a:rPr lang="en-US" sz="2800" dirty="0" smtClean="0">
                <a:solidFill>
                  <a:schemeClr val="tx1"/>
                </a:solidFill>
              </a:rPr>
              <a:t>Assessment</a:t>
            </a:r>
          </a:p>
          <a:p>
            <a:r>
              <a:rPr lang="en-US" sz="2800" dirty="0" smtClean="0">
                <a:solidFill>
                  <a:schemeClr val="tx1"/>
                </a:solidFill>
              </a:rPr>
              <a:t>the process used by teachers and students to </a:t>
            </a:r>
            <a:r>
              <a:rPr lang="en-US" sz="2800" dirty="0" err="1" smtClean="0">
                <a:solidFill>
                  <a:schemeClr val="tx1"/>
                </a:solidFill>
              </a:rPr>
              <a:t>recognise</a:t>
            </a:r>
            <a:r>
              <a:rPr lang="en-US" sz="2800" dirty="0" smtClean="0">
                <a:solidFill>
                  <a:schemeClr val="tx1"/>
                </a:solidFill>
              </a:rPr>
              <a:t> and respond to student learning in order to enhance that learning, during the learning” (</a:t>
            </a:r>
            <a:r>
              <a:rPr lang="en-US" sz="2800" dirty="0" err="1" smtClean="0">
                <a:solidFill>
                  <a:schemeClr val="tx1"/>
                </a:solidFill>
              </a:rPr>
              <a:t>Cowie</a:t>
            </a:r>
            <a:r>
              <a:rPr lang="en-US" sz="2800" dirty="0" smtClean="0">
                <a:solidFill>
                  <a:schemeClr val="tx1"/>
                </a:solidFill>
              </a:rPr>
              <a:t> &amp; Bell, 1999 p. 32) </a:t>
            </a:r>
          </a:p>
          <a:p>
            <a:endParaRPr lang="en-US" sz="2800" dirty="0" smtClean="0">
              <a:solidFill>
                <a:schemeClr val="tx1"/>
              </a:solidFill>
            </a:endParaRPr>
          </a:p>
          <a:p>
            <a:r>
              <a:rPr lang="en-US" sz="2800" dirty="0" smtClean="0">
                <a:solidFill>
                  <a:schemeClr val="tx1"/>
                </a:solidFill>
              </a:rPr>
              <a:t>“assessment carried out during the instructional process for the purpose of improving teaching or learning” (Shepard et al., 2005 p. 275) </a:t>
            </a:r>
          </a:p>
        </p:txBody>
      </p:sp>
    </p:spTree>
    <p:extLst>
      <p:ext uri="{BB962C8B-B14F-4D97-AF65-F5344CB8AC3E}">
        <p14:creationId xmlns:p14="http://schemas.microsoft.com/office/powerpoint/2010/main" val="427921932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assessment</a:t>
            </a:r>
            <a:endParaRPr lang="en-US" dirty="0"/>
          </a:p>
        </p:txBody>
      </p:sp>
      <p:sp>
        <p:nvSpPr>
          <p:cNvPr id="3" name="Content Placeholder 2"/>
          <p:cNvSpPr>
            <a:spLocks noGrp="1"/>
          </p:cNvSpPr>
          <p:nvPr>
            <p:ph idx="1"/>
          </p:nvPr>
        </p:nvSpPr>
        <p:spPr/>
        <p:txBody>
          <a:bodyPr>
            <a:normAutofit/>
          </a:bodyPr>
          <a:lstStyle/>
          <a:p>
            <a:pPr>
              <a:lnSpc>
                <a:spcPct val="80000"/>
              </a:lnSpc>
            </a:pPr>
            <a:r>
              <a:rPr lang="en-GB" sz="3600" dirty="0" smtClean="0">
                <a:solidFill>
                  <a:schemeClr val="tx1"/>
                </a:solidFill>
              </a:rPr>
              <a:t>Motivation</a:t>
            </a:r>
          </a:p>
          <a:p>
            <a:pPr>
              <a:lnSpc>
                <a:spcPct val="80000"/>
              </a:lnSpc>
            </a:pPr>
            <a:r>
              <a:rPr lang="en-GB" sz="3600" dirty="0" smtClean="0">
                <a:solidFill>
                  <a:schemeClr val="tx1"/>
                </a:solidFill>
              </a:rPr>
              <a:t>Creating learning opportunities</a:t>
            </a:r>
          </a:p>
          <a:p>
            <a:pPr>
              <a:lnSpc>
                <a:spcPct val="80000"/>
              </a:lnSpc>
            </a:pPr>
            <a:r>
              <a:rPr lang="en-GB" sz="3600" dirty="0" smtClean="0">
                <a:solidFill>
                  <a:schemeClr val="tx1"/>
                </a:solidFill>
              </a:rPr>
              <a:t>To give feedback</a:t>
            </a:r>
          </a:p>
          <a:p>
            <a:pPr>
              <a:lnSpc>
                <a:spcPct val="80000"/>
              </a:lnSpc>
            </a:pPr>
            <a:r>
              <a:rPr lang="en-GB" sz="3600" dirty="0" smtClean="0">
                <a:solidFill>
                  <a:schemeClr val="tx1"/>
                </a:solidFill>
              </a:rPr>
              <a:t>To grade</a:t>
            </a:r>
          </a:p>
          <a:p>
            <a:pPr>
              <a:lnSpc>
                <a:spcPct val="80000"/>
              </a:lnSpc>
              <a:buNone/>
            </a:pPr>
            <a:r>
              <a:rPr lang="en-GB" sz="3600" dirty="0" smtClean="0">
                <a:solidFill>
                  <a:schemeClr val="tx1"/>
                </a:solidFill>
              </a:rPr>
              <a:t>	</a:t>
            </a:r>
          </a:p>
          <a:p>
            <a:pPr>
              <a:lnSpc>
                <a:spcPct val="80000"/>
              </a:lnSpc>
              <a:buNone/>
            </a:pPr>
            <a:r>
              <a:rPr lang="en-GB" sz="3600" dirty="0" smtClean="0">
                <a:solidFill>
                  <a:schemeClr val="tx1"/>
                </a:solidFill>
              </a:rPr>
              <a:t>	Assessment should be an integral part of the learning process  rather than something that is “tacked on” at the end</a:t>
            </a:r>
            <a:r>
              <a:rPr lang="en-US" sz="3600" dirty="0" smtClean="0">
                <a:solidFill>
                  <a:schemeClr val="tx1"/>
                </a:solidFill>
              </a:rPr>
              <a:t>. </a:t>
            </a:r>
            <a:endParaRPr lang="en-GB" sz="3600" dirty="0" smtClean="0">
              <a:solidFill>
                <a:schemeClr val="tx1"/>
              </a:solidFill>
            </a:endParaRPr>
          </a:p>
        </p:txBody>
      </p:sp>
    </p:spTree>
    <p:extLst>
      <p:ext uri="{BB962C8B-B14F-4D97-AF65-F5344CB8AC3E}">
        <p14:creationId xmlns:p14="http://schemas.microsoft.com/office/powerpoint/2010/main" val="290941879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t>Types of assessment</a:t>
            </a:r>
            <a:endParaRPr lang="en-US" dirty="0"/>
          </a:p>
        </p:txBody>
      </p:sp>
      <p:sp>
        <p:nvSpPr>
          <p:cNvPr id="3" name="Content Placeholder 2"/>
          <p:cNvSpPr>
            <a:spLocks noGrp="1"/>
          </p:cNvSpPr>
          <p:nvPr>
            <p:ph idx="1"/>
          </p:nvPr>
        </p:nvSpPr>
        <p:spPr>
          <a:xfrm>
            <a:off x="228600" y="838200"/>
            <a:ext cx="8686800" cy="5334000"/>
          </a:xfrm>
        </p:spPr>
        <p:txBody>
          <a:bodyPr>
            <a:noAutofit/>
          </a:bodyPr>
          <a:lstStyle/>
          <a:p>
            <a:r>
              <a:rPr lang="en-US" b="1" dirty="0" smtClean="0"/>
              <a:t>Formative assessment:</a:t>
            </a:r>
          </a:p>
          <a:p>
            <a:r>
              <a:rPr lang="en-US" dirty="0" smtClean="0"/>
              <a:t>activities that students and teachers undertake to get information about students’ learning</a:t>
            </a:r>
          </a:p>
          <a:p>
            <a:r>
              <a:rPr lang="en-US" dirty="0" smtClean="0"/>
              <a:t>giving students feedback which they can use to improve their performance </a:t>
            </a:r>
          </a:p>
          <a:p>
            <a:r>
              <a:rPr lang="en-US" b="1" dirty="0" smtClean="0"/>
              <a:t>Summative assessment:</a:t>
            </a:r>
          </a:p>
          <a:p>
            <a:r>
              <a:rPr lang="en-US" dirty="0" err="1" smtClean="0"/>
              <a:t>Judgement</a:t>
            </a:r>
            <a:r>
              <a:rPr lang="en-US" dirty="0" smtClean="0"/>
              <a:t> made on work that results in the student being awarded a grade, may include formative elements</a:t>
            </a:r>
          </a:p>
          <a:p>
            <a:r>
              <a:rPr lang="en-US" dirty="0" smtClean="0"/>
              <a:t>Assessment designed to be used to determine grades or marks</a:t>
            </a:r>
          </a:p>
        </p:txBody>
      </p:sp>
    </p:spTree>
    <p:extLst>
      <p:ext uri="{BB962C8B-B14F-4D97-AF65-F5344CB8AC3E}">
        <p14:creationId xmlns:p14="http://schemas.microsoft.com/office/powerpoint/2010/main" val="151506093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Classroom Assessment- what is it?</a:t>
            </a:r>
            <a:endParaRPr lang="en-US" dirty="0"/>
          </a:p>
        </p:txBody>
      </p:sp>
      <p:sp>
        <p:nvSpPr>
          <p:cNvPr id="3" name="Content Placeholder 2"/>
          <p:cNvSpPr>
            <a:spLocks noGrp="1"/>
          </p:cNvSpPr>
          <p:nvPr>
            <p:ph idx="1"/>
          </p:nvPr>
        </p:nvSpPr>
        <p:spPr/>
        <p:txBody>
          <a:bodyPr>
            <a:normAutofit lnSpcReduction="10000"/>
          </a:bodyPr>
          <a:lstStyle/>
          <a:p>
            <a:r>
              <a:rPr lang="en-GB" sz="4000" dirty="0" smtClean="0">
                <a:solidFill>
                  <a:schemeClr val="tx1"/>
                </a:solidFill>
              </a:rPr>
              <a:t>Classroom assessment is both a teaching approach and a set of techniques. The approach is that the more you know about what and how students are learning, the better you can plan learning activities to structure your teaching</a:t>
            </a:r>
          </a:p>
        </p:txBody>
      </p:sp>
    </p:spTree>
    <p:extLst>
      <p:ext uri="{BB962C8B-B14F-4D97-AF65-F5344CB8AC3E}">
        <p14:creationId xmlns:p14="http://schemas.microsoft.com/office/powerpoint/2010/main" val="149761502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the purpose of classroom assessment?</a:t>
            </a:r>
            <a:endParaRPr lang="en-US" dirty="0"/>
          </a:p>
        </p:txBody>
      </p:sp>
      <p:sp>
        <p:nvSpPr>
          <p:cNvPr id="3" name="Content Placeholder 2"/>
          <p:cNvSpPr>
            <a:spLocks noGrp="1"/>
          </p:cNvSpPr>
          <p:nvPr>
            <p:ph idx="1"/>
          </p:nvPr>
        </p:nvSpPr>
        <p:spPr/>
        <p:txBody>
          <a:bodyPr>
            <a:noAutofit/>
          </a:bodyPr>
          <a:lstStyle/>
          <a:p>
            <a:r>
              <a:rPr lang="en-US" sz="3600" dirty="0" smtClean="0">
                <a:solidFill>
                  <a:schemeClr val="tx1"/>
                </a:solidFill>
              </a:rPr>
              <a:t>Classroom assessment is usually formative – rather than summative – i.e. it is aimed at improving learning rather than at assigning grades</a:t>
            </a:r>
          </a:p>
          <a:p>
            <a:r>
              <a:rPr lang="en-US" sz="3600" dirty="0" smtClean="0">
                <a:solidFill>
                  <a:schemeClr val="tx1"/>
                </a:solidFill>
              </a:rPr>
              <a:t>	The goal is to better understand your students learning and in turn improve your teaching</a:t>
            </a:r>
          </a:p>
        </p:txBody>
      </p:sp>
    </p:spTree>
    <p:extLst>
      <p:ext uri="{BB962C8B-B14F-4D97-AF65-F5344CB8AC3E}">
        <p14:creationId xmlns:p14="http://schemas.microsoft.com/office/powerpoint/2010/main" val="300386803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fontScale="90000"/>
          </a:bodyPr>
          <a:lstStyle/>
          <a:p>
            <a:pPr eaLnBrk="1" hangingPunct="1"/>
            <a:r>
              <a:rPr lang="en-GB" sz="3600" b="1" dirty="0" smtClean="0"/>
              <a:t>Methods for formatively assessing learning in the classroom</a:t>
            </a:r>
          </a:p>
        </p:txBody>
      </p:sp>
      <p:sp>
        <p:nvSpPr>
          <p:cNvPr id="13315" name="Rectangle 3"/>
          <p:cNvSpPr>
            <a:spLocks noGrp="1" noChangeArrowheads="1"/>
          </p:cNvSpPr>
          <p:nvPr>
            <p:ph idx="1"/>
          </p:nvPr>
        </p:nvSpPr>
        <p:spPr>
          <a:xfrm>
            <a:off x="304800" y="1600200"/>
            <a:ext cx="8610600" cy="4591050"/>
          </a:xfrm>
        </p:spPr>
        <p:txBody>
          <a:bodyPr>
            <a:noAutofit/>
          </a:bodyPr>
          <a:lstStyle/>
          <a:p>
            <a:pPr eaLnBrk="1" hangingPunct="1"/>
            <a:r>
              <a:rPr lang="en-GB" sz="3600" dirty="0" smtClean="0">
                <a:solidFill>
                  <a:schemeClr val="tx1"/>
                </a:solidFill>
              </a:rPr>
              <a:t>Questions and answers</a:t>
            </a:r>
          </a:p>
          <a:p>
            <a:pPr eaLnBrk="1" hangingPunct="1"/>
            <a:r>
              <a:rPr lang="en-GB" sz="3600" dirty="0" smtClean="0">
                <a:solidFill>
                  <a:schemeClr val="tx1"/>
                </a:solidFill>
              </a:rPr>
              <a:t>Report back from group work</a:t>
            </a:r>
          </a:p>
          <a:p>
            <a:pPr eaLnBrk="1" hangingPunct="1"/>
            <a:r>
              <a:rPr lang="en-GB" sz="3600" dirty="0" smtClean="0">
                <a:solidFill>
                  <a:schemeClr val="tx1"/>
                </a:solidFill>
              </a:rPr>
              <a:t>Questions students ask</a:t>
            </a:r>
          </a:p>
          <a:p>
            <a:pPr eaLnBrk="1" hangingPunct="1"/>
            <a:r>
              <a:rPr lang="en-GB" sz="3600" dirty="0" smtClean="0">
                <a:solidFill>
                  <a:schemeClr val="tx1"/>
                </a:solidFill>
              </a:rPr>
              <a:t>Peer assessment</a:t>
            </a:r>
          </a:p>
          <a:p>
            <a:pPr eaLnBrk="1" hangingPunct="1"/>
            <a:r>
              <a:rPr lang="en-GB" sz="3600" dirty="0" smtClean="0">
                <a:solidFill>
                  <a:schemeClr val="tx1"/>
                </a:solidFill>
              </a:rPr>
              <a:t>Self assessment</a:t>
            </a:r>
          </a:p>
          <a:p>
            <a:pPr eaLnBrk="1" hangingPunct="1"/>
            <a:r>
              <a:rPr lang="en-GB" sz="3600" dirty="0" smtClean="0">
                <a:solidFill>
                  <a:schemeClr val="tx1"/>
                </a:solidFill>
              </a:rPr>
              <a:t>Specific techniques </a:t>
            </a:r>
            <a:r>
              <a:rPr lang="en-GB" dirty="0" smtClean="0">
                <a:solidFill>
                  <a:schemeClr val="tx1"/>
                </a:solidFill>
              </a:rPr>
              <a:t>e.g. minute papers, chain notes, directed paraphrasing, application cards</a:t>
            </a:r>
          </a:p>
        </p:txBody>
      </p:sp>
    </p:spTree>
    <p:extLst>
      <p:ext uri="{BB962C8B-B14F-4D97-AF65-F5344CB8AC3E}">
        <p14:creationId xmlns:p14="http://schemas.microsoft.com/office/powerpoint/2010/main" val="4442066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90600"/>
            <a:ext cx="8839200" cy="5638800"/>
          </a:xfrm>
        </p:spPr>
        <p:txBody>
          <a:bodyPr>
            <a:normAutofit/>
          </a:bodyPr>
          <a:lstStyle/>
          <a:p>
            <a:r>
              <a:rPr lang="en-US" dirty="0" smtClean="0"/>
              <a:t>Defining </a:t>
            </a:r>
            <a:r>
              <a:rPr lang="en-US" dirty="0"/>
              <a:t>curriculum as </a:t>
            </a:r>
            <a:r>
              <a:rPr lang="en-US" i="1" dirty="0"/>
              <a:t>intended </a:t>
            </a:r>
            <a:r>
              <a:rPr lang="en-US" i="1" dirty="0" smtClean="0"/>
              <a:t>learning </a:t>
            </a:r>
            <a:r>
              <a:rPr lang="en-US" dirty="0"/>
              <a:t>or what is to be learned, not how or why.</a:t>
            </a:r>
          </a:p>
          <a:p>
            <a:r>
              <a:rPr lang="en-US" b="1" dirty="0"/>
              <a:t>Advantages</a:t>
            </a:r>
          </a:p>
          <a:p>
            <a:r>
              <a:rPr lang="en-US" dirty="0"/>
              <a:t>Curriculum becomes a concept rather than a product.</a:t>
            </a:r>
          </a:p>
          <a:p>
            <a:r>
              <a:rPr lang="en-US" dirty="0"/>
              <a:t>More manageable focus by limiting the scope.</a:t>
            </a:r>
          </a:p>
          <a:p>
            <a:r>
              <a:rPr lang="en-US" b="1" dirty="0" smtClean="0"/>
              <a:t>Disadvantages</a:t>
            </a:r>
            <a:endParaRPr lang="en-US" b="1" dirty="0"/>
          </a:p>
          <a:p>
            <a:r>
              <a:rPr lang="en-US" dirty="0"/>
              <a:t>Fragmentation by not including: how to achieve and why it needs to be achieved.</a:t>
            </a:r>
          </a:p>
          <a:p>
            <a:pPr marL="0" indent="0">
              <a:buNone/>
            </a:pPr>
            <a:endParaRPr lang="en-US" dirty="0"/>
          </a:p>
        </p:txBody>
      </p:sp>
      <p:sp>
        <p:nvSpPr>
          <p:cNvPr id="2" name="Title 1"/>
          <p:cNvSpPr>
            <a:spLocks noGrp="1"/>
          </p:cNvSpPr>
          <p:nvPr>
            <p:ph type="title"/>
          </p:nvPr>
        </p:nvSpPr>
        <p:spPr>
          <a:xfrm>
            <a:off x="457200" y="76200"/>
            <a:ext cx="8229600" cy="905769"/>
          </a:xfrm>
        </p:spPr>
        <p:txBody>
          <a:bodyPr>
            <a:normAutofit fontScale="90000"/>
          </a:bodyPr>
          <a:lstStyle/>
          <a:p>
            <a:r>
              <a:rPr lang="en-US" dirty="0"/>
              <a:t>C</a:t>
            </a:r>
            <a:r>
              <a:rPr lang="en-US" dirty="0" smtClean="0"/>
              <a:t>urriculum as intended learning</a:t>
            </a:r>
            <a:endParaRPr lang="en-US" dirty="0"/>
          </a:p>
        </p:txBody>
      </p:sp>
    </p:spTree>
    <p:extLst>
      <p:ext uri="{BB962C8B-B14F-4D97-AF65-F5344CB8AC3E}">
        <p14:creationId xmlns:p14="http://schemas.microsoft.com/office/powerpoint/2010/main" val="112801912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Feedback</a:t>
            </a:r>
            <a:endParaRPr lang="en-US" dirty="0"/>
          </a:p>
        </p:txBody>
      </p:sp>
      <p:sp>
        <p:nvSpPr>
          <p:cNvPr id="3" name="Content Placeholder 2"/>
          <p:cNvSpPr>
            <a:spLocks noGrp="1"/>
          </p:cNvSpPr>
          <p:nvPr>
            <p:ph idx="1"/>
          </p:nvPr>
        </p:nvSpPr>
        <p:spPr/>
        <p:txBody>
          <a:bodyPr/>
          <a:lstStyle/>
          <a:p>
            <a:r>
              <a:rPr lang="en-GB" sz="3200" dirty="0" smtClean="0">
                <a:solidFill>
                  <a:schemeClr val="tx1"/>
                </a:solidFill>
              </a:rPr>
              <a:t>Feedback plays a central role in student learning </a:t>
            </a:r>
          </a:p>
          <a:p>
            <a:r>
              <a:rPr lang="en-US" sz="3200" b="1" dirty="0" smtClean="0">
                <a:solidFill>
                  <a:schemeClr val="tx1"/>
                </a:solidFill>
              </a:rPr>
              <a:t>Methods of feedback</a:t>
            </a:r>
          </a:p>
          <a:p>
            <a:r>
              <a:rPr lang="en-US" sz="3200" dirty="0" smtClean="0">
                <a:solidFill>
                  <a:schemeClr val="tx1"/>
                </a:solidFill>
              </a:rPr>
              <a:t>Feedback can be</a:t>
            </a:r>
          </a:p>
          <a:p>
            <a:r>
              <a:rPr lang="en-US" sz="3200" dirty="0" smtClean="0">
                <a:solidFill>
                  <a:schemeClr val="tx1"/>
                </a:solidFill>
              </a:rPr>
              <a:t>Written/ oral</a:t>
            </a:r>
          </a:p>
          <a:p>
            <a:r>
              <a:rPr lang="en-US" sz="3200" dirty="0" smtClean="0">
                <a:solidFill>
                  <a:schemeClr val="tx1"/>
                </a:solidFill>
              </a:rPr>
              <a:t>From teacher to students</a:t>
            </a:r>
          </a:p>
          <a:p>
            <a:r>
              <a:rPr lang="en-US" sz="3200" dirty="0" smtClean="0">
                <a:solidFill>
                  <a:schemeClr val="tx1"/>
                </a:solidFill>
              </a:rPr>
              <a:t>From students to students</a:t>
            </a:r>
          </a:p>
          <a:p>
            <a:endParaRPr lang="en-US" dirty="0"/>
          </a:p>
        </p:txBody>
      </p:sp>
    </p:spTree>
    <p:extLst>
      <p:ext uri="{BB962C8B-B14F-4D97-AF65-F5344CB8AC3E}">
        <p14:creationId xmlns:p14="http://schemas.microsoft.com/office/powerpoint/2010/main" val="136757269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 quality feedback is….</a:t>
            </a:r>
            <a:endParaRPr lang="en-US" dirty="0"/>
          </a:p>
        </p:txBody>
      </p:sp>
      <p:sp>
        <p:nvSpPr>
          <p:cNvPr id="3" name="Content Placeholder 2"/>
          <p:cNvSpPr>
            <a:spLocks noGrp="1"/>
          </p:cNvSpPr>
          <p:nvPr>
            <p:ph idx="1"/>
          </p:nvPr>
        </p:nvSpPr>
        <p:spPr/>
        <p:txBody>
          <a:bodyPr>
            <a:normAutofit/>
          </a:bodyPr>
          <a:lstStyle/>
          <a:p>
            <a:r>
              <a:rPr lang="en-US" sz="3600" dirty="0" smtClean="0">
                <a:solidFill>
                  <a:schemeClr val="tx1"/>
                </a:solidFill>
              </a:rPr>
              <a:t>Supportive and aimed at improvement</a:t>
            </a:r>
          </a:p>
          <a:p>
            <a:r>
              <a:rPr lang="en-US" sz="3600" dirty="0" smtClean="0">
                <a:solidFill>
                  <a:schemeClr val="tx1"/>
                </a:solidFill>
              </a:rPr>
              <a:t>Yet also analytic and critical</a:t>
            </a:r>
          </a:p>
          <a:p>
            <a:r>
              <a:rPr lang="en-US" sz="3600" dirty="0" smtClean="0">
                <a:solidFill>
                  <a:schemeClr val="tx1"/>
                </a:solidFill>
              </a:rPr>
              <a:t>Relates explicitly to the goals of the activity/ assessed task </a:t>
            </a:r>
          </a:p>
          <a:p>
            <a:r>
              <a:rPr lang="en-US" sz="3600" dirty="0" smtClean="0">
                <a:solidFill>
                  <a:schemeClr val="tx1"/>
                </a:solidFill>
              </a:rPr>
              <a:t>Timely….the quicker the feedback, the greater effect it has</a:t>
            </a:r>
          </a:p>
        </p:txBody>
      </p:sp>
    </p:spTree>
    <p:extLst>
      <p:ext uri="{BB962C8B-B14F-4D97-AF65-F5344CB8AC3E}">
        <p14:creationId xmlns:p14="http://schemas.microsoft.com/office/powerpoint/2010/main" val="377424666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28600" y="274638"/>
            <a:ext cx="8763000" cy="1143000"/>
          </a:xfrm>
        </p:spPr>
        <p:txBody>
          <a:bodyPr>
            <a:noAutofit/>
          </a:bodyPr>
          <a:lstStyle/>
          <a:p>
            <a:pPr eaLnBrk="1" hangingPunct="1"/>
            <a:r>
              <a:rPr lang="en-GB" sz="3600" b="1" dirty="0" smtClean="0"/>
              <a:t>How can we most effectively give feedback?</a:t>
            </a:r>
          </a:p>
        </p:txBody>
      </p:sp>
      <p:sp>
        <p:nvSpPr>
          <p:cNvPr id="18435" name="Rectangle 3"/>
          <p:cNvSpPr>
            <a:spLocks noGrp="1" noChangeArrowheads="1"/>
          </p:cNvSpPr>
          <p:nvPr>
            <p:ph idx="1"/>
          </p:nvPr>
        </p:nvSpPr>
        <p:spPr>
          <a:xfrm>
            <a:off x="457200" y="1981200"/>
            <a:ext cx="8229600" cy="4233863"/>
          </a:xfrm>
        </p:spPr>
        <p:txBody>
          <a:bodyPr/>
          <a:lstStyle/>
          <a:p>
            <a:pPr eaLnBrk="1" hangingPunct="1"/>
            <a:r>
              <a:rPr lang="en-GB" dirty="0" smtClean="0">
                <a:solidFill>
                  <a:schemeClr val="tx1"/>
                </a:solidFill>
              </a:rPr>
              <a:t>Give the good news first – find something good about the activity/ assessed task and comment specifically on this</a:t>
            </a:r>
          </a:p>
          <a:p>
            <a:pPr eaLnBrk="1" hangingPunct="1">
              <a:spcBef>
                <a:spcPts val="1800"/>
              </a:spcBef>
            </a:pPr>
            <a:r>
              <a:rPr lang="en-GB" dirty="0" smtClean="0">
                <a:solidFill>
                  <a:schemeClr val="tx1"/>
                </a:solidFill>
              </a:rPr>
              <a:t>Give specific pointers for improvement – don’t overwhelm: concentrate on most important points</a:t>
            </a:r>
          </a:p>
          <a:p>
            <a:pPr eaLnBrk="1" hangingPunct="1">
              <a:spcBef>
                <a:spcPts val="1800"/>
              </a:spcBef>
            </a:pPr>
            <a:r>
              <a:rPr lang="en-GB" dirty="0" smtClean="0">
                <a:solidFill>
                  <a:schemeClr val="tx1"/>
                </a:solidFill>
              </a:rPr>
              <a:t>End on a note of encouragement</a:t>
            </a:r>
          </a:p>
        </p:txBody>
      </p:sp>
    </p:spTree>
    <p:extLst>
      <p:ext uri="{BB962C8B-B14F-4D97-AF65-F5344CB8AC3E}">
        <p14:creationId xmlns:p14="http://schemas.microsoft.com/office/powerpoint/2010/main" val="4070633117"/>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Assessment for Learning</a:t>
            </a:r>
            <a:endParaRPr lang="en-US" dirty="0"/>
          </a:p>
        </p:txBody>
      </p:sp>
      <p:sp>
        <p:nvSpPr>
          <p:cNvPr id="3" name="Content Placeholder 2"/>
          <p:cNvSpPr>
            <a:spLocks noGrp="1"/>
          </p:cNvSpPr>
          <p:nvPr>
            <p:ph idx="1"/>
          </p:nvPr>
        </p:nvSpPr>
        <p:spPr>
          <a:xfrm>
            <a:off x="457200" y="1219200"/>
            <a:ext cx="8686800" cy="5029200"/>
          </a:xfrm>
        </p:spPr>
        <p:txBody>
          <a:bodyPr>
            <a:noAutofit/>
          </a:bodyPr>
          <a:lstStyle/>
          <a:p>
            <a:r>
              <a:rPr lang="en-US" sz="2800" b="0" dirty="0" smtClean="0">
                <a:solidFill>
                  <a:schemeClr val="tx1"/>
                </a:solidFill>
              </a:rPr>
              <a:t>Assessment for Learning is the process of seeking and interpreting evidence for use by learners and their teachers to decide where the learners are in their learning, where they need to go and how best to get there”</a:t>
            </a:r>
          </a:p>
          <a:p>
            <a:r>
              <a:rPr lang="en-US" sz="2800" dirty="0">
                <a:solidFill>
                  <a:schemeClr val="tx1"/>
                </a:solidFill>
              </a:rPr>
              <a:t>I</a:t>
            </a:r>
            <a:r>
              <a:rPr lang="en-US" sz="2800" dirty="0" smtClean="0">
                <a:solidFill>
                  <a:schemeClr val="tx1"/>
                </a:solidFill>
              </a:rPr>
              <a:t>ts priority is to serve the purpose of promoting students’ learning. </a:t>
            </a:r>
          </a:p>
          <a:p>
            <a:r>
              <a:rPr lang="en-US" sz="2800" dirty="0" smtClean="0">
                <a:solidFill>
                  <a:schemeClr val="tx1"/>
                </a:solidFill>
              </a:rPr>
              <a:t>It thus differs from assessment designed primarily to serve the purposes of accountability, or of ranking, or of certifying competence. </a:t>
            </a:r>
            <a:endParaRPr lang="en-US" sz="2800" dirty="0">
              <a:solidFill>
                <a:schemeClr val="tx1"/>
              </a:solidFill>
            </a:endParaRPr>
          </a:p>
        </p:txBody>
      </p:sp>
    </p:spTree>
    <p:extLst>
      <p:ext uri="{BB962C8B-B14F-4D97-AF65-F5344CB8AC3E}">
        <p14:creationId xmlns:p14="http://schemas.microsoft.com/office/powerpoint/2010/main" val="288096892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for learning</a:t>
            </a:r>
            <a:endParaRPr lang="en-US" dirty="0"/>
          </a:p>
        </p:txBody>
      </p:sp>
      <p:sp>
        <p:nvSpPr>
          <p:cNvPr id="3" name="Content Placeholder 2"/>
          <p:cNvSpPr>
            <a:spLocks noGrp="1"/>
          </p:cNvSpPr>
          <p:nvPr>
            <p:ph idx="1"/>
          </p:nvPr>
        </p:nvSpPr>
        <p:spPr/>
        <p:txBody>
          <a:bodyPr>
            <a:noAutofit/>
          </a:bodyPr>
          <a:lstStyle/>
          <a:p>
            <a:pPr marL="0" indent="0"/>
            <a:r>
              <a:rPr lang="en-US" sz="3200" dirty="0" smtClean="0">
                <a:solidFill>
                  <a:schemeClr val="tx1"/>
                </a:solidFill>
              </a:rPr>
              <a:t>Key processes</a:t>
            </a:r>
          </a:p>
          <a:p>
            <a:pPr lvl="1"/>
            <a:r>
              <a:rPr lang="en-US" sz="2800" dirty="0" smtClean="0">
                <a:solidFill>
                  <a:schemeClr val="tx1"/>
                </a:solidFill>
              </a:rPr>
              <a:t>Establishing where the learners are in their learning</a:t>
            </a:r>
          </a:p>
          <a:p>
            <a:pPr lvl="1"/>
            <a:r>
              <a:rPr lang="en-US" sz="2800" dirty="0" smtClean="0">
                <a:solidFill>
                  <a:schemeClr val="tx1"/>
                </a:solidFill>
              </a:rPr>
              <a:t>Establishing where they are going</a:t>
            </a:r>
          </a:p>
          <a:p>
            <a:pPr lvl="1"/>
            <a:r>
              <a:rPr lang="en-US" sz="2800" dirty="0" smtClean="0">
                <a:solidFill>
                  <a:schemeClr val="tx1"/>
                </a:solidFill>
              </a:rPr>
              <a:t>Working out how to get there</a:t>
            </a:r>
          </a:p>
          <a:p>
            <a:pPr lvl="1"/>
            <a:endParaRPr lang="en-US" sz="2800" dirty="0" smtClean="0">
              <a:solidFill>
                <a:schemeClr val="tx1"/>
              </a:solidFill>
            </a:endParaRPr>
          </a:p>
          <a:p>
            <a:pPr marL="0" indent="0"/>
            <a:r>
              <a:rPr lang="en-US" sz="3200" dirty="0" smtClean="0">
                <a:solidFill>
                  <a:schemeClr val="tx1"/>
                </a:solidFill>
              </a:rPr>
              <a:t>Participants</a:t>
            </a:r>
          </a:p>
          <a:p>
            <a:pPr lvl="1"/>
            <a:r>
              <a:rPr lang="en-US" sz="2800" dirty="0" smtClean="0">
                <a:solidFill>
                  <a:schemeClr val="tx1"/>
                </a:solidFill>
              </a:rPr>
              <a:t>Teachers</a:t>
            </a:r>
          </a:p>
          <a:p>
            <a:pPr lvl="1"/>
            <a:r>
              <a:rPr lang="en-US" sz="2800" dirty="0" smtClean="0">
                <a:solidFill>
                  <a:schemeClr val="tx1"/>
                </a:solidFill>
              </a:rPr>
              <a:t>Peers</a:t>
            </a:r>
          </a:p>
          <a:p>
            <a:pPr lvl="1"/>
            <a:r>
              <a:rPr lang="en-US" sz="2800" dirty="0" smtClean="0">
                <a:solidFill>
                  <a:schemeClr val="tx1"/>
                </a:solidFill>
              </a:rPr>
              <a:t>Learners</a:t>
            </a:r>
          </a:p>
        </p:txBody>
      </p:sp>
    </p:spTree>
    <p:extLst>
      <p:ext uri="{BB962C8B-B14F-4D97-AF65-F5344CB8AC3E}">
        <p14:creationId xmlns:p14="http://schemas.microsoft.com/office/powerpoint/2010/main" val="244597810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fontScale="90000"/>
          </a:bodyPr>
          <a:lstStyle/>
          <a:p>
            <a:r>
              <a:rPr lang="en-US" dirty="0" smtClean="0"/>
              <a:t>key strategies of assessment for learning</a:t>
            </a:r>
            <a:endParaRPr lang="en-US" dirty="0"/>
          </a:p>
        </p:txBody>
      </p:sp>
      <p:sp>
        <p:nvSpPr>
          <p:cNvPr id="3" name="Content Placeholder 2"/>
          <p:cNvSpPr>
            <a:spLocks noGrp="1"/>
          </p:cNvSpPr>
          <p:nvPr>
            <p:ph idx="1"/>
          </p:nvPr>
        </p:nvSpPr>
        <p:spPr>
          <a:xfrm>
            <a:off x="152400" y="1066800"/>
            <a:ext cx="8839200" cy="5791200"/>
          </a:xfrm>
        </p:spPr>
        <p:txBody>
          <a:bodyPr>
            <a:noAutofit/>
          </a:bodyPr>
          <a:lstStyle/>
          <a:p>
            <a:pPr marL="0" indent="0"/>
            <a:r>
              <a:rPr lang="en-US" sz="2400" dirty="0" smtClean="0"/>
              <a:t>Clarifying, understanding, and sharing learning intentions</a:t>
            </a:r>
          </a:p>
          <a:p>
            <a:pPr lvl="1"/>
            <a:r>
              <a:rPr lang="en-US" sz="2400" dirty="0" smtClean="0"/>
              <a:t>curriculum philosophy</a:t>
            </a:r>
          </a:p>
          <a:p>
            <a:pPr marL="0" indent="0"/>
            <a:r>
              <a:rPr lang="en-US" sz="2400" dirty="0" smtClean="0"/>
              <a:t>Engineering effective classroom discussions, tasks and activities that elicit evidence of learning</a:t>
            </a:r>
          </a:p>
          <a:p>
            <a:pPr lvl="1"/>
            <a:r>
              <a:rPr lang="en-US" sz="2400" dirty="0" smtClean="0"/>
              <a:t>classroom discourse, interactive whole-class teaching</a:t>
            </a:r>
          </a:p>
          <a:p>
            <a:pPr marL="0" indent="0"/>
            <a:r>
              <a:rPr lang="en-US" sz="2400" dirty="0" smtClean="0"/>
              <a:t>Providing feedback that moves learners forward</a:t>
            </a:r>
          </a:p>
          <a:p>
            <a:pPr lvl="1"/>
            <a:r>
              <a:rPr lang="en-US" sz="2400" dirty="0" smtClean="0"/>
              <a:t> feedback</a:t>
            </a:r>
          </a:p>
          <a:p>
            <a:pPr marL="0" indent="0"/>
            <a:r>
              <a:rPr lang="en-US" sz="2400" dirty="0" smtClean="0"/>
              <a:t>Activating students as learning resources for one another</a:t>
            </a:r>
          </a:p>
          <a:p>
            <a:pPr lvl="1"/>
            <a:r>
              <a:rPr lang="en-US" sz="2400" dirty="0" smtClean="0"/>
              <a:t> collaborative learning, reciprocal teaching, peer-assessment</a:t>
            </a:r>
          </a:p>
          <a:p>
            <a:pPr marL="0" indent="0"/>
            <a:r>
              <a:rPr lang="en-US" sz="2400" dirty="0" smtClean="0"/>
              <a:t>Activating students as owners of their own learning</a:t>
            </a:r>
          </a:p>
          <a:p>
            <a:pPr lvl="1"/>
            <a:r>
              <a:rPr lang="en-US" sz="2400" dirty="0" smtClean="0"/>
              <a:t>metacognition, motivation, interest, attribution, self-assessment</a:t>
            </a:r>
          </a:p>
        </p:txBody>
      </p:sp>
    </p:spTree>
    <p:extLst>
      <p:ext uri="{BB962C8B-B14F-4D97-AF65-F5344CB8AC3E}">
        <p14:creationId xmlns:p14="http://schemas.microsoft.com/office/powerpoint/2010/main" val="19156823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864</TotalTime>
  <Words>4654</Words>
  <Application>Microsoft Office PowerPoint</Application>
  <PresentationFormat>On-screen Show (4:3)</PresentationFormat>
  <Paragraphs>586</Paragraphs>
  <Slides>95</Slides>
  <Notes>2</Notes>
  <HiddenSlides>0</HiddenSlides>
  <MMClips>0</MMClips>
  <ScaleCrop>false</ScaleCrop>
  <HeadingPairs>
    <vt:vector size="4" baseType="variant">
      <vt:variant>
        <vt:lpstr>Theme</vt:lpstr>
      </vt:variant>
      <vt:variant>
        <vt:i4>1</vt:i4>
      </vt:variant>
      <vt:variant>
        <vt:lpstr>Slide Titles</vt:lpstr>
      </vt:variant>
      <vt:variant>
        <vt:i4>95</vt:i4>
      </vt:variant>
    </vt:vector>
  </HeadingPairs>
  <TitlesOfParts>
    <vt:vector size="96" baseType="lpstr">
      <vt:lpstr>Concourse</vt:lpstr>
      <vt:lpstr>Introduction to Curriculum</vt:lpstr>
      <vt:lpstr>Introduction to Curriculum</vt:lpstr>
      <vt:lpstr>Curriculum definitions </vt:lpstr>
      <vt:lpstr>Five Categories of Curriculum definitions</vt:lpstr>
      <vt:lpstr>Curriculum as product</vt:lpstr>
      <vt:lpstr>Curriculum as program of study</vt:lpstr>
      <vt:lpstr>Curriculum as program of study</vt:lpstr>
      <vt:lpstr>PowerPoint Presentation</vt:lpstr>
      <vt:lpstr>Curriculum as intended learning</vt:lpstr>
      <vt:lpstr>Curriculum as experiences of the learner</vt:lpstr>
      <vt:lpstr>PowerPoint Presentation</vt:lpstr>
      <vt:lpstr>Curriculum as planned and hidden</vt:lpstr>
      <vt:lpstr>Various forms of curriculum</vt:lpstr>
      <vt:lpstr>Various forms of curriculum</vt:lpstr>
      <vt:lpstr> Implicit (or Hidden)</vt:lpstr>
      <vt:lpstr>Overt, explicit, or written curriculum</vt:lpstr>
      <vt:lpstr> Null Curriculum</vt:lpstr>
      <vt:lpstr> Received curriculum</vt:lpstr>
      <vt:lpstr>Societal curriculum</vt:lpstr>
      <vt:lpstr>The hidden or covert curriculum</vt:lpstr>
      <vt:lpstr>Phantom curriculum</vt:lpstr>
      <vt:lpstr>Concomitant curriculum</vt:lpstr>
      <vt:lpstr>Rhetorical curriculum</vt:lpstr>
      <vt:lpstr>The electronic curriculum</vt:lpstr>
      <vt:lpstr>Types of Curriculum</vt:lpstr>
      <vt:lpstr>Curriculum</vt:lpstr>
      <vt:lpstr>Subject Curriculum</vt:lpstr>
      <vt:lpstr>PowerPoint Presentation</vt:lpstr>
      <vt:lpstr>CORE CURRICULUM</vt:lpstr>
      <vt:lpstr>PowerPoint Presentation</vt:lpstr>
      <vt:lpstr>WRITTEN CURRICULUM</vt:lpstr>
      <vt:lpstr>OPERATIONAL CURRICULUM</vt:lpstr>
      <vt:lpstr>Formal Curriculum</vt:lpstr>
      <vt:lpstr>In formal Curriculum</vt:lpstr>
      <vt:lpstr>Teacher-centered curriculum </vt:lpstr>
      <vt:lpstr>Learner Centerd Curriculum</vt:lpstr>
      <vt:lpstr>Integrated Curriculum</vt:lpstr>
      <vt:lpstr>Activity Base Curriculum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Characteristics of a good curriculum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Learning experiences and assessment of students learning</vt:lpstr>
      <vt:lpstr>Learning</vt:lpstr>
      <vt:lpstr>Learning Experience</vt:lpstr>
      <vt:lpstr>Learning Activities</vt:lpstr>
      <vt:lpstr>Types of Learning experiences</vt:lpstr>
      <vt:lpstr>Direct learning experiences</vt:lpstr>
      <vt:lpstr>Illustration of Direct Experiences</vt:lpstr>
      <vt:lpstr>Merits</vt:lpstr>
      <vt:lpstr>Limitations of Direct learning experiences</vt:lpstr>
      <vt:lpstr>Insirect learning experiences</vt:lpstr>
      <vt:lpstr>Merits</vt:lpstr>
      <vt:lpstr>Limitations</vt:lpstr>
      <vt:lpstr>Criteria for choosing learning experience</vt:lpstr>
      <vt:lpstr>Centers of Learning Experiences</vt:lpstr>
      <vt:lpstr>Assessment of Learning Experiences</vt:lpstr>
      <vt:lpstr>Purpose of assessment</vt:lpstr>
      <vt:lpstr>Types of assessment</vt:lpstr>
      <vt:lpstr>Classroom Assessment- what is it?</vt:lpstr>
      <vt:lpstr>What is the purpose of classroom assessment?</vt:lpstr>
      <vt:lpstr>Methods for formatively assessing learning in the classroom</vt:lpstr>
      <vt:lpstr>Feedback</vt:lpstr>
      <vt:lpstr>High quality feedback is….</vt:lpstr>
      <vt:lpstr>How can we most effectively give feedback?</vt:lpstr>
      <vt:lpstr>Assessment for Learning</vt:lpstr>
      <vt:lpstr>Assessment for learning</vt:lpstr>
      <vt:lpstr>key strategies of assessment for learning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Curriculum</dc:title>
  <dc:creator>sultanhussain313@live.com</dc:creator>
  <cp:lastModifiedBy>Dr. Malik</cp:lastModifiedBy>
  <cp:revision>12</cp:revision>
  <dcterms:created xsi:type="dcterms:W3CDTF">2020-10-12T15:08:38Z</dcterms:created>
  <dcterms:modified xsi:type="dcterms:W3CDTF">2020-10-27T16:11:39Z</dcterms:modified>
</cp:coreProperties>
</file>