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218BF-9C90-4833-A33C-6D9BCA3AC2C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6947D-331C-4E6A-A2E0-0297460C82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663" y="1676400"/>
            <a:ext cx="84486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3" y="1352550"/>
            <a:ext cx="88296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3" y="2157413"/>
            <a:ext cx="89439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3" y="2238375"/>
            <a:ext cx="88296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3" y="1404938"/>
            <a:ext cx="882967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" y="1490663"/>
            <a:ext cx="855345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" y="1752600"/>
            <a:ext cx="85153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1</cp:revision>
  <dcterms:created xsi:type="dcterms:W3CDTF">2020-05-15T10:57:05Z</dcterms:created>
  <dcterms:modified xsi:type="dcterms:W3CDTF">2020-05-15T10:58:08Z</dcterms:modified>
</cp:coreProperties>
</file>