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DF2F-A622-4FB0-9E58-96264DC74FB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938-FEEB-4B98-AB2C-160869F1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09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DF2F-A622-4FB0-9E58-96264DC74FB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938-FEEB-4B98-AB2C-160869F1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45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DF2F-A622-4FB0-9E58-96264DC74FB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938-FEEB-4B98-AB2C-160869F1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51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DF2F-A622-4FB0-9E58-96264DC74FB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938-FEEB-4B98-AB2C-160869F1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39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DF2F-A622-4FB0-9E58-96264DC74FB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938-FEEB-4B98-AB2C-160869F1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6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DF2F-A622-4FB0-9E58-96264DC74FB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938-FEEB-4B98-AB2C-160869F1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0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DF2F-A622-4FB0-9E58-96264DC74FB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938-FEEB-4B98-AB2C-160869F1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9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DF2F-A622-4FB0-9E58-96264DC74FB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938-FEEB-4B98-AB2C-160869F1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5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DF2F-A622-4FB0-9E58-96264DC74FB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938-FEEB-4B98-AB2C-160869F1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5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DF2F-A622-4FB0-9E58-96264DC74FB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938-FEEB-4B98-AB2C-160869F1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3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DF2F-A622-4FB0-9E58-96264DC74FB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2938-FEEB-4B98-AB2C-160869F1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26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CDF2F-A622-4FB0-9E58-96264DC74FB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2938-FEEB-4B98-AB2C-160869F1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526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Mobile app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BSCS 8</a:t>
            </a:r>
            <a:r>
              <a:rPr lang="en-US" baseline="30000" smtClean="0"/>
              <a:t>th</a:t>
            </a:r>
            <a:r>
              <a:rPr lang="en-US" smtClean="0"/>
              <a:t> R+S</a:t>
            </a:r>
            <a:endParaRPr lang="en-US" dirty="0" smtClean="0"/>
          </a:p>
          <a:p>
            <a:r>
              <a:rPr lang="en-US" dirty="0" err="1" smtClean="0"/>
              <a:t>Lect</a:t>
            </a:r>
            <a:r>
              <a:rPr lang="en-US" dirty="0" smtClean="0"/>
              <a:t> 5 &amp;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221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 </a:t>
            </a:r>
            <a:r>
              <a:rPr lang="en-US" b="1" dirty="0"/>
              <a:t>tree component</a:t>
            </a:r>
            <a:r>
              <a:rPr lang="en-US" dirty="0"/>
              <a:t> represents a set of hierarchical data in the form of an indented outline, which users can expand and collapse. </a:t>
            </a:r>
            <a:endParaRPr lang="en-US" dirty="0" smtClean="0"/>
          </a:p>
          <a:p>
            <a:r>
              <a:rPr lang="en-US" b="1" dirty="0" smtClean="0"/>
              <a:t>Tree </a:t>
            </a:r>
            <a:r>
              <a:rPr lang="en-US" b="1" dirty="0"/>
              <a:t>components</a:t>
            </a:r>
            <a:r>
              <a:rPr lang="en-US" dirty="0"/>
              <a:t> are useful for displaying data such as the folders and files in a file system or the table of contents in a help </a:t>
            </a:r>
            <a:r>
              <a:rPr lang="en-US" dirty="0" smtClean="0"/>
              <a:t>system.</a:t>
            </a:r>
          </a:p>
          <a:p>
            <a:r>
              <a:rPr lang="en-US" dirty="0" smtClean="0"/>
              <a:t>A</a:t>
            </a:r>
            <a:r>
              <a:rPr lang="en-US" dirty="0"/>
              <a:t> </a:t>
            </a:r>
            <a:r>
              <a:rPr lang="en-US" b="1" dirty="0"/>
              <a:t>tree component</a:t>
            </a:r>
            <a:r>
              <a:rPr lang="en-US" dirty="0"/>
              <a:t> consists of nodes.</a:t>
            </a:r>
          </a:p>
        </p:txBody>
      </p:sp>
    </p:spTree>
    <p:extLst>
      <p:ext uri="{BB962C8B-B14F-4D97-AF65-F5344CB8AC3E}">
        <p14:creationId xmlns:p14="http://schemas.microsoft.com/office/powerpoint/2010/main" val="2872788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ConstraintLayout</a:t>
            </a:r>
            <a:r>
              <a:rPr lang="en-US" dirty="0" smtClean="0"/>
              <a:t> allows you to create large and complex layouts with a flat view hierarchy. </a:t>
            </a:r>
          </a:p>
          <a:p>
            <a:r>
              <a:rPr lang="en-US" dirty="0" smtClean="0"/>
              <a:t>To define a view's position in </a:t>
            </a:r>
            <a:r>
              <a:rPr lang="en-US" dirty="0" err="1" smtClean="0"/>
              <a:t>ConstraintLayout</a:t>
            </a:r>
            <a:r>
              <a:rPr lang="en-US" dirty="0" smtClean="0"/>
              <a:t>, you must add at least one horizontal and one vertical constraint for the view. Each constraint represents a connection or alignment to another view, the parent layout, or an invisible guideline.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918" y="4350239"/>
            <a:ext cx="7783011" cy="235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3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RelativeLayout</a:t>
            </a:r>
            <a:r>
              <a:rPr lang="en-US" dirty="0" smtClean="0"/>
              <a:t> is a view group that displays child views in relative positions. </a:t>
            </a:r>
          </a:p>
          <a:p>
            <a:r>
              <a:rPr lang="en-US" dirty="0" smtClean="0"/>
              <a:t>The position of each view can be specified as relative to sibling elements (such as to the left-of or below another view) or in positions relative to the parent </a:t>
            </a:r>
            <a:r>
              <a:rPr lang="en-US" dirty="0" err="1" smtClean="0"/>
              <a:t>RelativeLayout</a:t>
            </a:r>
            <a:r>
              <a:rPr lang="en-US" dirty="0" smtClean="0"/>
              <a:t> area. such as aligned to the bottom, left or center. </a:t>
            </a:r>
          </a:p>
        </p:txBody>
      </p:sp>
    </p:spTree>
    <p:extLst>
      <p:ext uri="{BB962C8B-B14F-4D97-AF65-F5344CB8AC3E}">
        <p14:creationId xmlns:p14="http://schemas.microsoft.com/office/powerpoint/2010/main" val="1471790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Relative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err="1" smtClean="0"/>
              <a:t>android:layout_alignParentTop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	If "true", makes the top edge of this view match the top edge of the parent.</a:t>
            </a:r>
          </a:p>
          <a:p>
            <a:r>
              <a:rPr lang="en-US" b="1" dirty="0" err="1" smtClean="0"/>
              <a:t>android:layout_centerVertical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	If "true", centers this child vertically within its parent.</a:t>
            </a:r>
          </a:p>
          <a:p>
            <a:r>
              <a:rPr lang="en-US" b="1" dirty="0" err="1" smtClean="0"/>
              <a:t>android:layout_below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	Positions the top edge of this view below the view specified with a resource ID.</a:t>
            </a:r>
          </a:p>
          <a:p>
            <a:r>
              <a:rPr lang="en-US" b="1" dirty="0" err="1" smtClean="0"/>
              <a:t>android:layout_toRightOf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	Positions the left edge of this view to the right of the view specified with a resource ID.</a:t>
            </a:r>
          </a:p>
          <a:p>
            <a:r>
              <a:rPr lang="en-US" dirty="0" smtClean="0"/>
              <a:t>And so on….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662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LinearLayout</a:t>
            </a:r>
            <a:r>
              <a:rPr lang="en-US" dirty="0" smtClean="0"/>
              <a:t> is a view group that aligns all children in a single direction, vertically or horizontally. You can specify the layout direction with the </a:t>
            </a:r>
            <a:r>
              <a:rPr lang="en-US" dirty="0" err="1" smtClean="0"/>
              <a:t>android:orientation</a:t>
            </a:r>
            <a:r>
              <a:rPr lang="en-US" dirty="0" smtClean="0"/>
              <a:t> attribute.</a:t>
            </a:r>
          </a:p>
          <a:p>
            <a:r>
              <a:rPr lang="en-US" dirty="0" smtClean="0"/>
              <a:t>All children of a </a:t>
            </a:r>
            <a:r>
              <a:rPr lang="en-US" dirty="0" err="1" smtClean="0"/>
              <a:t>LinearLayout</a:t>
            </a:r>
            <a:r>
              <a:rPr lang="en-US" dirty="0" smtClean="0"/>
              <a:t> are stacked one after the other, so a vertical list will only have one child per row, no matter how wide they are, and a horizontal list will only be one row high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766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 Weight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013576" cy="4351338"/>
          </a:xfrm>
        </p:spPr>
        <p:txBody>
          <a:bodyPr/>
          <a:lstStyle/>
          <a:p>
            <a:r>
              <a:rPr lang="en-US" dirty="0" smtClean="0"/>
              <a:t>Layout can be set by assigning them the weights.</a:t>
            </a:r>
          </a:p>
          <a:p>
            <a:r>
              <a:rPr lang="en-US" dirty="0" smtClean="0"/>
              <a:t>Attribute: </a:t>
            </a:r>
            <a:r>
              <a:rPr lang="en-US" dirty="0" err="1" smtClean="0"/>
              <a:t>android:layout_weight</a:t>
            </a:r>
            <a:endParaRPr lang="en-US" dirty="0" smtClean="0"/>
          </a:p>
          <a:p>
            <a:r>
              <a:rPr lang="en-US" b="1" dirty="0" smtClean="0"/>
              <a:t>Equal distribution</a:t>
            </a:r>
          </a:p>
          <a:p>
            <a:pPr marL="0" indent="0">
              <a:buNone/>
            </a:pPr>
            <a:r>
              <a:rPr lang="en-US" dirty="0" smtClean="0"/>
              <a:t>To create a linear layout in which each child uses the same amount of space on the screen, set the </a:t>
            </a:r>
            <a:r>
              <a:rPr lang="en-US" dirty="0" err="1" smtClean="0"/>
              <a:t>android:layout_height</a:t>
            </a:r>
            <a:r>
              <a:rPr lang="en-US" dirty="0" smtClean="0"/>
              <a:t> of each view to "0dp" (for a vertical layout) or the </a:t>
            </a:r>
            <a:r>
              <a:rPr lang="en-US" dirty="0" err="1" smtClean="0"/>
              <a:t>android:layout_width</a:t>
            </a:r>
            <a:r>
              <a:rPr lang="en-US" dirty="0" smtClean="0"/>
              <a:t> of each view to "0dp" (for a horizontal layout). Then set the </a:t>
            </a:r>
            <a:r>
              <a:rPr lang="en-US" dirty="0" err="1" smtClean="0"/>
              <a:t>android:layout_weight</a:t>
            </a:r>
            <a:r>
              <a:rPr lang="en-US" dirty="0" smtClean="0"/>
              <a:t> of each view to "1".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6650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 Weight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013576" cy="4351338"/>
          </a:xfrm>
        </p:spPr>
        <p:txBody>
          <a:bodyPr/>
          <a:lstStyle/>
          <a:p>
            <a:r>
              <a:rPr lang="en-US" b="1" dirty="0" err="1" smtClean="0"/>
              <a:t>UnEqual</a:t>
            </a:r>
            <a:r>
              <a:rPr lang="en-US" b="1" dirty="0" smtClean="0"/>
              <a:t> distribution</a:t>
            </a:r>
          </a:p>
          <a:p>
            <a:pPr marL="0" indent="0">
              <a:buNone/>
            </a:pPr>
            <a:r>
              <a:rPr lang="en-US" dirty="0" smtClean="0"/>
              <a:t>To create a linear layout in which each child uses the same amount of space on the screen, set the </a:t>
            </a:r>
            <a:r>
              <a:rPr lang="en-US" dirty="0" err="1" smtClean="0"/>
              <a:t>android:layout_height</a:t>
            </a:r>
            <a:r>
              <a:rPr lang="en-US" dirty="0" smtClean="0"/>
              <a:t> of each view to "0dp" (for a vertical layout) or the </a:t>
            </a:r>
            <a:r>
              <a:rPr lang="en-US" dirty="0" err="1" smtClean="0"/>
              <a:t>android:layout_width</a:t>
            </a:r>
            <a:r>
              <a:rPr lang="en-US" dirty="0" smtClean="0"/>
              <a:t> of each view to "0dp" (for a horizontal layout). Then set the </a:t>
            </a:r>
            <a:r>
              <a:rPr lang="en-US" dirty="0" err="1" smtClean="0"/>
              <a:t>android:layout_weight</a:t>
            </a:r>
            <a:r>
              <a:rPr lang="en-US" dirty="0" smtClean="0"/>
              <a:t> of each view to "1“, “2” </a:t>
            </a:r>
            <a:r>
              <a:rPr lang="en-US" dirty="0" err="1" smtClean="0"/>
              <a:t>etc</a:t>
            </a:r>
            <a:r>
              <a:rPr lang="en-US" dirty="0" smtClean="0"/>
              <a:t> according to the area that you want.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18946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367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Mobile app development</vt:lpstr>
      <vt:lpstr>Component tree</vt:lpstr>
      <vt:lpstr>Constraint Layout</vt:lpstr>
      <vt:lpstr>Relative layout</vt:lpstr>
      <vt:lpstr>Properties of Relative layout</vt:lpstr>
      <vt:lpstr>Linear Layout</vt:lpstr>
      <vt:lpstr>Layout Weight</vt:lpstr>
      <vt:lpstr>Layout Weight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app development</dc:title>
  <dc:creator>Zoni</dc:creator>
  <cp:lastModifiedBy>zoni</cp:lastModifiedBy>
  <cp:revision>6</cp:revision>
  <dcterms:created xsi:type="dcterms:W3CDTF">2019-02-23T15:23:20Z</dcterms:created>
  <dcterms:modified xsi:type="dcterms:W3CDTF">2020-05-02T17:27:33Z</dcterms:modified>
</cp:coreProperties>
</file>