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2" r:id="rId1"/>
  </p:sldMasterIdLst>
  <p:sldIdLst>
    <p:sldId id="257" r:id="rId2"/>
    <p:sldId id="262" r:id="rId3"/>
    <p:sldId id="263" r:id="rId4"/>
    <p:sldId id="264" r:id="rId5"/>
    <p:sldId id="265" r:id="rId6"/>
    <p:sldId id="267" r:id="rId7"/>
    <p:sldId id="266" r:id="rId8"/>
    <p:sldId id="268" r:id="rId9"/>
    <p:sldId id="269" r:id="rId10"/>
    <p:sldId id="25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82296" indent="0" algn="ctr">
              <a:buNone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Business Administration</a:t>
            </a:r>
          </a:p>
          <a:p>
            <a:pPr marL="82296" indent="0" algn="ctr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Sargodha, Sub-Campus (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Bhakakr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500" dirty="0" smtClean="0"/>
              <a:t>BUSINESS COMMUNICATION &amp; REPORT WRITING</a:t>
            </a:r>
            <a:endParaRPr lang="en-US" sz="3500" dirty="0"/>
          </a:p>
        </p:txBody>
      </p:sp>
      <p:pic>
        <p:nvPicPr>
          <p:cNvPr id="6" name="Picture 2" descr="D:\Department of Business Administration\Photo\UOS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828800"/>
            <a:ext cx="29718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04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01000" cy="7921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HEARING AND LISTENING DISTINGUISHING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8001000" cy="57912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Hearing: </a:t>
            </a:r>
          </a:p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just recognition of sounds weather these are organized or disorganized</a:t>
            </a:r>
          </a:p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hear all sort of voices without paying attention to our conscious and sub-conscious</a:t>
            </a:r>
          </a:p>
          <a:p>
            <a:pPr marL="82296" indent="0">
              <a:buNone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Listening:</a:t>
            </a:r>
          </a:p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 means paying attention not only to the story, but how it is told, the use of language and voice, and how the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uses his or her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language</a:t>
            </a:r>
          </a:p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ability to listen effectively depends on the degree to which you perceive and understand these messages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2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Listening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5715000"/>
          </a:xfrm>
        </p:spPr>
        <p:txBody>
          <a:bodyPr>
            <a:normAutofit fontScale="92500" lnSpcReduction="20000"/>
          </a:bodyPr>
          <a:lstStyle/>
          <a:p>
            <a:pPr marL="596646" indent="-514350"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Discriminative Listening</a:t>
            </a: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Discriminative listening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first developed at a very early age – perhaps even before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birth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most basic form of listening and does not involve the understanding of the meaning of words or phrases but merely the different sounds that are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early childhood, for example, a distinction is made between the sounds of the voices of the parents – the voice of the father sounds different to that of 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Discriminative listening develops through childhood and into adulthood.  As we grow older and develop and gain more life experience, our ability to distinguish between different sounds is improved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include many subtleties,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recognizing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foreign languages, distinguishing between regional accents and clues to the emotions and feelings of the speaker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69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Listening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5715000"/>
          </a:xfrm>
        </p:spPr>
        <p:txBody>
          <a:bodyPr>
            <a:normAutofit lnSpcReduction="10000"/>
          </a:bodyPr>
          <a:lstStyle/>
          <a:p>
            <a:pPr marL="596646" indent="-514350">
              <a:buAutoNum type="arabicPeriod" startAt="2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Listening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Comprehensive listening involves understanding the message or messages that are being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communicated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comprehend the meaning requires first having a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lexicon (Vocabulary)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words at our fingertips and also all rules of grammar and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/>
              <a:t>the arrangement of words and phrases to create well-formed sentences in a </a:t>
            </a:r>
            <a:r>
              <a:rPr lang="en-US" sz="2000" dirty="0" smtClean="0"/>
              <a:t>language)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which we can understand what others are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saying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is true, of course, for the visual components of communication, and an understanding of body language helps us understand what the other person is really meaning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Comprehension listening is also known  as content listening, informative listening and full listening</a:t>
            </a:r>
          </a:p>
        </p:txBody>
      </p:sp>
    </p:spTree>
    <p:extLst>
      <p:ext uri="{BB962C8B-B14F-4D97-AF65-F5344CB8AC3E}">
        <p14:creationId xmlns:p14="http://schemas.microsoft.com/office/powerpoint/2010/main" val="276483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Listening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96646" indent="-514350">
              <a:buAutoNum type="arabicPeriod" startAt="3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 Listening</a:t>
            </a:r>
          </a:p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Whenever you listen to learn something, you are engaged in informational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</a:t>
            </a:r>
          </a:p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true in many day-to-day situations, in education and at work, when you listen to the news, watch a documentary, when a friend tells you a recipe or when you are talked-through a technical problem with a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</a:p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we’re listening to learn or be instructed we are taking in new information and facts, we are not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criticizing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analyzing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76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Listening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 lnSpcReduction="10000"/>
          </a:bodyPr>
          <a:lstStyle/>
          <a:p>
            <a:pPr marL="596646" indent="-514350">
              <a:buAutoNum type="arabicPeriod" startAt="4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Listening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listening is listening in order to evaluate and judge, forming opinion about what is being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Judgment includes assessing strengths and weaknesses, agreement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form of listening requires significant real-time cognitive effort as the listener analyzes what is being said, relating it to existing knowledge and rules, whilst simultaneously listening to the ongoing words from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speaker</a:t>
            </a:r>
          </a:p>
          <a:p>
            <a:pPr marL="539496" indent="-457200">
              <a:buAutoNum type="arabicPeriod" startAt="5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Biased listening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Biased listening happens when the person hears only what they want to hear, typically misinterpreting what the other person says based on the stereotypes and other biases that they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25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Listening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924800" cy="5334000"/>
          </a:xfrm>
        </p:spPr>
        <p:txBody>
          <a:bodyPr>
            <a:normAutofit/>
          </a:bodyPr>
          <a:lstStyle/>
          <a:p>
            <a:pPr marL="539496" indent="-457200">
              <a:buAutoNum type="arabicPeriod" startAt="6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Appreciative Listening</a:t>
            </a:r>
          </a:p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Appreciative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 is listening for enjoyment.  A good example is listening to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music and poetry,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as a way to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relax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>
              <a:buAutoNum type="arabicPeriod" startAt="7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Sympathetic listening</a:t>
            </a:r>
          </a:p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sympathetic listening we care about the other person and show this concern in the way we pay close attention and express our sorrow for their ills and happiness at their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joys</a:t>
            </a:r>
          </a:p>
          <a:p>
            <a:pPr marL="82296" indent="0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3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Listening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39496" indent="-457200">
              <a:buAutoNum type="arabicPeriod" startAt="8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Rapport Listening</a:t>
            </a:r>
          </a:p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trying to build rapport with others we can engage in a type of listening that encourages the other person to trust and like us. </a:t>
            </a: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salesman, for example, may make an effort to listen carefully to what you are saying as a way to promote trust and potentially make a sale.  This type of listening is common in situations of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negotiation</a:t>
            </a:r>
          </a:p>
          <a:p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Rapport listening is also known as Relationship Listening</a:t>
            </a:r>
          </a:p>
          <a:p>
            <a:pPr marL="82296" indent="0"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2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CAUSING LISTENIG FAULTS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39496" indent="-457200">
              <a:buAutoNum type="alphaLcParenR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Selfish Behavior: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we become selfish and do not give importance to a speaker what he says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do not give opportunity to a speaker for clarifying his arguments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in listening appears when we give importance to only our opinions and suggestions</a:t>
            </a:r>
          </a:p>
          <a:p>
            <a:pPr marL="539496" indent="-457200">
              <a:buAutoNum type="alphaLcParenR" startAt="2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Disturbances: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blocks way of listening and divert attention of a listener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</a:t>
            </a:r>
          </a:p>
          <a:p>
            <a:pPr marL="596646" indent="-514350">
              <a:buFont typeface="+mj-lt"/>
              <a:buAutoNum type="romanU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(Noise, Abnormal Temperature, Glaring Light, Poor dressing of speaker, Inappropriate Gestures)</a:t>
            </a:r>
          </a:p>
          <a:p>
            <a:pPr marL="596646" indent="-514350">
              <a:buFont typeface="+mj-lt"/>
              <a:buAutoNum type="romanUcPeriod"/>
            </a:pPr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Internal: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(Daydreaming, Nervous Problem or Headache)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18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CAUSING LISTENIG FAULTS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 lnSpcReduction="10000"/>
          </a:bodyPr>
          <a:lstStyle/>
          <a:p>
            <a:pPr marL="539496" indent="-457200">
              <a:buAutoNum type="alphaLcParenR" startAt="3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Thinking Speed: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speed of delivery (Of Speaker) and Speed of Thinking (Of Listener) can cause blockage in listening process and main reason behind this is the improper Lag Time</a:t>
            </a:r>
          </a:p>
          <a:p>
            <a:pPr marL="539496" indent="-457200">
              <a:buAutoNum type="alphaLcParenR" startAt="4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Premature Evaluation: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listener becomes impatient and he makes premature Evaluations, Judgments and Conclusions without listening the complete thoughts of a listener</a:t>
            </a:r>
          </a:p>
          <a:p>
            <a:pPr marL="539496" indent="-457200">
              <a:buAutoNum type="alphaLcParenR" startAt="5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Semantic Stereotype: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 speaker uses his favorite words again and again then these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 cause disturbances in a listening process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Repeated words hammer the brain of a listener and he gets irritated</a:t>
            </a:r>
          </a:p>
          <a:p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68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CAUSING LISTENIG FAULTS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39496" indent="-457200">
              <a:buAutoNum type="alphaLcParenR" startAt="6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Delivery: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important how a speaker delivers his speech and a poor delivery results in boring and uninteresting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Monotonic delivery of speech looses interest of listener and puts them into a sleep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Inaccurate pronunciation and excessive use of gestures create doubts about skills of a good speaker</a:t>
            </a:r>
          </a:p>
          <a:p>
            <a:pPr marL="539496" indent="-457200">
              <a:buAutoNum type="alphaLcParenR" startAt="7"/>
            </a:pP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Prejudice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against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Speaker: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Prejudice in a listening process is the Unreasonable Dislike of a speaker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listeners focus on </a:t>
            </a:r>
            <a:r>
              <a:rPr lang="en-US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“Who is saying”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</a:t>
            </a:r>
            <a:r>
              <a:rPr lang="en-US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“What is saying”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results in miscommunication and hate against one person</a:t>
            </a:r>
          </a:p>
          <a:p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3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04800"/>
            <a:ext cx="7467600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i="1" dirty="0" smtClean="0">
                <a:solidFill>
                  <a:schemeClr val="tx2"/>
                </a:solidFill>
              </a:rPr>
              <a:t>	 EFFECTIVE LISTENING</a:t>
            </a:r>
            <a:r>
              <a:rPr lang="en-US" sz="2800" dirty="0" smtClean="0">
                <a:solidFill>
                  <a:schemeClr val="tx2"/>
                </a:solidFill>
              </a:rPr>
              <a:t/>
            </a:r>
            <a:br>
              <a:rPr lang="en-US" sz="2800" dirty="0" smtClean="0">
                <a:solidFill>
                  <a:schemeClr val="tx2"/>
                </a:solidFill>
              </a:rPr>
            </a:br>
            <a:endParaRPr lang="en-US" b="1" i="1" dirty="0" smtClean="0">
              <a:solidFill>
                <a:schemeClr val="tx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’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3076" name="Picture 4" descr="C:\Users\Admin\Pictures\Downloads\LISTening skills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7162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7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 fontScale="90000"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TECHINIQUES TO IMPROVE LISTENING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39496" indent="-457200">
              <a:buAutoNum type="alphaLcParenR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Disturbances: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controlling External and Internal Disturbances we can be active listeners and this will enhance our listening competency</a:t>
            </a:r>
          </a:p>
          <a:p>
            <a:pPr marL="539496" indent="-457200">
              <a:buAutoNum type="alphaLcParenR" startAt="2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 Use of Lag Time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2296" indent="0">
              <a:buNone/>
            </a:pPr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 Time:  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thinking and speaking speed is known as Lag Time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of us can utter 80-160 words per minute but we can think 800 words per minute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shows that we have a plenty of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to listen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we begin to miss the speaker’s point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using Lag Time Properly we can enhance listening efficiency</a:t>
            </a:r>
          </a:p>
          <a:p>
            <a:pPr marL="82296" indent="0">
              <a:buNone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2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 fontScale="90000"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TECHINIQUES TO IMPROVE LISTENING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39496" indent="-457200">
              <a:buAutoNum type="alphaLcParenR" startAt="3"/>
            </a:pP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 Premature Evaluations: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good listener should adopt tolerance and an opportunity must be given to speaker to speak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 process stops when we think that we know that what a speaker is saying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should avoid anticipations (Expectations)</a:t>
            </a:r>
          </a:p>
          <a:p>
            <a:pPr marL="539496" indent="-457200">
              <a:buAutoNum type="alphaLcParenR" startAt="4"/>
            </a:pP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Broad Minded: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we all have feelings of Biasness and Grudge (Feeling of Dislike)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listener should be open minded and chance must be given to speaker to speak to make his point clear</a:t>
            </a: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 we should be free from all prejudice and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biases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speaker to improve our listening competence</a:t>
            </a:r>
          </a:p>
        </p:txBody>
      </p:sp>
    </p:spTree>
    <p:extLst>
      <p:ext uri="{BB962C8B-B14F-4D97-AF65-F5344CB8AC3E}">
        <p14:creationId xmlns:p14="http://schemas.microsoft.com/office/powerpoint/2010/main" val="14565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 fontScale="90000"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TECHINIQUES TO IMPROVE LISTENING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39496" indent="-457200">
              <a:buAutoNum type="alphaLcParenR" startAt="5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Friendly Feelings For Speaker: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listener must have friendly feelings for speaker and visualize the matters from his point of view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more we are friendly the more we will be courteous to understand a message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our listening we should be courteous to the speaker</a:t>
            </a:r>
          </a:p>
          <a:p>
            <a:pPr marL="539496" indent="-457200">
              <a:buAutoNum type="alphaLcParenR" startAt="6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Notes: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listener should get main points and write them down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should focus on facts and ideas elaborated by the speaker and these short notes will also help the listener in comprehending the message effectively</a:t>
            </a:r>
          </a:p>
        </p:txBody>
      </p:sp>
    </p:spTree>
    <p:extLst>
      <p:ext uri="{BB962C8B-B14F-4D97-AF65-F5344CB8AC3E}">
        <p14:creationId xmlns:p14="http://schemas.microsoft.com/office/powerpoint/2010/main" val="21418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 fontScale="90000"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TECHINIQUES TO IMPROVE LISTENING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96646" indent="-514350">
              <a:buAutoNum type="alphaLcParenR" startAt="7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Interrupt:</a:t>
            </a: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listener should be patient and interruption during speech or lecture may block listening process</a:t>
            </a: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show of knowledge may reduce the speaker importance</a:t>
            </a: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listener should not break speaker’s chain of thoughts</a:t>
            </a:r>
          </a:p>
          <a:p>
            <a:pPr marL="596646" indent="-514350">
              <a:buAutoNum type="alphaLcParenR" startAt="8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 to Complete Message:</a:t>
            </a: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messages prove to be complicated and a listener loses his interest and stops listening that results in misunderstanding</a:t>
            </a: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should listen the complete message to understand  and grasp well</a:t>
            </a:r>
          </a:p>
          <a:p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 fontScale="90000"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TECHINIQUES TO IMPROVE LISTENING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653796" indent="-571500">
              <a:buAutoNum type="romanLcParenR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Appreciate and Encourage: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good listener we should encourage the speaker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way we can win the trust of speaker and he will speak with conviction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speaker’s confidence will improve and his speech will also be more forceful and charming</a:t>
            </a:r>
          </a:p>
          <a:p>
            <a:pPr marL="596646" indent="-514350">
              <a:buAutoNum type="alphaLcParenR" startAt="10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Purpose of Listening: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make message completely understood we should know the objective of listening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Aimless listening causes misunderstanding and a listener may lose his interest in the message when he has no specific objective of his listening</a:t>
            </a:r>
          </a:p>
        </p:txBody>
      </p:sp>
    </p:spTree>
    <p:extLst>
      <p:ext uri="{BB962C8B-B14F-4D97-AF65-F5344CB8AC3E}">
        <p14:creationId xmlns:p14="http://schemas.microsoft.com/office/powerpoint/2010/main" val="24493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66888" cy="838200"/>
          </a:xfrm>
        </p:spPr>
        <p:txBody>
          <a:bodyPr>
            <a:normAutofit fontScale="90000"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TECHINIQUES TO IMPROVE LISTENING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715000"/>
          </a:xfrm>
        </p:spPr>
        <p:txBody>
          <a:bodyPr>
            <a:normAutofit/>
          </a:bodyPr>
          <a:lstStyle/>
          <a:p>
            <a:pPr marL="596646" indent="-514350">
              <a:buAutoNum type="alphaLcParenR" startAt="11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 on the main idea: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listening we should focus on the main idea of the message, it will be fruitful in the comprehension of the spirit of the message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main idea is understood, the whole message will be understandable</a:t>
            </a:r>
          </a:p>
          <a:p>
            <a:pPr marL="596646" indent="-514350">
              <a:buAutoNum type="alphaLcParenR" startAt="12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Listening: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medical formula unless we practice listening in order to be a good listener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should regularly listen the speeches, lectures and interviews in order to improve our listening habits</a:t>
            </a:r>
          </a:p>
        </p:txBody>
      </p:sp>
    </p:spTree>
    <p:extLst>
      <p:ext uri="{BB962C8B-B14F-4D97-AF65-F5344CB8AC3E}">
        <p14:creationId xmlns:p14="http://schemas.microsoft.com/office/powerpoint/2010/main" val="26387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49808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i="1" dirty="0" smtClean="0">
                <a:solidFill>
                  <a:schemeClr val="tx2"/>
                </a:solidFill>
              </a:rPr>
              <a:t>Best Way To Persuade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7943088" cy="5715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altLang="en-US" sz="2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"One of the best ways to persuade others is with your ears - by listening  to them."</a:t>
            </a:r>
            <a:r>
              <a:rPr lang="en-US" altLang="en-US" sz="2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Dean Rusk</a:t>
            </a:r>
            <a:r>
              <a:rPr lang="en-US" altLang="en-US" sz="2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r>
              <a:rPr lang="en-US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has given us one tongue, but two ears, so that we may hear from others twice as much as we speak. </a:t>
            </a:r>
            <a:endParaRPr lang="en-US" altLang="en-US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Listening skills </a:t>
            </a:r>
            <a:r>
              <a:rPr lang="da-DK" alt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da-DK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ways to help </a:t>
            </a:r>
            <a:r>
              <a:rPr lang="da-DK" alt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listen something more effectively</a:t>
            </a:r>
          </a:p>
          <a:p>
            <a:pPr>
              <a:lnSpc>
                <a:spcPct val="90000"/>
              </a:lnSpc>
            </a:pPr>
            <a:r>
              <a:rPr lang="en-US" altLang="en-US" sz="27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people compliment someone on being a great communicator, they often mean that the person is a good listener."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i="1" dirty="0">
                <a:solidFill>
                  <a:schemeClr val="tx2"/>
                </a:solidFill>
              </a:rPr>
              <a:t>                                    </a:t>
            </a:r>
            <a:r>
              <a:rPr lang="en-US" altLang="en-US" sz="2800" i="1" dirty="0" smtClean="0">
                <a:solidFill>
                  <a:schemeClr val="tx2"/>
                </a:solidFill>
              </a:rPr>
              <a:t>(Joseph </a:t>
            </a:r>
            <a:r>
              <a:rPr lang="en-US" altLang="en-US" sz="2800" i="1" dirty="0" err="1">
                <a:solidFill>
                  <a:schemeClr val="tx2"/>
                </a:solidFill>
              </a:rPr>
              <a:t>Sommerville</a:t>
            </a:r>
            <a:r>
              <a:rPr lang="en-US" altLang="en-US" sz="2800" i="1" dirty="0">
                <a:solidFill>
                  <a:schemeClr val="tx2"/>
                </a:solidFill>
              </a:rPr>
              <a:t>, </a:t>
            </a:r>
            <a:r>
              <a:rPr lang="en-US" altLang="en-US" sz="2800" i="1" dirty="0" smtClean="0">
                <a:solidFill>
                  <a:schemeClr val="tx2"/>
                </a:solidFill>
              </a:rPr>
              <a:t>PhD)</a:t>
            </a:r>
            <a:endParaRPr lang="en-US" altLang="en-US" sz="2800" dirty="0">
              <a:solidFill>
                <a:schemeClr val="tx2"/>
              </a:solidFill>
            </a:endParaRPr>
          </a:p>
          <a:p>
            <a:endParaRPr lang="en-US" alt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050124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We Spend a lot of Time Listening</a:t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762000"/>
            <a:ext cx="8077200" cy="5943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000" dirty="0" smtClean="0"/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sz="2000" dirty="0" smtClean="0"/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sz="2000" dirty="0" smtClean="0"/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sz="2000" dirty="0" smtClean="0"/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sz="2000" dirty="0" smtClean="0"/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sz="2000" dirty="0" smtClean="0"/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r>
              <a:rPr lang="en-US" sz="2000" dirty="0" smtClean="0"/>
              <a:t>Based </a:t>
            </a:r>
            <a:r>
              <a:rPr lang="en-US" sz="2000" dirty="0"/>
              <a:t>on the research of:</a:t>
            </a:r>
            <a:r>
              <a:rPr lang="en-US" sz="2000" i="1" dirty="0"/>
              <a:t> Adler, R., Rosenfeld, L. and Proctor, R. (2001) </a:t>
            </a:r>
            <a:br>
              <a:rPr lang="en-US" sz="2000" i="1" dirty="0"/>
            </a:br>
            <a:r>
              <a:rPr lang="en-US" sz="2000" i="1" dirty="0"/>
              <a:t>Interplay: the process of interpersonal communicating (8th </a:t>
            </a:r>
            <a:r>
              <a:rPr lang="en-US" sz="2000" i="1" dirty="0" err="1"/>
              <a:t>edn</a:t>
            </a:r>
            <a:r>
              <a:rPr lang="en-US" sz="2000" i="1" dirty="0"/>
              <a:t>), Fort Worth, TX: Harcourt</a:t>
            </a:r>
            <a:r>
              <a:rPr lang="en-US" sz="2000" i="1" dirty="0" smtClean="0"/>
              <a:t>.</a:t>
            </a:r>
            <a:endParaRPr lang="en-US" sz="2000" dirty="0"/>
          </a:p>
        </p:txBody>
      </p:sp>
      <p:pic>
        <p:nvPicPr>
          <p:cNvPr id="1027" name="Picture 3" descr="C:\Users\Muhammad\Desktop\xtime_spent_communicating.gif.pagespeed.ic.5o6r6Hdaf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9" y="762000"/>
            <a:ext cx="7162801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31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866888" cy="685800"/>
          </a:xfrm>
        </p:spPr>
        <p:txBody>
          <a:bodyPr>
            <a:noAutofit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LISTENING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8077200" cy="5562600"/>
          </a:xfrm>
        </p:spPr>
        <p:txBody>
          <a:bodyPr>
            <a:noAutofit/>
          </a:bodyPr>
          <a:lstStyle/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 is the ability to accurately receive and interpret messages in the communication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 is key to all effective communication, without the ability to listen effectively messages are easily misunderstood – communication breaks down and the sender of the message can easily become frustrated or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irritated</a:t>
            </a: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wrong concept that listening is a neglected skill and comes naturally</a:t>
            </a: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human’s listening efficiency is no more than 25-30%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2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</a:p>
          <a:p>
            <a:pPr marL="82296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Dumont and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2296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“Listening is the complex process of Receiving, focusing, Deciphering, accepting and storing what we hear.”</a:t>
            </a:r>
          </a:p>
          <a:p>
            <a:pPr marL="82296" indent="0">
              <a:buNone/>
            </a:pP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US" sz="2800" i="1" dirty="0" smtClean="0"/>
              <a:t>“Listening is the </a:t>
            </a:r>
            <a:r>
              <a:rPr lang="en-US" sz="2800" i="1" dirty="0"/>
              <a:t>process of receiving, constructing meaning from, and responding to spoken and/or nonverbal </a:t>
            </a:r>
            <a:r>
              <a:rPr lang="en-US" sz="2800" i="1" dirty="0" smtClean="0"/>
              <a:t>messages”.</a:t>
            </a:r>
          </a:p>
          <a:p>
            <a:pPr marL="82296" indent="0">
              <a:buNone/>
            </a:pPr>
            <a:r>
              <a:rPr lang="en-US" sz="2800" i="1" dirty="0"/>
              <a:t>(</a:t>
            </a:r>
            <a:r>
              <a:rPr lang="en-US" sz="2800" dirty="0" smtClean="0"/>
              <a:t>International </a:t>
            </a:r>
            <a:r>
              <a:rPr lang="en-US" sz="2800" dirty="0"/>
              <a:t>Listening </a:t>
            </a:r>
            <a:r>
              <a:rPr lang="en-US" sz="2800" dirty="0" smtClean="0"/>
              <a:t>Association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29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1143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Listening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8077200" cy="54864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organizations it is of paramount nature and through listening business people receive information, news, instructions suggestions and guidelines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 is so important that many top employers provide listening skills training for their employees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not surprising when you consider that good listening skills can lead to: better customer satisfaction, greater productivity with fewer mistakes, increased sharing of information that in turn can lead to more creative and innovative work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886"/>
            <a:ext cx="7790688" cy="9906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57150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successful leaders and entrepreneurs credit their success to effective listening skills. Richard Branson frequently quotes listening as one of the main factors behind the success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P&amp;G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listening is a skill that underpins all positive human relationships, spend some time thinking about and developing your listening skills – they are the building blocks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Employability Skills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 Skills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more examples of the importance of listening in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workplace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5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866888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manager who has poor habits of listening can not communicate effectively to his subordinates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listening skills also have benefits in our personal lives, including: A greater number of friends and social networks, improved self-esteem and confidence, higher grades at school and in academic work and even better health and general well-being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 have shown that, whereas speaking raises blood pressure, listening brings it down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41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297</TotalTime>
  <Words>1621</Words>
  <Application>Microsoft Office PowerPoint</Application>
  <PresentationFormat>On-screen Show (4:3)</PresentationFormat>
  <Paragraphs>180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Solstice</vt:lpstr>
      <vt:lpstr>BUSINESS COMMUNICATION &amp; REPORT WRITING</vt:lpstr>
      <vt:lpstr>  EFFECTIVE LISTENING </vt:lpstr>
      <vt:lpstr>Best Way To Persuade</vt:lpstr>
      <vt:lpstr>We Spend a lot of Time Listening </vt:lpstr>
      <vt:lpstr>EFFECTIVE LISTENING</vt:lpstr>
      <vt:lpstr>EFFECTIVE LISTENING</vt:lpstr>
      <vt:lpstr>Importance of Listening</vt:lpstr>
      <vt:lpstr>Importance of Listening</vt:lpstr>
      <vt:lpstr>Importance of Listening</vt:lpstr>
      <vt:lpstr>HEARING AND LISTENING DISTINGUISHING</vt:lpstr>
      <vt:lpstr>Kinds of Listening</vt:lpstr>
      <vt:lpstr>Kinds of Listening</vt:lpstr>
      <vt:lpstr>Kinds of Listening</vt:lpstr>
      <vt:lpstr>Kinds of Listening</vt:lpstr>
      <vt:lpstr>Kinds of Listening</vt:lpstr>
      <vt:lpstr>Kinds of Listening</vt:lpstr>
      <vt:lpstr>FACTORS CAUSING LISTENIG FAULTS</vt:lpstr>
      <vt:lpstr>FACTORS CAUSING LISTENIG FAULTS</vt:lpstr>
      <vt:lpstr>FACTORS CAUSING LISTENIG FAULTS</vt:lpstr>
      <vt:lpstr>TECHINIQUES TO IMPROVE LISTENING</vt:lpstr>
      <vt:lpstr>TECHINIQUES TO IMPROVE LISTENING</vt:lpstr>
      <vt:lpstr>TECHINIQUES TO IMPROVE LISTENING</vt:lpstr>
      <vt:lpstr>TECHINIQUES TO IMPROVE LISTENING</vt:lpstr>
      <vt:lpstr>TECHINIQUES TO IMPROVE LISTENING</vt:lpstr>
      <vt:lpstr>TECHINIQUES TO IMPROVE LISTENING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COMMUNICATION &amp; REPORT WRITING</dc:title>
  <dc:creator>Muhammad Zubair</dc:creator>
  <cp:lastModifiedBy>Muhammad Zubair</cp:lastModifiedBy>
  <cp:revision>66</cp:revision>
  <dcterms:created xsi:type="dcterms:W3CDTF">2006-08-16T00:00:00Z</dcterms:created>
  <dcterms:modified xsi:type="dcterms:W3CDTF">2014-12-03T12:08:54Z</dcterms:modified>
</cp:coreProperties>
</file>