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61" r:id="rId4"/>
    <p:sldId id="262" r:id="rId5"/>
    <p:sldId id="258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C3665-CC20-416C-A57A-9BBFC9B81FEF}" type="datetimeFigureOut">
              <a:rPr lang="en-US" smtClean="0"/>
              <a:pPr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2426D-75C2-486E-B392-C46C9B136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take a perfect picture, we need a balanced exposure. </a:t>
            </a:r>
          </a:p>
          <a:p>
            <a:endParaRPr lang="en-US" dirty="0"/>
          </a:p>
          <a:p>
            <a:r>
              <a:rPr lang="en-US" dirty="0" smtClean="0"/>
              <a:t>Not under exposed (dark picture)</a:t>
            </a:r>
          </a:p>
          <a:p>
            <a:r>
              <a:rPr lang="en-US" dirty="0" smtClean="0"/>
              <a:t>Not Over Exposed (over bright picture)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900" smtClean="0">
                <a:ea typeface="ＭＳ Ｐゴシック" pitchFamily="34" charset="-128"/>
              </a:rPr>
              <a:t>DIFFERENT WAYS TO MAKE A GOOD PHOTOGRAPH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Control exposure 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Aperture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Shutter speed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ISO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UNDER/OVER EXPOSED</a:t>
            </a:r>
            <a:endParaRPr lang="en-US" dirty="0"/>
          </a:p>
        </p:txBody>
      </p:sp>
      <p:pic>
        <p:nvPicPr>
          <p:cNvPr id="4" name="Content Placeholder 3" descr="over expos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2209800"/>
            <a:ext cx="3202401" cy="2133600"/>
          </a:xfrm>
        </p:spPr>
      </p:pic>
      <p:pic>
        <p:nvPicPr>
          <p:cNvPr id="5" name="Picture 4" descr="un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2209800"/>
            <a:ext cx="3217887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Triangle</a:t>
            </a:r>
            <a:endParaRPr lang="en-US" dirty="0"/>
          </a:p>
        </p:txBody>
      </p:sp>
      <p:pic>
        <p:nvPicPr>
          <p:cNvPr id="6" name="Content Placeholder 5" descr="exposure-triangle-guide-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1333" y="1600200"/>
            <a:ext cx="7161334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can adjust the exposure by </a:t>
            </a:r>
            <a:r>
              <a:rPr lang="en-US" dirty="0" err="1" smtClean="0"/>
              <a:t>controling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Shutter, Aperture, ISO &amp; Lighting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exposure-triangle-guide-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3124200"/>
            <a:ext cx="5562600" cy="3515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EXPOSURE TRIANGLE</a:t>
            </a:r>
          </a:p>
        </p:txBody>
      </p:sp>
      <p:pic>
        <p:nvPicPr>
          <p:cNvPr id="52227" name="Content Placeholder 6" descr="exposure_triangl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62163" y="2141538"/>
            <a:ext cx="5100637" cy="4487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121</TotalTime>
  <Words>63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Exposure</vt:lpstr>
      <vt:lpstr>DIFFERENT WAYS TO MAKE A GOOD PHOTOGRAPH</vt:lpstr>
      <vt:lpstr>UNDER/OVER EXPOSED</vt:lpstr>
      <vt:lpstr>Exposure Triangle</vt:lpstr>
      <vt:lpstr>Perfect Exposure</vt:lpstr>
      <vt:lpstr>EXPOSURE TRIANGLE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DSLR</dc:title>
  <dc:creator>Atif</dc:creator>
  <cp:lastModifiedBy>Atif</cp:lastModifiedBy>
  <cp:revision>26</cp:revision>
  <dcterms:created xsi:type="dcterms:W3CDTF">2017-05-07T17:15:58Z</dcterms:created>
  <dcterms:modified xsi:type="dcterms:W3CDTF">2020-05-16T12:54:41Z</dcterms:modified>
</cp:coreProperties>
</file>