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5" r:id="rId6"/>
    <p:sldId id="263" r:id="rId7"/>
    <p:sldId id="259" r:id="rId8"/>
    <p:sldId id="260" r:id="rId9"/>
    <p:sldId id="261" r:id="rId10"/>
    <p:sldId id="266" r:id="rId11"/>
    <p:sldId id="262" r:id="rId12"/>
    <p:sldId id="267" r:id="rId13"/>
    <p:sldId id="268" r:id="rId14"/>
    <p:sldId id="269" r:id="rId15"/>
    <p:sldId id="274" r:id="rId16"/>
    <p:sldId id="270" r:id="rId17"/>
    <p:sldId id="275" r:id="rId18"/>
    <p:sldId id="271"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2" d="100"/>
          <a:sy n="62" d="100"/>
        </p:scale>
        <p:origin x="1020"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17-Apr-20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17-Apr-20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17-Apr-20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17-Apr-20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17-Apr-20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17-Apr-20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17-Apr-20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17-Apr-20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17-Apr-20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n.wikipedia.org/wiki/Physical_therap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2627290"/>
            <a:ext cx="8950816" cy="1493949"/>
          </a:xfrm>
        </p:spPr>
        <p:txBody>
          <a:bodyPr/>
          <a:lstStyle/>
          <a:p>
            <a:r>
              <a:rPr lang="en-US" sz="4800" dirty="0" smtClean="0"/>
              <a:t>Introduction to Electrotherapy and Physical Agents </a:t>
            </a:r>
            <a:endParaRPr lang="en-US" sz="48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65822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Physical Agents &amp; </a:t>
            </a:r>
            <a:r>
              <a:rPr lang="en-US" dirty="0" err="1"/>
              <a:t>E</a:t>
            </a:r>
            <a:r>
              <a:rPr lang="en-US" dirty="0" err="1" smtClean="0"/>
              <a:t>lectromodalities</a:t>
            </a:r>
            <a:r>
              <a:rPr lang="en-US" dirty="0" smtClean="0"/>
              <a:t> </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69540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INFRARED RADIATIONS</a:t>
            </a:r>
            <a:endParaRPr lang="en-US" dirty="0"/>
          </a:p>
        </p:txBody>
      </p:sp>
      <p:pic>
        <p:nvPicPr>
          <p:cNvPr id="4" name="Picture 2" descr="C:\Users\MOHSANA\Desktop\infrared-lamp-500x500.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8556" y="2336800"/>
            <a:ext cx="3598863" cy="35988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2761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LASER THERAPY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76160" y="563881"/>
            <a:ext cx="4815840" cy="146304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0320" y="2026920"/>
            <a:ext cx="10886839" cy="4678680"/>
          </a:xfrm>
          <a:prstGeom prst="rect">
            <a:avLst/>
          </a:prstGeom>
        </p:spPr>
      </p:pic>
    </p:spTree>
    <p:extLst>
      <p:ext uri="{BB962C8B-B14F-4D97-AF65-F5344CB8AC3E}">
        <p14:creationId xmlns:p14="http://schemas.microsoft.com/office/powerpoint/2010/main" val="508183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ULTRASOUNDTHERAPY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42160" y="2336800"/>
            <a:ext cx="6858000" cy="3598863"/>
          </a:xfrm>
        </p:spPr>
      </p:pic>
    </p:spTree>
    <p:extLst>
      <p:ext uri="{BB962C8B-B14F-4D97-AF65-F5344CB8AC3E}">
        <p14:creationId xmlns:p14="http://schemas.microsoft.com/office/powerpoint/2010/main" val="2484387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TRACTION</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321" y="2032286"/>
            <a:ext cx="10566799" cy="4764754"/>
          </a:xfrm>
        </p:spPr>
      </p:pic>
    </p:spTree>
    <p:extLst>
      <p:ext uri="{BB962C8B-B14F-4D97-AF65-F5344CB8AC3E}">
        <p14:creationId xmlns:p14="http://schemas.microsoft.com/office/powerpoint/2010/main" val="4052430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 y="289560"/>
            <a:ext cx="10592435" cy="6431280"/>
          </a:xfrm>
        </p:spPr>
      </p:pic>
    </p:spTree>
    <p:extLst>
      <p:ext uri="{BB962C8B-B14F-4D97-AF65-F5344CB8AC3E}">
        <p14:creationId xmlns:p14="http://schemas.microsoft.com/office/powerpoint/2010/main" val="3430998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COMPRESSION THERAPY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5520" y="2255520"/>
            <a:ext cx="6385559" cy="4099559"/>
          </a:xfrm>
        </p:spPr>
      </p:pic>
    </p:spTree>
    <p:extLst>
      <p:ext uri="{BB962C8B-B14F-4D97-AF65-F5344CB8AC3E}">
        <p14:creationId xmlns:p14="http://schemas.microsoft.com/office/powerpoint/2010/main" val="2088523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521" y="753228"/>
            <a:ext cx="10353439" cy="1080938"/>
          </a:xfrm>
        </p:spPr>
        <p:txBody>
          <a:bodyPr/>
          <a:lstStyle/>
          <a:p>
            <a:r>
              <a:rPr lang="en-US" dirty="0"/>
              <a:t>I</a:t>
            </a:r>
            <a:r>
              <a:rPr lang="en-US" dirty="0" smtClean="0"/>
              <a:t>NTERMITTENT PNEUMATIC COMPRESSION PUMP</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41120" y="2286000"/>
            <a:ext cx="9235440" cy="4236720"/>
          </a:xfrm>
        </p:spPr>
      </p:pic>
    </p:spTree>
    <p:extLst>
      <p:ext uri="{BB962C8B-B14F-4D97-AF65-F5344CB8AC3E}">
        <p14:creationId xmlns:p14="http://schemas.microsoft.com/office/powerpoint/2010/main" val="5230318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FARADIC STIMULATION </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0720" y="2377440"/>
            <a:ext cx="7909560" cy="4038600"/>
          </a:xfrm>
        </p:spPr>
      </p:pic>
    </p:spTree>
    <p:extLst>
      <p:ext uri="{BB962C8B-B14F-4D97-AF65-F5344CB8AC3E}">
        <p14:creationId xmlns:p14="http://schemas.microsoft.com/office/powerpoint/2010/main" val="3913096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97481" y="2255520"/>
            <a:ext cx="5553710" cy="3916679"/>
          </a:xfrm>
        </p:spPr>
      </p:pic>
    </p:spTree>
    <p:extLst>
      <p:ext uri="{BB962C8B-B14F-4D97-AF65-F5344CB8AC3E}">
        <p14:creationId xmlns:p14="http://schemas.microsoft.com/office/powerpoint/2010/main" val="2185420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Electrotherapy</a:t>
            </a:r>
            <a:endParaRPr lang="en-US" dirty="0"/>
          </a:p>
        </p:txBody>
      </p:sp>
      <p:sp>
        <p:nvSpPr>
          <p:cNvPr id="3" name="Content Placeholder 2"/>
          <p:cNvSpPr>
            <a:spLocks noGrp="1"/>
          </p:cNvSpPr>
          <p:nvPr>
            <p:ph idx="1"/>
          </p:nvPr>
        </p:nvSpPr>
        <p:spPr/>
        <p:txBody>
          <a:bodyPr/>
          <a:lstStyle/>
          <a:p>
            <a:r>
              <a:rPr lang="en-US" b="1" dirty="0"/>
              <a:t>Electrotherapy</a:t>
            </a:r>
            <a:r>
              <a:rPr lang="en-US" dirty="0"/>
              <a:t> is the use of electrical energy as a medical treatment. </a:t>
            </a:r>
            <a:endParaRPr lang="en-US" dirty="0"/>
          </a:p>
          <a:p>
            <a:r>
              <a:rPr lang="en-US" dirty="0" smtClean="0"/>
              <a:t> </a:t>
            </a:r>
            <a:r>
              <a:rPr lang="en-US" dirty="0"/>
              <a:t>Electrotherapy includes a range of treatments using electricity to reduce pain, improve circulation, repair tissues, strengthen muscles, and promote bone growth, leading to improvements in physical functioning.</a:t>
            </a:r>
          </a:p>
          <a:p>
            <a:r>
              <a:rPr lang="en-US" dirty="0"/>
              <a:t/>
            </a:r>
            <a:br>
              <a:rPr lang="en-US" dirty="0"/>
            </a:br>
            <a:endParaRPr lang="en-US" dirty="0"/>
          </a:p>
        </p:txBody>
      </p:sp>
    </p:spTree>
    <p:extLst>
      <p:ext uri="{BB962C8B-B14F-4D97-AF65-F5344CB8AC3E}">
        <p14:creationId xmlns:p14="http://schemas.microsoft.com/office/powerpoint/2010/main" val="2759086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INTERFERRENTIAL THERAPY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0321" y="2164080"/>
            <a:ext cx="10094359" cy="3992880"/>
          </a:xfrm>
        </p:spPr>
      </p:pic>
    </p:spTree>
    <p:extLst>
      <p:ext uri="{BB962C8B-B14F-4D97-AF65-F5344CB8AC3E}">
        <p14:creationId xmlns:p14="http://schemas.microsoft.com/office/powerpoint/2010/main" val="201970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Electrotherapy</a:t>
            </a:r>
          </a:p>
        </p:txBody>
      </p:sp>
      <p:sp>
        <p:nvSpPr>
          <p:cNvPr id="3" name="Content Placeholder 2"/>
          <p:cNvSpPr>
            <a:spLocks noGrp="1"/>
          </p:cNvSpPr>
          <p:nvPr>
            <p:ph idx="1"/>
          </p:nvPr>
        </p:nvSpPr>
        <p:spPr/>
        <p:txBody>
          <a:bodyPr>
            <a:normAutofit/>
          </a:bodyPr>
          <a:lstStyle/>
          <a:p>
            <a:r>
              <a:rPr lang="en-US" dirty="0"/>
              <a:t>Electrotherapy is the science of using electrical stimulation to treat injuries and illnesses, such as to improve circulation, reduce pain, strengthen muscles, repair tissues, and promote bone growth, leading to improvements in physical functioning. It is a discipline that is encompassed within the physical rehabilitation and medicine used by many medical practitioners.</a:t>
            </a:r>
            <a:br>
              <a:rPr lang="en-US" dirty="0"/>
            </a:br>
            <a:r>
              <a:rPr lang="en-US" dirty="0"/>
              <a:t/>
            </a:r>
            <a:br>
              <a:rPr lang="en-US" dirty="0"/>
            </a:br>
            <a:endParaRPr lang="en-US" dirty="0"/>
          </a:p>
        </p:txBody>
      </p:sp>
    </p:spTree>
    <p:extLst>
      <p:ext uri="{BB962C8B-B14F-4D97-AF65-F5344CB8AC3E}">
        <p14:creationId xmlns:p14="http://schemas.microsoft.com/office/powerpoint/2010/main" val="3739952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Electrotherapy</a:t>
            </a:r>
          </a:p>
        </p:txBody>
      </p:sp>
      <p:sp>
        <p:nvSpPr>
          <p:cNvPr id="3" name="Content Placeholder 2"/>
          <p:cNvSpPr>
            <a:spLocks noGrp="1"/>
          </p:cNvSpPr>
          <p:nvPr>
            <p:ph idx="1"/>
          </p:nvPr>
        </p:nvSpPr>
        <p:spPr/>
        <p:txBody>
          <a:bodyPr/>
          <a:lstStyle/>
          <a:p>
            <a:r>
              <a:rPr lang="en-US" dirty="0"/>
              <a:t>Electrotherapy is a method which usually employs electrical energy mainly to speed the healing process after surgery, to reduce the pain, and to stimulate muscle contractions. Basically, it triggers the release of natural painkillers in the body.</a:t>
            </a:r>
          </a:p>
          <a:p>
            <a:r>
              <a:rPr lang="en-US" dirty="0"/>
              <a:t/>
            </a:r>
            <a:br>
              <a:rPr lang="en-US" dirty="0"/>
            </a:br>
            <a:endParaRPr lang="en-US" dirty="0"/>
          </a:p>
        </p:txBody>
      </p:sp>
    </p:spTree>
    <p:extLst>
      <p:ext uri="{BB962C8B-B14F-4D97-AF65-F5344CB8AC3E}">
        <p14:creationId xmlns:p14="http://schemas.microsoft.com/office/powerpoint/2010/main" val="372361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Electrotherapy</a:t>
            </a:r>
          </a:p>
        </p:txBody>
      </p:sp>
      <p:sp>
        <p:nvSpPr>
          <p:cNvPr id="3" name="Content Placeholder 2"/>
          <p:cNvSpPr>
            <a:spLocks noGrp="1"/>
          </p:cNvSpPr>
          <p:nvPr>
            <p:ph idx="1"/>
          </p:nvPr>
        </p:nvSpPr>
        <p:spPr/>
        <p:txBody>
          <a:bodyPr/>
          <a:lstStyle/>
          <a:p>
            <a:r>
              <a:rPr lang="en-US" dirty="0"/>
              <a:t>Electrotherapy provides a wide array of treatments commonly used as a therapeutic means to heal the body. The electrical stimulation provides physiological and chemical refinement in the body, allowing an increased ability to repair damaged tissues that may have been caused by inflammation, skin ulcers or injury, among others. It is primarily the </a:t>
            </a:r>
            <a:r>
              <a:rPr lang="en-US" dirty="0" err="1"/>
              <a:t>utilisation</a:t>
            </a:r>
            <a:r>
              <a:rPr lang="en-US" dirty="0"/>
              <a:t> of an electrical current to stimulate nerves and muscles through the skin in order to ascertain the measure of pain relief.</a:t>
            </a:r>
          </a:p>
          <a:p>
            <a:r>
              <a:rPr lang="en-US" dirty="0"/>
              <a:t/>
            </a:r>
            <a:br>
              <a:rPr lang="en-US" dirty="0"/>
            </a:br>
            <a:endParaRPr lang="en-US" dirty="0"/>
          </a:p>
        </p:txBody>
      </p:sp>
    </p:spTree>
    <p:extLst>
      <p:ext uri="{BB962C8B-B14F-4D97-AF65-F5344CB8AC3E}">
        <p14:creationId xmlns:p14="http://schemas.microsoft.com/office/powerpoint/2010/main" val="119296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ancient concepts:</a:t>
            </a:r>
            <a:endParaRPr lang="en-US" dirty="0"/>
          </a:p>
        </p:txBody>
      </p:sp>
      <p:sp>
        <p:nvSpPr>
          <p:cNvPr id="3" name="Content Placeholder 2"/>
          <p:cNvSpPr>
            <a:spLocks noGrp="1"/>
          </p:cNvSpPr>
          <p:nvPr>
            <p:ph idx="1"/>
          </p:nvPr>
        </p:nvSpPr>
        <p:spPr/>
        <p:txBody>
          <a:bodyPr/>
          <a:lstStyle/>
          <a:p>
            <a:r>
              <a:rPr lang="en-US" dirty="0"/>
              <a:t>In fact, the </a:t>
            </a:r>
            <a:r>
              <a:rPr lang="en-US" dirty="0" err="1"/>
              <a:t>utilisation</a:t>
            </a:r>
            <a:r>
              <a:rPr lang="en-US" dirty="0"/>
              <a:t> of electrotherapy dates back to ancient times and its growing benefits have been used to address:</a:t>
            </a:r>
          </a:p>
          <a:p>
            <a:r>
              <a:rPr lang="en-US" dirty="0"/>
              <a:t>⦁ Anxiety and Depression</a:t>
            </a:r>
            <a:br>
              <a:rPr lang="en-US" dirty="0"/>
            </a:br>
            <a:r>
              <a:rPr lang="en-US" dirty="0"/>
              <a:t>⦁ Chronic Fatigue in General</a:t>
            </a:r>
            <a:br>
              <a:rPr lang="en-US" dirty="0"/>
            </a:br>
            <a:r>
              <a:rPr lang="en-US" dirty="0"/>
              <a:t>⦁ Chronic Pain</a:t>
            </a:r>
            <a:br>
              <a:rPr lang="en-US" dirty="0"/>
            </a:br>
            <a:r>
              <a:rPr lang="en-US" dirty="0"/>
              <a:t>⦁ Stimulating Bone Growth</a:t>
            </a:r>
            <a:br>
              <a:rPr lang="en-US" dirty="0"/>
            </a:br>
            <a:r>
              <a:rPr lang="en-US" dirty="0"/>
              <a:t>⦁ Migraine Headaches</a:t>
            </a:r>
            <a:br>
              <a:rPr lang="en-US" dirty="0"/>
            </a:br>
            <a:r>
              <a:rPr lang="en-US" dirty="0"/>
              <a:t>⦁ Fibromyalgia</a:t>
            </a:r>
            <a:br>
              <a:rPr lang="en-US" dirty="0"/>
            </a:br>
            <a:r>
              <a:rPr lang="en-US" dirty="0"/>
              <a:t>⦁ Diabetic Nerve Pain</a:t>
            </a:r>
            <a:br>
              <a:rPr lang="en-US" dirty="0"/>
            </a:br>
            <a:r>
              <a:rPr lang="en-US" dirty="0"/>
              <a:t>⦁ Wound Healing</a:t>
            </a:r>
          </a:p>
          <a:p>
            <a:endParaRPr lang="en-US" dirty="0"/>
          </a:p>
        </p:txBody>
      </p:sp>
    </p:spTree>
    <p:extLst>
      <p:ext uri="{BB962C8B-B14F-4D97-AF65-F5344CB8AC3E}">
        <p14:creationId xmlns:p14="http://schemas.microsoft.com/office/powerpoint/2010/main" val="4025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Benefits</a:t>
            </a:r>
            <a:endParaRPr lang="en-US" dirty="0"/>
          </a:p>
        </p:txBody>
      </p:sp>
      <p:sp>
        <p:nvSpPr>
          <p:cNvPr id="3" name="Content Placeholder 2"/>
          <p:cNvSpPr>
            <a:spLocks noGrp="1"/>
          </p:cNvSpPr>
          <p:nvPr>
            <p:ph idx="1"/>
          </p:nvPr>
        </p:nvSpPr>
        <p:spPr/>
        <p:txBody>
          <a:bodyPr/>
          <a:lstStyle/>
          <a:p>
            <a:r>
              <a:rPr lang="en-US" b="1" dirty="0"/>
              <a:t>Depending on your medical or musculoskeletal condition, electrotherapy can offer several key benefits:</a:t>
            </a:r>
            <a:endParaRPr lang="en-US" dirty="0"/>
          </a:p>
          <a:p>
            <a:r>
              <a:rPr lang="en-US" dirty="0"/>
              <a:t>Reduce Nerve Pain. ...</a:t>
            </a:r>
          </a:p>
          <a:p>
            <a:r>
              <a:rPr lang="en-US" dirty="0"/>
              <a:t>Promote Healing of Musculoskeletal Injuries. ...</a:t>
            </a:r>
          </a:p>
          <a:p>
            <a:r>
              <a:rPr lang="en-US" dirty="0"/>
              <a:t>Non-Invasive, Drug-Free Pain Control. ...</a:t>
            </a:r>
          </a:p>
          <a:p>
            <a:r>
              <a:rPr lang="en-US" dirty="0"/>
              <a:t>Prevent Atrophy. ...</a:t>
            </a:r>
          </a:p>
          <a:p>
            <a:r>
              <a:rPr lang="en-US" dirty="0"/>
              <a:t>Increase Circulation for Wound Repair. ...</a:t>
            </a:r>
          </a:p>
          <a:p>
            <a:r>
              <a:rPr lang="en-US" dirty="0"/>
              <a:t>Few, if Any, Side Effects.</a:t>
            </a:r>
          </a:p>
          <a:p>
            <a:endParaRPr lang="en-US" dirty="0"/>
          </a:p>
        </p:txBody>
      </p:sp>
    </p:spTree>
    <p:extLst>
      <p:ext uri="{BB962C8B-B14F-4D97-AF65-F5344CB8AC3E}">
        <p14:creationId xmlns:p14="http://schemas.microsoft.com/office/powerpoint/2010/main" val="571655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Agents in </a:t>
            </a:r>
            <a:r>
              <a:rPr lang="en-US" dirty="0" err="1" smtClean="0"/>
              <a:t>Physicaltherapy</a:t>
            </a:r>
            <a:endParaRPr lang="en-US" dirty="0"/>
          </a:p>
        </p:txBody>
      </p:sp>
      <p:sp>
        <p:nvSpPr>
          <p:cNvPr id="3" name="Content Placeholder 2"/>
          <p:cNvSpPr>
            <a:spLocks noGrp="1"/>
          </p:cNvSpPr>
          <p:nvPr>
            <p:ph idx="1"/>
          </p:nvPr>
        </p:nvSpPr>
        <p:spPr/>
        <p:txBody>
          <a:bodyPr>
            <a:normAutofit/>
          </a:bodyPr>
          <a:lstStyle/>
          <a:p>
            <a:r>
              <a:rPr lang="en-US" sz="3200" b="1" dirty="0"/>
              <a:t>Physical Agents</a:t>
            </a:r>
            <a:r>
              <a:rPr lang="en-US" sz="3200" dirty="0"/>
              <a:t>, in </a:t>
            </a:r>
            <a:r>
              <a:rPr lang="en-US" sz="3200" dirty="0">
                <a:hlinkClick r:id="rId2" tooltip="Physical therapy"/>
              </a:rPr>
              <a:t>physical therapy</a:t>
            </a:r>
            <a:r>
              <a:rPr lang="en-US" sz="3200" dirty="0"/>
              <a:t>, may also be referred to as </a:t>
            </a:r>
            <a:r>
              <a:rPr lang="en-US" sz="3200" b="1" dirty="0"/>
              <a:t>modalities</a:t>
            </a:r>
            <a:r>
              <a:rPr lang="en-US" sz="3200" dirty="0"/>
              <a:t>. Often used in conjunction with other manual therapies such as exercises and stretching.</a:t>
            </a:r>
          </a:p>
          <a:p>
            <a:pPr marL="0" indent="0">
              <a:buNone/>
            </a:pPr>
            <a:r>
              <a:rPr lang="en-US" sz="3200" dirty="0"/>
              <a:t/>
            </a:r>
            <a:br>
              <a:rPr lang="en-US" sz="3200" dirty="0"/>
            </a:br>
            <a:endParaRPr lang="en-US" sz="3200" dirty="0"/>
          </a:p>
        </p:txBody>
      </p:sp>
    </p:spTree>
    <p:extLst>
      <p:ext uri="{BB962C8B-B14F-4D97-AF65-F5344CB8AC3E}">
        <p14:creationId xmlns:p14="http://schemas.microsoft.com/office/powerpoint/2010/main" val="1565967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a:t> </a:t>
            </a:r>
            <a:r>
              <a:rPr lang="en-US" sz="3200" b="1" dirty="0"/>
              <a:t>physical agents</a:t>
            </a:r>
            <a:r>
              <a:rPr lang="en-US" sz="3200" dirty="0"/>
              <a:t> that we call modalities. These </a:t>
            </a:r>
            <a:r>
              <a:rPr lang="en-US" sz="3200" b="1" dirty="0"/>
              <a:t>agents</a:t>
            </a:r>
            <a:r>
              <a:rPr lang="en-US" sz="3200" dirty="0"/>
              <a:t> are thermal [heat and cold], electrical, sound, light and </a:t>
            </a:r>
            <a:r>
              <a:rPr lang="en-US" sz="3200" dirty="0" smtClean="0"/>
              <a:t>mechanical</a:t>
            </a:r>
            <a:r>
              <a:rPr lang="en-US" sz="3200" dirty="0"/>
              <a:t>.</a:t>
            </a:r>
          </a:p>
        </p:txBody>
      </p:sp>
    </p:spTree>
    <p:extLst>
      <p:ext uri="{BB962C8B-B14F-4D97-AF65-F5344CB8AC3E}">
        <p14:creationId xmlns:p14="http://schemas.microsoft.com/office/powerpoint/2010/main" val="447907947"/>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52</TotalTime>
  <Words>316</Words>
  <Application>Microsoft Office PowerPoint</Application>
  <PresentationFormat>Widescreen</PresentationFormat>
  <Paragraphs>38</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Trebuchet MS</vt:lpstr>
      <vt:lpstr>Berlin</vt:lpstr>
      <vt:lpstr>Introduction to Electrotherapy and Physical Agents </vt:lpstr>
      <vt:lpstr>What is Electrotherapy</vt:lpstr>
      <vt:lpstr>What is Electrotherapy</vt:lpstr>
      <vt:lpstr>What is Electrotherapy</vt:lpstr>
      <vt:lpstr>What is Electrotherapy</vt:lpstr>
      <vt:lpstr>Some ancient concepts:</vt:lpstr>
      <vt:lpstr>Some Benefits</vt:lpstr>
      <vt:lpstr>Physical Agents in Physicaltherapy</vt:lpstr>
      <vt:lpstr>PowerPoint Presentation</vt:lpstr>
      <vt:lpstr>Physical Agents &amp; Electromodalities </vt:lpstr>
      <vt:lpstr>INFRARED RADIATIONS</vt:lpstr>
      <vt:lpstr>LASER THERAPY</vt:lpstr>
      <vt:lpstr>ULTRASOUNDTHERAPY</vt:lpstr>
      <vt:lpstr>TRACTION</vt:lpstr>
      <vt:lpstr>PowerPoint Presentation</vt:lpstr>
      <vt:lpstr>COMPRESSION THERAPY</vt:lpstr>
      <vt:lpstr>INTERMITTENT PNEUMATIC COMPRESSION PUMP</vt:lpstr>
      <vt:lpstr>FARADIC STIMULATION </vt:lpstr>
      <vt:lpstr>TENS</vt:lpstr>
      <vt:lpstr>INTERFERRENTIAL THERAPY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Electrotherapy and Physical Agents </dc:title>
  <dc:creator>HP</dc:creator>
  <cp:lastModifiedBy>HP</cp:lastModifiedBy>
  <cp:revision>7</cp:revision>
  <dcterms:created xsi:type="dcterms:W3CDTF">2020-04-16T19:04:36Z</dcterms:created>
  <dcterms:modified xsi:type="dcterms:W3CDTF">2020-04-16T19:57:30Z</dcterms:modified>
</cp:coreProperties>
</file>