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notesMasterIdLst>
    <p:notesMasterId r:id="rId12"/>
  </p:notes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0844" autoAdjust="0"/>
  </p:normalViewPr>
  <p:slideViewPr>
    <p:cSldViewPr snapToGrid="0">
      <p:cViewPr varScale="1">
        <p:scale>
          <a:sx n="84" d="100"/>
          <a:sy n="84" d="100"/>
        </p:scale>
        <p:origin x="7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85E10-494F-4BFA-97EA-B5990743C41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212F9-9F1A-4A86-9FCC-79008F023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8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12F9-9F1A-4A86-9FCC-79008F0231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0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212F9-9F1A-4A86-9FCC-79008F0231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0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300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66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24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6318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08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697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1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669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893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4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6903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88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441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6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07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9935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44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910F1F6-496E-4E89-B347-519813F527EC}" type="datetimeFigureOut">
              <a:rPr lang="en-US" smtClean="0"/>
              <a:t>4/20/2019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C82407-FCCC-4DEF-82F5-543B73C02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916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8940458" cy="4268965"/>
          </a:xfrm>
        </p:spPr>
        <p:txBody>
          <a:bodyPr>
            <a:normAutofit/>
          </a:bodyPr>
          <a:lstStyle/>
          <a:p>
            <a:r>
              <a:rPr lang="en-US" dirty="0"/>
              <a:t>System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/>
              <a:t>Network</a:t>
            </a:r>
            <a:br>
              <a:rPr lang="en-US" dirty="0"/>
            </a:br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   Administration </a:t>
            </a:r>
            <a:r>
              <a:rPr lang="en-US" sz="1400" dirty="0" smtClean="0"/>
              <a:t>(MCSA &amp; RHCSA)</a:t>
            </a:r>
            <a:endParaRPr lang="en-US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3" y="5664201"/>
            <a:ext cx="9448800" cy="685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Lecture  By Waseem  Ahmad </a:t>
            </a:r>
          </a:p>
          <a:p>
            <a:r>
              <a:rPr lang="en-US" dirty="0" smtClean="0"/>
              <a:t>Topic :Yellow Dog UPDATER (yum, RPM)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Install </a:t>
            </a:r>
            <a:r>
              <a:rPr lang="en-US" dirty="0" err="1" smtClean="0"/>
              <a:t>Filezila</a:t>
            </a:r>
            <a:endParaRPr lang="en-US" dirty="0" smtClean="0"/>
          </a:p>
          <a:p>
            <a:r>
              <a:rPr lang="en-US" dirty="0" smtClean="0"/>
              <a:t>Yum  install </a:t>
            </a:r>
            <a:r>
              <a:rPr lang="en-US" dirty="0" err="1" smtClean="0"/>
              <a:t>epel</a:t>
            </a:r>
            <a:r>
              <a:rPr lang="en-US" smtClean="0"/>
              <a:t>-release</a:t>
            </a:r>
            <a:endParaRPr lang="en-US" dirty="0" smtClean="0"/>
          </a:p>
          <a:p>
            <a:r>
              <a:rPr lang="en-US" dirty="0" smtClean="0"/>
              <a:t>Yum install </a:t>
            </a:r>
            <a:r>
              <a:rPr lang="en-US" dirty="0" err="1" smtClean="0"/>
              <a:t>filezilla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03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Topics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432" y="1580050"/>
            <a:ext cx="10353762" cy="4058751"/>
          </a:xfrm>
        </p:spPr>
        <p:txBody>
          <a:bodyPr/>
          <a:lstStyle/>
          <a:p>
            <a:endParaRPr lang="en-US" sz="1800" b="1" dirty="0" smtClean="0"/>
          </a:p>
          <a:p>
            <a:pPr marL="36900" indent="0">
              <a:buNone/>
            </a:pPr>
            <a:endParaRPr lang="en-US" sz="1800" b="1" dirty="0"/>
          </a:p>
          <a:p>
            <a:pPr marL="36900" indent="0">
              <a:buNone/>
            </a:pPr>
            <a:endParaRPr lang="en-US" sz="1800" b="1" dirty="0" smtClean="0"/>
          </a:p>
          <a:p>
            <a:endParaRPr lang="en-US" sz="1800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358"/>
            <a:ext cx="12192000" cy="515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87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 smtClean="0"/>
              <a:t>  RPM and  SRPM </a:t>
            </a:r>
          </a:p>
          <a:p>
            <a:pPr marL="36900" indent="0">
              <a:buNone/>
            </a:pPr>
            <a:r>
              <a:rPr lang="en-US" dirty="0" smtClean="0"/>
              <a:t>=&gt;The  two types of RPM is available  Source Rpm  with the source code also .</a:t>
            </a:r>
          </a:p>
          <a:p>
            <a:pPr marL="36900" indent="0">
              <a:buNone/>
            </a:pPr>
            <a:r>
              <a:rPr lang="en-US" dirty="0" smtClean="0"/>
              <a:t>Naming Convention:</a:t>
            </a:r>
            <a:endParaRPr lang="en-US" dirty="0"/>
          </a:p>
          <a:p>
            <a:pPr marL="36900" indent="0">
              <a:buNone/>
            </a:pPr>
            <a:r>
              <a:rPr lang="en-US" dirty="0" smtClean="0"/>
              <a:t>Package name  -Version- Release – Artitecture.rpm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 smtClean="0"/>
              <a:t>No </a:t>
            </a:r>
            <a:r>
              <a:rPr lang="en-US" dirty="0" err="1" smtClean="0"/>
              <a:t>Arh</a:t>
            </a:r>
            <a:r>
              <a:rPr lang="en-US" dirty="0" smtClean="0"/>
              <a:t>: Architecture means its  both for X86 and 64 bit and platform independent package </a:t>
            </a:r>
          </a:p>
          <a:p>
            <a:pPr marL="36900" indent="0">
              <a:buNone/>
            </a:pPr>
            <a:endParaRPr lang="en-US" dirty="0"/>
          </a:p>
          <a:p>
            <a:pPr marL="36900" indent="0">
              <a:buNone/>
            </a:pPr>
            <a:r>
              <a:rPr lang="en-US" dirty="0" smtClean="0"/>
              <a:t>cd  </a:t>
            </a:r>
            <a:r>
              <a:rPr lang="en-US" dirty="0" err="1" smtClean="0"/>
              <a:t>var</a:t>
            </a:r>
            <a:r>
              <a:rPr lang="en-US" dirty="0" smtClean="0"/>
              <a:t>/lib/rpm             for installation of  RPM  =&gt; rpm –</a:t>
            </a:r>
            <a:r>
              <a:rPr lang="en-US" dirty="0" err="1" smtClean="0"/>
              <a:t>ivh</a:t>
            </a:r>
            <a:r>
              <a:rPr lang="en-US" dirty="0" smtClean="0"/>
              <a:t>  </a:t>
            </a:r>
            <a:r>
              <a:rPr lang="en-US" dirty="0" err="1" smtClean="0"/>
              <a:t>packagename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356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RPM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en-US" dirty="0" smtClean="0"/>
              <a:t>If you want to query the database </a:t>
            </a:r>
          </a:p>
          <a:p>
            <a:pPr marL="36900" indent="0">
              <a:buNone/>
            </a:pPr>
            <a:r>
              <a:rPr lang="en-US" dirty="0" smtClean="0"/>
              <a:t>Rpm  -</a:t>
            </a:r>
            <a:r>
              <a:rPr lang="en-US" dirty="0" err="1" smtClean="0"/>
              <a:t>qa</a:t>
            </a:r>
            <a:r>
              <a:rPr lang="en-US" dirty="0" smtClean="0"/>
              <a:t> | </a:t>
            </a:r>
            <a:r>
              <a:rPr lang="en-US" dirty="0" err="1" smtClean="0"/>
              <a:t>grep</a:t>
            </a:r>
            <a:r>
              <a:rPr lang="en-US" dirty="0" smtClean="0"/>
              <a:t>  </a:t>
            </a:r>
            <a:r>
              <a:rPr lang="en-US" dirty="0" err="1" smtClean="0"/>
              <a:t>vsftpd</a:t>
            </a:r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For deletion of package  </a:t>
            </a:r>
          </a:p>
          <a:p>
            <a:pPr marL="36900" indent="0">
              <a:buNone/>
            </a:pPr>
            <a:r>
              <a:rPr lang="en-US" dirty="0" smtClean="0"/>
              <a:t>      =&gt;Rpm  –e  package name  </a:t>
            </a:r>
          </a:p>
          <a:p>
            <a:pPr marL="36900" indent="0">
              <a:buNone/>
            </a:pPr>
            <a:r>
              <a:rPr lang="en-US" dirty="0" smtClean="0"/>
              <a:t>If you want  to  update the package </a:t>
            </a:r>
          </a:p>
          <a:p>
            <a:pPr marL="36900" indent="0">
              <a:buNone/>
            </a:pPr>
            <a:r>
              <a:rPr lang="en-US" dirty="0"/>
              <a:t> </a:t>
            </a:r>
            <a:r>
              <a:rPr lang="en-US" dirty="0" smtClean="0"/>
              <a:t>    =&gt;  Rpm  -</a:t>
            </a:r>
            <a:r>
              <a:rPr lang="en-US" dirty="0" err="1" smtClean="0"/>
              <a:t>Uvh</a:t>
            </a:r>
            <a:r>
              <a:rPr lang="en-US" dirty="0" smtClean="0"/>
              <a:t>  </a:t>
            </a:r>
            <a:r>
              <a:rPr lang="en-US" dirty="0" err="1" smtClean="0"/>
              <a:t>packagname</a:t>
            </a:r>
            <a:endParaRPr lang="en-US" dirty="0" smtClean="0"/>
          </a:p>
          <a:p>
            <a:pPr marL="36900" indent="0">
              <a:buNone/>
            </a:pPr>
            <a:r>
              <a:rPr lang="en-US" dirty="0" smtClean="0"/>
              <a:t>Check either package have documentation , configuration file ,information </a:t>
            </a:r>
          </a:p>
          <a:p>
            <a:pPr marL="36900" indent="0">
              <a:buNone/>
            </a:pPr>
            <a:r>
              <a:rPr lang="en-US" dirty="0"/>
              <a:t> </a:t>
            </a:r>
            <a:r>
              <a:rPr lang="en-US" dirty="0" smtClean="0"/>
              <a:t>   =&gt;rpm –</a:t>
            </a:r>
            <a:r>
              <a:rPr lang="en-US" dirty="0" err="1" smtClean="0"/>
              <a:t>qd</a:t>
            </a:r>
            <a:r>
              <a:rPr lang="en-US" dirty="0" smtClean="0"/>
              <a:t>  cups             =&gt;rpm –qc cups      =&gt;rpm –qi  cups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475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Yum(Automatic Resolve  Package dependencies)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Yum   search  package-name</a:t>
            </a:r>
          </a:p>
          <a:p>
            <a:r>
              <a:rPr lang="en-US" dirty="0" smtClean="0"/>
              <a:t>Yum  info     package-name</a:t>
            </a:r>
          </a:p>
          <a:p>
            <a:r>
              <a:rPr lang="en-US" dirty="0" smtClean="0"/>
              <a:t>Yum install package –name</a:t>
            </a:r>
          </a:p>
          <a:p>
            <a:r>
              <a:rPr lang="en-US" dirty="0" smtClean="0"/>
              <a:t>Yum remove package-name</a:t>
            </a:r>
          </a:p>
          <a:p>
            <a:r>
              <a:rPr lang="en-US" dirty="0" smtClean="0"/>
              <a:t>Yum </a:t>
            </a:r>
            <a:r>
              <a:rPr lang="en-US" dirty="0" err="1" smtClean="0"/>
              <a:t>grouplist</a:t>
            </a:r>
            <a:r>
              <a:rPr lang="en-US" dirty="0" smtClean="0"/>
              <a:t> package-name                yum </a:t>
            </a:r>
            <a:r>
              <a:rPr lang="en-US" dirty="0" err="1" smtClean="0"/>
              <a:t>grouplist</a:t>
            </a:r>
            <a:r>
              <a:rPr lang="en-US" dirty="0" smtClean="0"/>
              <a:t> ”webserver”</a:t>
            </a:r>
          </a:p>
          <a:p>
            <a:r>
              <a:rPr lang="en-US" dirty="0" smtClean="0"/>
              <a:t>Yum </a:t>
            </a:r>
            <a:r>
              <a:rPr lang="en-US" dirty="0" err="1" smtClean="0"/>
              <a:t>groupinstall</a:t>
            </a:r>
            <a:r>
              <a:rPr lang="en-US" dirty="0" smtClean="0"/>
              <a:t> package-name</a:t>
            </a:r>
          </a:p>
          <a:p>
            <a:r>
              <a:rPr lang="en-US" dirty="0" smtClean="0"/>
              <a:t>Yum search samba</a:t>
            </a:r>
          </a:p>
          <a:p>
            <a:r>
              <a:rPr lang="en-US" dirty="0" smtClean="0"/>
              <a:t>Yum install samba*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53249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3976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IFCONFIG</a:t>
            </a:r>
          </a:p>
          <a:p>
            <a:r>
              <a:rPr lang="en-US" sz="3200" b="1" dirty="0" smtClean="0"/>
              <a:t>/</a:t>
            </a:r>
            <a:r>
              <a:rPr lang="en-US" sz="3200" b="1" dirty="0" err="1" smtClean="0"/>
              <a:t>etc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sysconfig</a:t>
            </a:r>
            <a:r>
              <a:rPr lang="en-US" sz="3200" b="1" dirty="0" smtClean="0"/>
              <a:t>/network-scripts/</a:t>
            </a:r>
          </a:p>
          <a:p>
            <a:r>
              <a:rPr lang="en-US" sz="3200" b="1" dirty="0" err="1" smtClean="0"/>
              <a:t>Ifconfig</a:t>
            </a:r>
            <a:r>
              <a:rPr lang="en-US" sz="3200" b="1" dirty="0" smtClean="0"/>
              <a:t> eth0 192.168.1.10  </a:t>
            </a:r>
            <a:r>
              <a:rPr lang="en-US" sz="3200" b="1" dirty="0" err="1" smtClean="0"/>
              <a:t>netmask</a:t>
            </a:r>
            <a:r>
              <a:rPr lang="en-US" sz="3200" b="1" dirty="0" smtClean="0"/>
              <a:t> 255.255.255.0</a:t>
            </a:r>
          </a:p>
          <a:p>
            <a:r>
              <a:rPr lang="en-US" sz="3200" b="1" dirty="0" err="1" smtClean="0"/>
              <a:t>Dhclient</a:t>
            </a:r>
            <a:r>
              <a:rPr lang="en-US" sz="3200" b="1" dirty="0" smtClean="0"/>
              <a:t>  eth0</a:t>
            </a:r>
          </a:p>
          <a:p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6688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FTP </a:t>
            </a:r>
            <a:r>
              <a:rPr lang="en-US" dirty="0" smtClean="0"/>
              <a:t>Server</a:t>
            </a:r>
            <a:br>
              <a:rPr lang="en-US" dirty="0" smtClean="0"/>
            </a:br>
            <a:r>
              <a:rPr lang="en-US" dirty="0" smtClean="0"/>
              <a:t>VSFTPD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39764"/>
          </a:xfrm>
        </p:spPr>
        <p:txBody>
          <a:bodyPr>
            <a:normAutofit fontScale="40000" lnSpcReduction="20000"/>
          </a:bodyPr>
          <a:lstStyle/>
          <a:p>
            <a:r>
              <a:rPr lang="en-US" sz="3200" b="1" dirty="0" smtClean="0"/>
              <a:t>Yum install ftp </a:t>
            </a:r>
            <a:r>
              <a:rPr lang="en-US" sz="3200" b="1" dirty="0" err="1" smtClean="0"/>
              <a:t>vsftpd</a:t>
            </a:r>
            <a:r>
              <a:rPr lang="en-US" sz="3200" b="1" dirty="0" smtClean="0"/>
              <a:t> -y</a:t>
            </a:r>
          </a:p>
          <a:p>
            <a:r>
              <a:rPr lang="en-US" sz="3200" b="1" dirty="0" smtClean="0"/>
              <a:t>Rpm –</a:t>
            </a:r>
            <a:r>
              <a:rPr lang="en-US" sz="3200" b="1" dirty="0" err="1" smtClean="0"/>
              <a:t>ivh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vsftpd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------------------------</a:t>
            </a:r>
            <a:endParaRPr lang="en-US" sz="3200" b="1" dirty="0"/>
          </a:p>
          <a:p>
            <a:pPr marL="36900" indent="0">
              <a:buNone/>
            </a:pPr>
            <a:r>
              <a:rPr lang="en-US" sz="3200" b="1" dirty="0" smtClean="0"/>
              <a:t>Vim  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etc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vsftpd</a:t>
            </a:r>
            <a:r>
              <a:rPr lang="en-US" sz="3200" b="1" dirty="0" smtClean="0"/>
              <a:t>/</a:t>
            </a:r>
            <a:r>
              <a:rPr lang="en-US" sz="3200" b="1" dirty="0" err="1" smtClean="0"/>
              <a:t>vsftpd.conf</a:t>
            </a:r>
            <a:r>
              <a:rPr lang="en-US" sz="3200" b="1" dirty="0" smtClean="0"/>
              <a:t>  </a:t>
            </a:r>
          </a:p>
          <a:p>
            <a:pPr marL="36900" indent="0">
              <a:buNone/>
            </a:pPr>
            <a:r>
              <a:rPr lang="en-US" sz="3200" b="1" dirty="0" smtClean="0"/>
              <a:t>Modify banner</a:t>
            </a:r>
            <a:endParaRPr lang="en-US" sz="3200" b="1" dirty="0" smtClean="0"/>
          </a:p>
          <a:p>
            <a:pPr marL="36900" indent="0">
              <a:buNone/>
            </a:pPr>
            <a:r>
              <a:rPr lang="en-US" sz="3200" b="1" dirty="0" smtClean="0"/>
              <a:t>ASCI </a:t>
            </a:r>
            <a:r>
              <a:rPr lang="en-US" sz="3200" b="1" dirty="0" err="1" smtClean="0"/>
              <a:t>Dowload</a:t>
            </a:r>
            <a:r>
              <a:rPr lang="en-US" sz="3200" b="1" dirty="0" smtClean="0"/>
              <a:t>  and </a:t>
            </a:r>
            <a:r>
              <a:rPr lang="en-US" sz="3200" b="1" dirty="0" err="1" smtClean="0"/>
              <a:t>uypload</a:t>
            </a:r>
            <a:r>
              <a:rPr lang="en-US" sz="3200" b="1" dirty="0" smtClean="0"/>
              <a:t> enable</a:t>
            </a:r>
            <a:endParaRPr lang="en-US" sz="3200" b="1" dirty="0"/>
          </a:p>
          <a:p>
            <a:pPr marL="36900" indent="0">
              <a:buNone/>
            </a:pPr>
            <a:r>
              <a:rPr lang="en-US" sz="3200" b="1" dirty="0" err="1" smtClean="0"/>
              <a:t>Use_localtime</a:t>
            </a:r>
            <a:r>
              <a:rPr lang="en-US" sz="3200" b="1" dirty="0" smtClean="0"/>
              <a:t>=YES</a:t>
            </a:r>
          </a:p>
          <a:p>
            <a:pPr marL="36900" indent="0">
              <a:buNone/>
            </a:pPr>
            <a:r>
              <a:rPr lang="en-US" sz="3200" b="1" dirty="0" smtClean="0"/>
              <a:t>----------------------</a:t>
            </a:r>
          </a:p>
          <a:p>
            <a:pPr marL="36900" indent="0">
              <a:buNone/>
            </a:pPr>
            <a:r>
              <a:rPr lang="en-US" sz="3200" b="1" dirty="0" err="1" smtClean="0"/>
              <a:t>Systemctl</a:t>
            </a:r>
            <a:r>
              <a:rPr lang="en-US" sz="3200" b="1" dirty="0" smtClean="0"/>
              <a:t> enable  </a:t>
            </a:r>
            <a:r>
              <a:rPr lang="en-US" sz="3200" b="1" dirty="0" err="1" smtClean="0"/>
              <a:t>vsftpd</a:t>
            </a:r>
            <a:endParaRPr lang="en-US" sz="3200" b="1" dirty="0" smtClean="0"/>
          </a:p>
          <a:p>
            <a:pPr marL="36900" indent="0">
              <a:buNone/>
            </a:pPr>
            <a:r>
              <a:rPr lang="en-US" sz="3200" b="1" dirty="0" err="1" smtClean="0"/>
              <a:t>Systemctl</a:t>
            </a:r>
            <a:r>
              <a:rPr lang="en-US" sz="3200" b="1" dirty="0" smtClean="0"/>
              <a:t> </a:t>
            </a:r>
            <a:r>
              <a:rPr lang="en-US" sz="3200" b="1" dirty="0"/>
              <a:t> </a:t>
            </a:r>
            <a:r>
              <a:rPr lang="en-US" sz="3200" b="1" dirty="0" smtClean="0"/>
              <a:t>start </a:t>
            </a:r>
            <a:r>
              <a:rPr lang="en-US" sz="3200" b="1" dirty="0" err="1" smtClean="0"/>
              <a:t>vsftpd</a:t>
            </a:r>
            <a:r>
              <a:rPr lang="en-US" sz="3200" b="1" dirty="0" smtClean="0"/>
              <a:t> </a:t>
            </a:r>
          </a:p>
          <a:p>
            <a:pPr marL="36900" indent="0">
              <a:buNone/>
            </a:pPr>
            <a:r>
              <a:rPr lang="en-US" sz="3200" b="1" dirty="0" smtClean="0"/>
              <a:t>------------------------</a:t>
            </a:r>
          </a:p>
          <a:p>
            <a:pPr marL="36900" indent="0">
              <a:buNone/>
            </a:pPr>
            <a:r>
              <a:rPr lang="en-US" sz="3200" b="1" dirty="0" smtClean="0"/>
              <a:t>Firewall-</a:t>
            </a:r>
            <a:r>
              <a:rPr lang="en-US" sz="3200" b="1" dirty="0" err="1" smtClean="0"/>
              <a:t>cmd</a:t>
            </a:r>
            <a:r>
              <a:rPr lang="en-US" sz="3200" b="1" dirty="0" smtClean="0"/>
              <a:t> –-- permanent  --add-port=21/</a:t>
            </a:r>
            <a:r>
              <a:rPr lang="en-US" sz="3200" b="1" dirty="0" err="1" smtClean="0"/>
              <a:t>tcp</a:t>
            </a:r>
            <a:r>
              <a:rPr lang="en-US" sz="3200" b="1" dirty="0" smtClean="0"/>
              <a:t>-</a:t>
            </a:r>
          </a:p>
          <a:p>
            <a:pPr marL="36900" indent="0">
              <a:buNone/>
            </a:pPr>
            <a:r>
              <a:rPr lang="en-US" sz="3200" b="1" dirty="0"/>
              <a:t>Firewall-</a:t>
            </a:r>
            <a:r>
              <a:rPr lang="en-US" sz="3200" b="1" dirty="0" err="1"/>
              <a:t>cmd</a:t>
            </a:r>
            <a:r>
              <a:rPr lang="en-US" sz="3200" b="1" dirty="0"/>
              <a:t> </a:t>
            </a:r>
            <a:r>
              <a:rPr lang="en-US" sz="3200" b="1" dirty="0" smtClean="0"/>
              <a:t>  -- permanent  </a:t>
            </a:r>
            <a:r>
              <a:rPr lang="en-US" sz="3200" b="1" dirty="0"/>
              <a:t>--</a:t>
            </a:r>
            <a:r>
              <a:rPr lang="en-US" sz="3200" b="1" dirty="0" smtClean="0"/>
              <a:t>add-service=ftp</a:t>
            </a:r>
          </a:p>
          <a:p>
            <a:pPr marL="36900" indent="0">
              <a:buNone/>
            </a:pPr>
            <a:r>
              <a:rPr lang="en-US" sz="3200" b="1" dirty="0" smtClean="0"/>
              <a:t>----------------------</a:t>
            </a:r>
          </a:p>
          <a:p>
            <a:pPr marL="36900" indent="0">
              <a:buNone/>
            </a:pPr>
            <a:endParaRPr lang="en-US" sz="3200" b="1" dirty="0"/>
          </a:p>
          <a:p>
            <a:pPr marL="36900" indent="0">
              <a:buNone/>
            </a:pPr>
            <a:r>
              <a:rPr lang="en-US" sz="3200" b="1" dirty="0" smtClean="0"/>
              <a:t>Firewall-</a:t>
            </a:r>
            <a:r>
              <a:rPr lang="en-US" sz="3200" b="1" dirty="0" err="1" smtClean="0"/>
              <a:t>cmd</a:t>
            </a:r>
            <a:r>
              <a:rPr lang="en-US" sz="3200" b="1" dirty="0" smtClean="0"/>
              <a:t>  --reload</a:t>
            </a:r>
            <a:endParaRPr lang="en-US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3790743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FTP </a:t>
            </a:r>
            <a:r>
              <a:rPr lang="en-US" dirty="0" smtClean="0"/>
              <a:t>Server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39764"/>
          </a:xfrm>
        </p:spPr>
        <p:txBody>
          <a:bodyPr>
            <a:normAutofit lnSpcReduction="10000"/>
          </a:bodyPr>
          <a:lstStyle/>
          <a:p>
            <a:endParaRPr lang="en-US" sz="3200" b="1" dirty="0" smtClean="0"/>
          </a:p>
          <a:p>
            <a:pPr marL="36900" indent="0">
              <a:buNone/>
            </a:pPr>
            <a:r>
              <a:rPr lang="en-US" sz="3200" b="1" dirty="0"/>
              <a:t>System-</a:t>
            </a:r>
            <a:r>
              <a:rPr lang="en-US" sz="3200" b="1" dirty="0" err="1"/>
              <a:t>config</a:t>
            </a:r>
            <a:r>
              <a:rPr lang="en-US" sz="3200" b="1" dirty="0"/>
              <a:t>-firewall</a:t>
            </a:r>
            <a:r>
              <a:rPr lang="en-US" sz="3200" b="1" dirty="0" smtClean="0"/>
              <a:t>&amp;     GUI </a:t>
            </a:r>
            <a:endParaRPr lang="en-US" sz="3200" b="1" dirty="0"/>
          </a:p>
          <a:p>
            <a:pPr marL="36900" indent="0">
              <a:buNone/>
            </a:pPr>
            <a:endParaRPr lang="en-US" sz="3200" b="1" dirty="0"/>
          </a:p>
          <a:p>
            <a:pPr marL="36900" indent="0">
              <a:buNone/>
            </a:pPr>
            <a:r>
              <a:rPr lang="en-US" sz="3200" b="1" dirty="0" err="1"/>
              <a:t>Setsebool</a:t>
            </a:r>
            <a:r>
              <a:rPr lang="en-US" sz="3200" b="1" dirty="0"/>
              <a:t>   -P </a:t>
            </a:r>
            <a:r>
              <a:rPr lang="en-US" sz="3200" b="1" dirty="0" err="1" smtClean="0"/>
              <a:t>ftp_home_dir</a:t>
            </a:r>
            <a:r>
              <a:rPr lang="en-US" sz="3200" b="1" dirty="0"/>
              <a:t>  </a:t>
            </a:r>
            <a:r>
              <a:rPr lang="en-US" sz="3200" b="1" dirty="0" smtClean="0"/>
              <a:t>on </a:t>
            </a:r>
          </a:p>
          <a:p>
            <a:pPr marL="36900" indent="0">
              <a:buNone/>
            </a:pPr>
            <a:r>
              <a:rPr lang="en-US" sz="3200" b="1" dirty="0" err="1" smtClean="0"/>
              <a:t>Adduser</a:t>
            </a:r>
            <a:r>
              <a:rPr lang="en-US" sz="3200" b="1" dirty="0" smtClean="0"/>
              <a:t> ftp</a:t>
            </a:r>
          </a:p>
          <a:p>
            <a:pPr marL="36900" indent="0">
              <a:buNone/>
            </a:pPr>
            <a:r>
              <a:rPr lang="en-US" sz="3200" b="1" dirty="0" err="1" smtClean="0"/>
              <a:t>Passwd</a:t>
            </a:r>
            <a:r>
              <a:rPr lang="en-US" sz="3200" b="1" dirty="0" smtClean="0"/>
              <a:t> ftp</a:t>
            </a:r>
          </a:p>
          <a:p>
            <a:pPr marL="36900" indent="0">
              <a:buNone/>
            </a:pPr>
            <a:r>
              <a:rPr lang="en-US" sz="3200" b="1" dirty="0" smtClean="0"/>
              <a:t>Login by ftp 192.168.10.100</a:t>
            </a:r>
          </a:p>
        </p:txBody>
      </p:sp>
    </p:spTree>
    <p:extLst>
      <p:ext uri="{BB962C8B-B14F-4D97-AF65-F5344CB8AC3E}">
        <p14:creationId xmlns:p14="http://schemas.microsoft.com/office/powerpoint/2010/main" val="1043225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Iptables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Yum install  </a:t>
            </a:r>
            <a:r>
              <a:rPr lang="en-US" dirty="0" err="1" smtClean="0"/>
              <a:t>iptables</a:t>
            </a:r>
            <a:r>
              <a:rPr lang="en-US" dirty="0" smtClean="0"/>
              <a:t>-services </a:t>
            </a:r>
          </a:p>
          <a:p>
            <a:r>
              <a:rPr lang="en-US" dirty="0" err="1" smtClean="0"/>
              <a:t>Systemctl</a:t>
            </a:r>
            <a:r>
              <a:rPr lang="en-US" dirty="0" smtClean="0"/>
              <a:t> mask </a:t>
            </a:r>
            <a:r>
              <a:rPr lang="en-US" dirty="0" err="1" smtClean="0"/>
              <a:t>firewalld</a:t>
            </a:r>
            <a:endParaRPr lang="en-US" dirty="0" smtClean="0"/>
          </a:p>
          <a:p>
            <a:r>
              <a:rPr lang="en-US" dirty="0" err="1" smtClean="0"/>
              <a:t>Systemctl</a:t>
            </a:r>
            <a:r>
              <a:rPr lang="en-US" dirty="0" smtClean="0"/>
              <a:t> enable </a:t>
            </a:r>
            <a:r>
              <a:rPr lang="en-US" dirty="0" err="1" smtClean="0"/>
              <a:t>iptables</a:t>
            </a:r>
            <a:endParaRPr lang="en-US" dirty="0" smtClean="0"/>
          </a:p>
          <a:p>
            <a:r>
              <a:rPr lang="en-US" dirty="0" err="1" smtClean="0"/>
              <a:t>Systemctl</a:t>
            </a:r>
            <a:r>
              <a:rPr lang="en-US" dirty="0" smtClean="0"/>
              <a:t> stop </a:t>
            </a:r>
            <a:r>
              <a:rPr lang="en-US" dirty="0" err="1" smtClean="0"/>
              <a:t>firewalld</a:t>
            </a:r>
            <a:endParaRPr lang="en-US" dirty="0" smtClean="0"/>
          </a:p>
          <a:p>
            <a:r>
              <a:rPr lang="en-US" dirty="0" err="1" smtClean="0"/>
              <a:t>Systemctl</a:t>
            </a:r>
            <a:r>
              <a:rPr lang="en-US" dirty="0" smtClean="0"/>
              <a:t>  start </a:t>
            </a:r>
            <a:r>
              <a:rPr lang="en-US" dirty="0" err="1" smtClean="0"/>
              <a:t>iptables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Vim /</a:t>
            </a:r>
            <a:r>
              <a:rPr lang="en-US" dirty="0" err="1" smtClean="0"/>
              <a:t>etc</a:t>
            </a:r>
            <a:r>
              <a:rPr lang="en-US" dirty="0" smtClean="0"/>
              <a:t>/</a:t>
            </a:r>
            <a:r>
              <a:rPr lang="en-US" dirty="0" err="1" smtClean="0"/>
              <a:t>sysconfig</a:t>
            </a:r>
            <a:r>
              <a:rPr lang="en-US" dirty="0" smtClean="0"/>
              <a:t>/</a:t>
            </a:r>
            <a:r>
              <a:rPr lang="en-US" dirty="0" err="1" smtClean="0"/>
              <a:t>iptables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 line: -A INPUT  -m state – NEW –m </a:t>
            </a:r>
            <a:r>
              <a:rPr lang="en-US" dirty="0" err="1" smtClean="0"/>
              <a:t>tcp</a:t>
            </a:r>
            <a:r>
              <a:rPr lang="en-US" dirty="0" smtClean="0"/>
              <a:t> –p </a:t>
            </a:r>
            <a:r>
              <a:rPr lang="en-US" dirty="0" err="1" smtClean="0"/>
              <a:t>tcp</a:t>
            </a:r>
            <a:r>
              <a:rPr lang="en-US" dirty="0" smtClean="0"/>
              <a:t>    --</a:t>
            </a:r>
            <a:r>
              <a:rPr lang="en-US" dirty="0" err="1" smtClean="0"/>
              <a:t>dport</a:t>
            </a:r>
            <a:r>
              <a:rPr lang="en-US" dirty="0" smtClean="0"/>
              <a:t> 21   -j ACCEPT</a:t>
            </a:r>
          </a:p>
          <a:p>
            <a:r>
              <a:rPr lang="en-US" dirty="0" err="1" smtClean="0"/>
              <a:t>Systemctl</a:t>
            </a:r>
            <a:r>
              <a:rPr lang="en-US" dirty="0" smtClean="0"/>
              <a:t> restart  </a:t>
            </a:r>
            <a:r>
              <a:rPr lang="en-US" dirty="0" err="1" smtClean="0"/>
              <a:t>iptables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5871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4757</TotalTime>
  <Words>312</Words>
  <Application>Microsoft Office PowerPoint</Application>
  <PresentationFormat>Widescreen</PresentationFormat>
  <Paragraphs>81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Calisto MT</vt:lpstr>
      <vt:lpstr>Trebuchet MS</vt:lpstr>
      <vt:lpstr>Wingdings 2</vt:lpstr>
      <vt:lpstr>Slate</vt:lpstr>
      <vt:lpstr>System &amp; Network           Administration (MCSA &amp; RHCSA)</vt:lpstr>
      <vt:lpstr>Today Topics </vt:lpstr>
      <vt:lpstr>RPM </vt:lpstr>
      <vt:lpstr>RPM (cont)</vt:lpstr>
      <vt:lpstr>Yum(Automatic Resolve  Package dependencies)</vt:lpstr>
      <vt:lpstr>Network Manager</vt:lpstr>
      <vt:lpstr>FTP Server VSFTPD  </vt:lpstr>
      <vt:lpstr>FTP Server </vt:lpstr>
      <vt:lpstr>Iptables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&amp; Network Administration</dc:title>
  <dc:creator>waseem</dc:creator>
  <cp:lastModifiedBy>Windows User</cp:lastModifiedBy>
  <cp:revision>244</cp:revision>
  <dcterms:created xsi:type="dcterms:W3CDTF">2016-02-07T05:30:26Z</dcterms:created>
  <dcterms:modified xsi:type="dcterms:W3CDTF">2019-04-21T06:58:07Z</dcterms:modified>
</cp:coreProperties>
</file>