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1" y="1449308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5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5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5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8" y="2341480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7" y="4650479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50" y="4773229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1" y="66680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BF9C3B-9B53-43E7-931B-1086496937F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E875DE-0106-46AF-A8B7-C50C573B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553" y="3911131"/>
            <a:ext cx="9500315" cy="112450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Sadia</a:t>
            </a:r>
            <a:r>
              <a:rPr lang="en-US" sz="3600" dirty="0" smtClean="0"/>
              <a:t> </a:t>
            </a:r>
            <a:r>
              <a:rPr lang="en-US" sz="3600" dirty="0" err="1" smtClean="0"/>
              <a:t>Qamar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738" y="1287887"/>
            <a:ext cx="9470265" cy="1571224"/>
          </a:xfrm>
        </p:spPr>
        <p:txBody>
          <a:bodyPr/>
          <a:lstStyle/>
          <a:p>
            <a:pPr algn="r"/>
            <a:r>
              <a:rPr lang="en-US" b="1" i="1" u="sng" dirty="0" smtClean="0"/>
              <a:t>Time </a:t>
            </a:r>
            <a:r>
              <a:rPr lang="en-US" b="1" i="1" u="sng" dirty="0" smtClean="0"/>
              <a:t> Series </a:t>
            </a:r>
            <a:r>
              <a:rPr lang="en-US" b="1" i="1" u="sng" dirty="0" smtClean="0"/>
              <a:t>Forecasting</a:t>
            </a:r>
            <a:endParaRPr lang="en-US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19572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77" t="1220" r="3975" b="5655"/>
          <a:stretch/>
        </p:blipFill>
        <p:spPr>
          <a:xfrm>
            <a:off x="991675" y="255596"/>
            <a:ext cx="9633399" cy="600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2189410" y="2215166"/>
            <a:ext cx="321972" cy="231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30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50" t="2441" r="13595"/>
          <a:stretch/>
        </p:blipFill>
        <p:spPr>
          <a:xfrm>
            <a:off x="1043189" y="360611"/>
            <a:ext cx="8873545" cy="604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8178084" y="6065953"/>
            <a:ext cx="1738648" cy="39924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54594" y="2253807"/>
            <a:ext cx="257577" cy="28333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376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658379" y="1146221"/>
            <a:ext cx="450760" cy="29621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82" t="2145" r="13762" b="6103"/>
          <a:stretch/>
        </p:blipFill>
        <p:spPr>
          <a:xfrm>
            <a:off x="1236373" y="309092"/>
            <a:ext cx="8822027" cy="620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89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12162" y="1133341"/>
            <a:ext cx="373487" cy="2060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27" t="3248" r="5183" b="2854"/>
          <a:stretch/>
        </p:blipFill>
        <p:spPr>
          <a:xfrm>
            <a:off x="895083" y="257576"/>
            <a:ext cx="10103476" cy="63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12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8" t="3020" r="3185" b="15864"/>
          <a:stretch/>
        </p:blipFill>
        <p:spPr>
          <a:xfrm>
            <a:off x="1348549" y="608863"/>
            <a:ext cx="9109096" cy="516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61397" y="4932614"/>
            <a:ext cx="425003" cy="399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3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36" t="5979" r="6936" b="5732"/>
          <a:stretch/>
        </p:blipFill>
        <p:spPr>
          <a:xfrm>
            <a:off x="1545469" y="450761"/>
            <a:ext cx="8590209" cy="316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1" t="29638" r="9403" b="4626"/>
          <a:stretch/>
        </p:blipFill>
        <p:spPr>
          <a:xfrm>
            <a:off x="1545469" y="3438662"/>
            <a:ext cx="8590209" cy="288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887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4" r="8565"/>
          <a:stretch/>
        </p:blipFill>
        <p:spPr>
          <a:xfrm>
            <a:off x="875766" y="359766"/>
            <a:ext cx="10328857" cy="579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0161432" y="3721998"/>
            <a:ext cx="489397" cy="54091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642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15" t="1863" r="16104" b="5242"/>
          <a:stretch/>
        </p:blipFill>
        <p:spPr>
          <a:xfrm>
            <a:off x="978793" y="193186"/>
            <a:ext cx="9916737" cy="631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2086381" y="2485626"/>
            <a:ext cx="206063" cy="21894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08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5" t="2075" r="4999" b="11630"/>
          <a:stretch/>
        </p:blipFill>
        <p:spPr>
          <a:xfrm>
            <a:off x="1094705" y="450761"/>
            <a:ext cx="9387107" cy="570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4792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26" t="2479" r="6121" b="5794"/>
          <a:stretch/>
        </p:blipFill>
        <p:spPr>
          <a:xfrm>
            <a:off x="927277" y="476521"/>
            <a:ext cx="9800824" cy="57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87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83" t="2145" r="14261"/>
          <a:stretch/>
        </p:blipFill>
        <p:spPr>
          <a:xfrm>
            <a:off x="862886" y="296213"/>
            <a:ext cx="9890975" cy="620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963697" y="6014760"/>
            <a:ext cx="1790163" cy="4893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4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81" t="18423" r="27591" b="30373"/>
          <a:stretch/>
        </p:blipFill>
        <p:spPr>
          <a:xfrm>
            <a:off x="1043191" y="445823"/>
            <a:ext cx="9517487" cy="581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Point Star 4"/>
          <p:cNvSpPr/>
          <p:nvPr/>
        </p:nvSpPr>
        <p:spPr>
          <a:xfrm>
            <a:off x="6915958" y="1622740"/>
            <a:ext cx="386367" cy="309093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8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</TotalTime>
  <Words>5</Words>
  <Application>Microsoft Office PowerPoint</Application>
  <PresentationFormat>Custom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Time  Series Forecasting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Sadia</cp:lastModifiedBy>
  <cp:revision>23</cp:revision>
  <dcterms:created xsi:type="dcterms:W3CDTF">2019-05-16T00:30:05Z</dcterms:created>
  <dcterms:modified xsi:type="dcterms:W3CDTF">2020-05-03T09:29:59Z</dcterms:modified>
</cp:coreProperties>
</file>