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81B3-F012-411E-B9A6-378172F438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F505-F35D-4946-8FA1-792AC80A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ionships Between Inflation, Interest Rate&#10;and Exchange Rates&#10;By: Hesniati, SE., MM.&#10;8Chap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4"/>
            <a:ext cx="12192000" cy="68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9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phic Analysis of Purchasing Power Parity&#10;Inflation Rate Differential (%)&#10;home inflation rate – foreign inflation rate&#10;%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6"/>
            <a:ext cx="12174975" cy="6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2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sting the PPP Theory&#10;Conceptual Test&#10;• Plot the actual inflation differential and exchange rate % change for&#10;two or mo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0"/>
            <a:ext cx="12174975" cy="68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6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esting the PPP Theory&#10;Statistical Test&#10;• Apply regression analysis to the historical exchange rates and&#10;inflation diffe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16880"/>
            <a:ext cx="12161120" cy="68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6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sting the PPP Theory&#10;• Empirical studies indicate that the relationship between inflation&#10;differentials and exchange 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2"/>
            <a:ext cx="12174975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y PPP Does Not Occur&#10;PPP may not occur consistently due to:&#10;confounding effects, and&#10;• Exchange rates are also affect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6"/>
            <a:ext cx="12174975" cy="6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2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PP in the Long Run&#10;• PPP can be tested by assessing a “real” exchange rate over time.&#10;• The real exchange rate is the a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38520"/>
            <a:ext cx="12174975" cy="68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8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ternational Fisher Effect (IFE)&#10;• According to the Fisher effect, nominal risk-free interest rates&#10;contain a real rate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24682"/>
            <a:ext cx="12188830" cy="68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4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ternational Fisher Effect (IFE)&#10;• The international Fisher effect (IFE) theory suggests that currencies&#10;with higher i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8"/>
            <a:ext cx="12174975" cy="68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2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national Fisher Effect (IFE)&#10;Japan&#10;U.S.&#10;Canada&#10;Japan&#10;U.S.&#10;Canada&#10;Japan&#10;U.S.&#10;Canada&#10;Investors&#10;Residing&#10;in&#10;Attempt&#10;to&#10;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18"/>
            <a:ext cx="12174975" cy="68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erivation of the IFE&#10;• According to the IFE, E(rf), the expected effective return on a foreign&#10;money market investment,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2"/>
            <a:ext cx="12174975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1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Objectives&#10;• To explain the theories of purchasing power parity (PPP) and&#10;international Fisher effect (IFE), and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-38526"/>
            <a:ext cx="12188828" cy="68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6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rivation of the IFE&#10;• Setting rf = rh : (1 + if)(1 + ef) – 1 = ih&#10;• Solving for ef :&#10;ef =&#10;(1 + ih ) _ 1&#10;(1 + if)&#10;⇒ If i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2"/>
            <a:ext cx="12174975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0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rivation of the IFE&#10;• When the interest rate differential is small, the IFE relationship can&#10;be simplified as&#10;ef ≈ ih&#10;_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748"/>
            <a:ext cx="12174975" cy="68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2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aphic Analysis of the International Fisher Effect&#10;Interest Rate Differential (%)&#10;home interest rate – foreign interest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8"/>
            <a:ext cx="12174975" cy="68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6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aphic Analysis of the IFE&#10;• The point of the IFE theory is that if a firm periodically tries to&#10;capitalize on higher f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6900"/>
            <a:ext cx="12188825" cy="68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6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ests of the IFE&#10;• If the actual points of interest rates and exchange rate changes are&#10;plotted over time on a graph, we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6"/>
            <a:ext cx="12174975" cy="6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7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sts of the IFE&#10;• A statistical test can be developed by applying regression analysis to&#10;the historical exchange rates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10"/>
            <a:ext cx="12174975" cy="68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60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hy the IFE Does Not Occur&#10;• Since the IFE is based on PPP, it will not hold when PPP does not&#10;hold.&#10;• For example, if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8"/>
            <a:ext cx="12174975" cy="68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0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pplication of the IFE to the Asian Crisis&#10;• According to the IFE, the high interest rates in Southeast Asian&#10;countries b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04"/>
            <a:ext cx="12174975" cy="68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09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pplication of the IFE to the Asian Crisis&#10;• Unfortunately for these investors, the efforts made by the central&#10;banks to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4"/>
            <a:ext cx="12174975" cy="68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2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mparison of IRP, PPP, and IFE Theories&#10;Forward Rate&#10;Discount or Premium&#10;Exchange Rate&#10;Expectations&#10;Inflation Rate&#10;Dif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6"/>
            <a:ext cx="12174975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3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urchasing Power Parity (PPP)&#10;• When one country’s inflation rate rises relative to that of another&#10;country, decreased ex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46"/>
            <a:ext cx="12174975" cy="68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0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pact of Inflation on an MNC’s Value&#10;( ) ( )[ ]&#10;( )∑&#10;∑&#10;&#10;&#10;&#10;&#10;&#10;&#10;&#10;&#10;&#10;&#10;&#10;&#10;&#10;&#10;+&#10;×&#10;=&#10;n&#10;t&#10;t&#10;m&#10;j&#10;tjtj&#10;k1=&#10;1&#10;,,&#10;1&#10;EREC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4"/>
            <a:ext cx="12174975" cy="68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62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Journals (links)&#10;• Shalishali &amp;Ho. (2002). Inflation, interest rate, and exchange rate:&#10;what is the relationship?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6"/>
            <a:ext cx="12174975" cy="6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4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hapter Review&#10;• Purchasing Power Parity (PPP)&#10;• Interpretations of PPP&#10;• Rationale behind PPP Theory&#10;• Derivation of PPP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08"/>
            <a:ext cx="12174975" cy="68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47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hapter Review&#10;• Purchasing Power Parity (PPP) … continued&#10;• Testing the PPP Theory&#10;• Why PPP Does Not Occur&#10;• PPP in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14"/>
            <a:ext cx="12174975" cy="68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9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pter Review&#10;• International Fisher Effect (IFE)&#10;• Derivation of the IFE&#10;• Graphic Analysis of the IFE&#10;• Tests of the I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6"/>
            <a:ext cx="12174975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7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rpretations of PPP&#10;• The absolute form of PPP, or the “law of one price,” suggests that&#10;similar products in diffe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3026"/>
            <a:ext cx="12188830" cy="68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tionale behind PPP Theory&#10;Suppose U.S. inflation &gt; U.K. inflation.&#10;⇒↑ U.S. imports from U.K. and ↓ U.S. exports to U.K.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24674"/>
            <a:ext cx="12174975" cy="68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6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rivation of PPP&#10;• Assume :&#10;home country’s price index (Ph) = foreign country’s price index (Pf)&#10;• When inflation occurs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16888"/>
            <a:ext cx="12161120" cy="68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1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rivation of PPP&#10;• Since Ph = Pf, solving for ef gives:&#10;ef = (1 + Ih ) – 1&#10;(1 + If )&#10;⇒ If Ih &gt; If, ef &gt; 0 (foreign curr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6"/>
            <a:ext cx="12174976" cy="6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7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mplified PPP Relationship&#10;• When the inflation differential is small, the PPP relationship can be&#10;simplified as&#10;ef ≈ Ih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0814"/>
            <a:ext cx="12036425" cy="68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phic Analysis of Purchasing Power Parity&#10;Inflation Rate Differential (%)&#10;home inflation rate – foreign inflation rate&#10;%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2"/>
            <a:ext cx="12174975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0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9</cp:revision>
  <dcterms:created xsi:type="dcterms:W3CDTF">2020-04-22T09:04:05Z</dcterms:created>
  <dcterms:modified xsi:type="dcterms:W3CDTF">2020-04-22T09:27:21Z</dcterms:modified>
</cp:coreProperties>
</file>