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BD9B61-49C4-4830-98AC-3598153901E6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3AFE8E-C40B-4EB7-B56D-0A8554187D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viewdoc/download?doi=10.1.1.1001.6034&amp;rep=rep1&amp;type=pdf" TargetMode="External"/><Relationship Id="rId7" Type="http://schemas.openxmlformats.org/officeDocument/2006/relationships/hyperlink" Target="https://academic.oup.com/biostatistics/article/15/3/457/224390" TargetMode="External"/><Relationship Id="rId2" Type="http://schemas.openxmlformats.org/officeDocument/2006/relationships/hyperlink" Target="https://www.ncbi.nlm.nih.gov/pmc/articles/PMC418060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direct.com/topics/earth-and-planetary-sciences/medical-geography" TargetMode="External"/><Relationship Id="rId5" Type="http://schemas.openxmlformats.org/officeDocument/2006/relationships/hyperlink" Target="https://www.caliper.com/maptitude/publichealth/default.htm" TargetMode="External"/><Relationship Id="rId4" Type="http://schemas.openxmlformats.org/officeDocument/2006/relationships/hyperlink" Target="https://www.ncbi.nlm.nih.gov/pmc/articles/PMC285315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7175351" cy="1793167"/>
          </a:xfrm>
        </p:spPr>
        <p:txBody>
          <a:bodyPr>
            <a:normAutofit fontScale="90000"/>
          </a:bodyPr>
          <a:lstStyle/>
          <a:p>
            <a:pPr marR="41275" lvl="0"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RECENT ISSUES &amp; DEVELOPMENTS IN MEDICAL GEOGRAPHY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/>
            </a:r>
            <a:br>
              <a:rPr lang="en-US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Medical Geography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43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mapping of disease incidence and prevalence has long been a part of public health, epidemiology, and the study of disease in human populations 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 Medical Geography</a:t>
            </a:r>
          </a:p>
          <a:p>
            <a:r>
              <a:rPr lang="en-US" dirty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Disease mapping is the field of spatial </a:t>
            </a:r>
            <a:r>
              <a:rPr lang="en-US" dirty="0" smtClean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 and medical geography which is </a:t>
            </a:r>
            <a:r>
              <a:rPr lang="en-US" dirty="0">
                <a:solidFill>
                  <a:srgbClr val="2A2A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interested in estimating the spatial pattern in disease risk across  areal units.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5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Analysis</a:t>
            </a:r>
          </a:p>
          <a:p>
            <a:r>
              <a:rPr lang="en-US" dirty="0" smtClean="0"/>
              <a:t>Cluster Analysis</a:t>
            </a:r>
          </a:p>
          <a:p>
            <a:r>
              <a:rPr lang="en-US" dirty="0" smtClean="0"/>
              <a:t>Choropleth Maps</a:t>
            </a:r>
          </a:p>
          <a:p>
            <a:r>
              <a:rPr lang="en-US" dirty="0" smtClean="0"/>
              <a:t>Kriging</a:t>
            </a:r>
          </a:p>
          <a:p>
            <a:r>
              <a:rPr lang="en-US" dirty="0" smtClean="0"/>
              <a:t>Interpolation</a:t>
            </a:r>
          </a:p>
          <a:p>
            <a:r>
              <a:rPr lang="en-US" dirty="0" smtClean="0"/>
              <a:t>Spatial analysis</a:t>
            </a:r>
          </a:p>
          <a:p>
            <a:r>
              <a:rPr lang="en-US" dirty="0" smtClean="0"/>
              <a:t>Quantitative analysis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techniques used for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Geomed</a:t>
            </a:r>
            <a:endParaRPr lang="en-US" dirty="0" smtClean="0"/>
          </a:p>
          <a:p>
            <a:r>
              <a:rPr lang="en-US" dirty="0" smtClean="0"/>
              <a:t>SATSCAN</a:t>
            </a:r>
          </a:p>
          <a:p>
            <a:r>
              <a:rPr lang="en-US" dirty="0" err="1" smtClean="0"/>
              <a:t>Mapinfo</a:t>
            </a:r>
            <a:endParaRPr lang="en-US" dirty="0" smtClean="0"/>
          </a:p>
          <a:p>
            <a:r>
              <a:rPr lang="en-US" dirty="0" smtClean="0"/>
              <a:t>ArcGIS</a:t>
            </a:r>
          </a:p>
          <a:p>
            <a:r>
              <a:rPr lang="en-US" dirty="0" smtClean="0"/>
              <a:t>ArcView</a:t>
            </a:r>
          </a:p>
          <a:p>
            <a:r>
              <a:rPr lang="en-US" dirty="0" smtClean="0"/>
              <a:t>SPLANCS</a:t>
            </a:r>
          </a:p>
          <a:p>
            <a:r>
              <a:rPr lang="en-US" dirty="0" smtClean="0"/>
              <a:t>DISMAPWIN</a:t>
            </a:r>
          </a:p>
          <a:p>
            <a:r>
              <a:rPr lang="en-US" dirty="0" err="1" smtClean="0"/>
              <a:t>Maptitude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Softwares</a:t>
            </a:r>
            <a:r>
              <a:rPr lang="en-US" dirty="0" smtClean="0"/>
              <a:t> for disease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Prevalence rate</a:t>
            </a:r>
          </a:p>
          <a:p>
            <a:r>
              <a:rPr lang="en-US" dirty="0" smtClean="0"/>
              <a:t>Incidence rate</a:t>
            </a:r>
          </a:p>
          <a:p>
            <a:r>
              <a:rPr lang="en-US" dirty="0" smtClean="0"/>
              <a:t>Disease ecology</a:t>
            </a:r>
          </a:p>
          <a:p>
            <a:r>
              <a:rPr lang="en-US" dirty="0" smtClean="0"/>
              <a:t>Risk analysis</a:t>
            </a:r>
          </a:p>
          <a:p>
            <a:r>
              <a:rPr lang="en-US" dirty="0" smtClean="0"/>
              <a:t>Spatial pattern of diseases( communicable &amp; Non-communicable)</a:t>
            </a:r>
          </a:p>
          <a:p>
            <a:r>
              <a:rPr lang="en-US" dirty="0" smtClean="0"/>
              <a:t>Risk estimation</a:t>
            </a:r>
          </a:p>
          <a:p>
            <a:r>
              <a:rPr lang="en-US" dirty="0" smtClean="0"/>
              <a:t>Regression analysis</a:t>
            </a:r>
          </a:p>
          <a:p>
            <a:r>
              <a:rPr lang="en-US" dirty="0" smtClean="0"/>
              <a:t>Correlational studies</a:t>
            </a:r>
          </a:p>
          <a:p>
            <a:r>
              <a:rPr lang="en-US" dirty="0" smtClean="0"/>
              <a:t>Relation between health and biodiversity</a:t>
            </a:r>
          </a:p>
          <a:p>
            <a:r>
              <a:rPr lang="en-US" dirty="0" smtClean="0"/>
              <a:t>Mortality and morbidity patterns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topics in medical Geography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01669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https://www.ncbi.nlm.nih.gov/pmc/articles/PMC4180601/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http://citeseerx.ist.psu.edu/viewdoc/download?doi=10.1.1.1001.6034&amp;rep=rep1&amp;type=pdf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https://www.ncbi.nlm.nih.gov/pmc/articles/PMC2853157/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https://www.caliper.com/maptitude/publichealth/default.htm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https://www.sciencedirect.com/topics/earth-and-planetary-sciences/medical-geography</a:t>
            </a:r>
            <a:endParaRPr lang="en-US" dirty="0" smtClean="0"/>
          </a:p>
          <a:p>
            <a:r>
              <a:rPr lang="en-US" dirty="0">
                <a:hlinkClick r:id="rId7"/>
              </a:rPr>
              <a:t>https://academic.oup.com/biostatistics/article/15/3/457/224390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125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RECENT ISSUES &amp; DEVELOPMENTS IN MEDICAL GEOGRAPHY </vt:lpstr>
      <vt:lpstr>Disease  Mapping</vt:lpstr>
      <vt:lpstr>Different techniques used for analysis</vt:lpstr>
      <vt:lpstr>Softwares for disease mapping</vt:lpstr>
      <vt:lpstr>Research topics in medical Geography</vt:lpstr>
      <vt:lpstr>Important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ISSUES &amp; DEVELOPMENTS IN MEDICAL GEOGRAPHY</dc:title>
  <dc:creator>dell i7</dc:creator>
  <cp:lastModifiedBy>dell i7</cp:lastModifiedBy>
  <cp:revision>7</cp:revision>
  <dcterms:created xsi:type="dcterms:W3CDTF">2019-05-30T04:18:37Z</dcterms:created>
  <dcterms:modified xsi:type="dcterms:W3CDTF">2019-05-30T05:05:10Z</dcterms:modified>
</cp:coreProperties>
</file>