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A24F-C7DC-42F9-84F8-0A5371372FB9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F54C88-5137-4380-ACF5-3342EE234B9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A24F-C7DC-42F9-84F8-0A5371372FB9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54C88-5137-4380-ACF5-3342EE234B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A24F-C7DC-42F9-84F8-0A5371372FB9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54C88-5137-4380-ACF5-3342EE234B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A24F-C7DC-42F9-84F8-0A5371372FB9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54C88-5137-4380-ACF5-3342EE234B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A24F-C7DC-42F9-84F8-0A5371372FB9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54C88-5137-4380-ACF5-3342EE234B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A24F-C7DC-42F9-84F8-0A5371372FB9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54C88-5137-4380-ACF5-3342EE234B9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A24F-C7DC-42F9-84F8-0A5371372FB9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54C88-5137-4380-ACF5-3342EE234B9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A24F-C7DC-42F9-84F8-0A5371372FB9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54C88-5137-4380-ACF5-3342EE234B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A24F-C7DC-42F9-84F8-0A5371372FB9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54C88-5137-4380-ACF5-3342EE234B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A24F-C7DC-42F9-84F8-0A5371372FB9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54C88-5137-4380-ACF5-3342EE234B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A24F-C7DC-42F9-84F8-0A5371372FB9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54C88-5137-4380-ACF5-3342EE234B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3C75A24F-C7DC-42F9-84F8-0A5371372FB9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2F54C88-5137-4380-ACF5-3342EE234B94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066800"/>
            <a:ext cx="7315200" cy="2595025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Causes of the Fall of Delhi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Sultanate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57600"/>
            <a:ext cx="7315200" cy="1905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An  Analysis</a:t>
            </a:r>
            <a:endParaRPr lang="en-GB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010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81000"/>
            <a:ext cx="79248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 number of factors were responsible for the gradual decline and ultimately the fall of the Sultanate of Delhi in 1526. 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The disintegration started under Sultan Muhammad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ibn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Tughluq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when the independent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Bahmani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Vijaynagar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and Madura Kingdoms were set up 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Sultanate was further reduced by the independence of other regions including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Jaunpur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Malwa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Gujarat,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Khandesh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Bengal and Bihar. 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One of the important reasons behind this political fragmentation in the Sultanate was the weakening of the central authority.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279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381001"/>
            <a:ext cx="7696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During the rule of weak rulers, the powerful nobles often used to rebel against the Sultanate and the provincial governors often tried to assert their independence from the centre. 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This political instability in the Delhi Sultanate also contributed to its decline. 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Some of the state policies contributed to the decline of the Delhi Sultanate. 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The weakness of the military organization due to principle of hereditary succession in army introduced by Sultan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Firuz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Tughluq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478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955228"/>
            <a:ext cx="7848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Military weakness exposed by the invasion of Amir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Taimur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in 1398-99. 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Moreover, the military superiority of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Zahir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al-Din Babur, who defeated the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Lodhi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forces in the battle of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Panipat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was another important factor. 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Babur’s artillery played a decisive role in his victory, whereas the armies of the Sultanate did not possess artillery. 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9584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8</TotalTime>
  <Words>231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Perspective</vt:lpstr>
      <vt:lpstr>Causes of the Fall of Delhi Sultanate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Causes of Fall of the Delhi Sultanate</dc:title>
  <dc:creator>CIIT</dc:creator>
  <cp:lastModifiedBy>CIIT</cp:lastModifiedBy>
  <cp:revision>3</cp:revision>
  <dcterms:created xsi:type="dcterms:W3CDTF">2020-05-04T05:46:36Z</dcterms:created>
  <dcterms:modified xsi:type="dcterms:W3CDTF">2020-05-11T04:57:24Z</dcterms:modified>
</cp:coreProperties>
</file>