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16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2.png"/><Relationship Id="rId3" Type="http://schemas.openxmlformats.org/officeDocument/2006/relationships/image" Target="../media/image27.png"/><Relationship Id="rId4" Type="http://schemas.openxmlformats.org/officeDocument/2006/relationships/image" Target="../media/image43.png"/><Relationship Id="rId5" Type="http://schemas.openxmlformats.org/officeDocument/2006/relationships/image" Target="../media/image30.png"/><Relationship Id="rId6" Type="http://schemas.openxmlformats.org/officeDocument/2006/relationships/image" Target="../media/image44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Relationship Id="rId9" Type="http://schemas.openxmlformats.org/officeDocument/2006/relationships/image" Target="../media/image32.png"/><Relationship Id="rId10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46.png"/><Relationship Id="rId14" Type="http://schemas.openxmlformats.org/officeDocument/2006/relationships/image" Target="../media/image43.png"/><Relationship Id="rId15" Type="http://schemas.openxmlformats.org/officeDocument/2006/relationships/image" Target="../media/image47.png"/><Relationship Id="rId16" Type="http://schemas.openxmlformats.org/officeDocument/2006/relationships/image" Target="../media/image33.png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7.png"/><Relationship Id="rId5" Type="http://schemas.openxmlformats.org/officeDocument/2006/relationships/image" Target="../media/image14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41.png"/><Relationship Id="rId9" Type="http://schemas.openxmlformats.org/officeDocument/2006/relationships/image" Target="../media/image8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25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69"/>
          <p:cNvSpPr txBox="1"/>
          <p:nvPr/>
        </p:nvSpPr>
        <p:spPr>
          <a:xfrm>
            <a:off x="609600" y="304800"/>
            <a:ext cx="8077200" cy="20447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286385" marR="167640" indent="-274320" algn="ctr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4400" b="1" dirty="0" smtClean="0">
                <a:solidFill>
                  <a:srgbClr val="800000"/>
                </a:solidFill>
                <a:latin typeface="Trebuchet MS"/>
                <a:cs typeface="Trebuchet MS"/>
              </a:rPr>
              <a:t>Programme Planning, Monitoring and Evaluation in Agricultural Extension</a:t>
            </a:r>
            <a:endParaRPr sz="4400" b="1" dirty="0">
              <a:solidFill>
                <a:srgbClr val="800000"/>
              </a:solidFill>
              <a:latin typeface="Trebuchet MS"/>
              <a:cs typeface="Trebuchet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/>
          <a:srcRect l="3549" t="9181" r="6890" b="8593"/>
          <a:stretch/>
        </p:blipFill>
        <p:spPr>
          <a:xfrm>
            <a:off x="152400" y="2895600"/>
            <a:ext cx="3911600" cy="38386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95600"/>
            <a:ext cx="3886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533400" y="762000"/>
            <a:ext cx="76174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1900" spc="350" dirty="0" smtClean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lang="en-GB" sz="2800" spc="350" dirty="0" smtClean="0">
                <a:latin typeface="Times New Roman"/>
                <a:cs typeface="Times New Roman"/>
              </a:rPr>
              <a:t>8:- Extension program should have well managed plan of work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6800" y="2362200"/>
            <a:ext cx="6991350" cy="2409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 of 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work may be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separately 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drawn up</a:t>
            </a:r>
            <a:r>
              <a:rPr lang="en-US" sz="2400" spc="-4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2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  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incorporated in the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How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it will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be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executed</a:t>
            </a:r>
            <a:r>
              <a:rPr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3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Unless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plan of work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drawn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up,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6385">
              <a:lnSpc>
                <a:spcPct val="130000"/>
              </a:lnSpc>
            </a:pP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programme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remains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 theoretical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exercise.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066800" y="2286000"/>
            <a:ext cx="7166609" cy="33528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 static outline of</a:t>
            </a:r>
            <a:r>
              <a:rPr sz="28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00FF"/>
                </a:solidFill>
                <a:latin typeface="Times New Roman"/>
                <a:cs typeface="Times New Roman"/>
              </a:rPr>
              <a:t>activities</a:t>
            </a:r>
            <a:r>
              <a:rPr sz="28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265" marR="234315" indent="-457200">
              <a:lnSpc>
                <a:spcPct val="13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Periodical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monitoring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and evaluation </a:t>
            </a:r>
            <a:r>
              <a:rPr sz="2800" spc="-265" dirty="0">
                <a:solidFill>
                  <a:srgbClr val="0000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results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to judge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its</a:t>
            </a:r>
            <a:r>
              <a:rPr sz="28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progress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3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On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the basis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of findings of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evaluation,  programme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should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be suitably modified to 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facilitate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its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reaching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800" spc="-1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objectives.</a:t>
            </a:r>
          </a:p>
        </p:txBody>
      </p:sp>
      <p:sp>
        <p:nvSpPr>
          <p:cNvPr id="28" name="object 23"/>
          <p:cNvSpPr txBox="1"/>
          <p:nvPr/>
        </p:nvSpPr>
        <p:spPr>
          <a:xfrm>
            <a:off x="609600" y="381000"/>
            <a:ext cx="761746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1900" spc="350" dirty="0" smtClean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lang="en-GB" sz="2800" spc="350" dirty="0">
                <a:latin typeface="Times New Roman"/>
                <a:cs typeface="Times New Roman"/>
              </a:rPr>
              <a:t>9</a:t>
            </a:r>
            <a:r>
              <a:rPr lang="en-GB" sz="2800" spc="350" dirty="0" smtClean="0">
                <a:latin typeface="Times New Roman"/>
                <a:cs typeface="Times New Roman"/>
              </a:rPr>
              <a:t>:- Extension program should use evaluation procedures to analyse results &amp; to use for reconsideration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914400" y="2438400"/>
            <a:ext cx="7388860" cy="2681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u"/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Resource 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rich persons benefits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more</a:t>
            </a:r>
            <a:r>
              <a:rPr sz="2800" spc="-4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270" dirty="0">
                <a:solidFill>
                  <a:srgbClr val="0000FF"/>
                </a:solidFill>
                <a:latin typeface="Times New Roman"/>
                <a:cs typeface="Times New Roman"/>
              </a:rPr>
              <a:t>in  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comparison to resource </a:t>
            </a:r>
            <a:r>
              <a:rPr sz="2800" spc="-75" dirty="0">
                <a:solidFill>
                  <a:srgbClr val="0000FF"/>
                </a:solidFill>
                <a:latin typeface="Times New Roman"/>
                <a:cs typeface="Times New Roman"/>
              </a:rPr>
              <a:t>poor</a:t>
            </a:r>
            <a:r>
              <a:rPr sz="2800" spc="-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GB" sz="2800" spc="-7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30000"/>
              </a:lnSpc>
              <a:spcBef>
                <a:spcPts val="105"/>
              </a:spcBef>
              <a:buFont typeface="Wingdings" charset="2"/>
              <a:buChar char="u"/>
            </a:pPr>
            <a:r>
              <a:rPr lang="en-GB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Adequate emphasis on weaker section</a:t>
            </a:r>
            <a:r>
              <a:rPr lang="en-GB" sz="2800" spc="-4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800" spc="-2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 </a:t>
            </a:r>
            <a:r>
              <a:rPr lang="en-GB"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lang="en-GB" sz="28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800" spc="-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society.</a:t>
            </a:r>
            <a:endParaRPr lang="en-GB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" y="2973146"/>
            <a:ext cx="6633209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1900" spc="355" dirty="0" smtClean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31" name="object 23"/>
          <p:cNvSpPr txBox="1"/>
          <p:nvPr/>
        </p:nvSpPr>
        <p:spPr>
          <a:xfrm>
            <a:off x="685800" y="228600"/>
            <a:ext cx="761746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1900" spc="350" dirty="0" smtClean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lang="en-GB" sz="2800" spc="350" dirty="0" smtClean="0">
                <a:latin typeface="Times New Roman"/>
                <a:cs typeface="Times New Roman"/>
              </a:rPr>
              <a:t>10:- Extension program should ensure equal benefits among community </a:t>
            </a:r>
            <a:r>
              <a:rPr lang="en-GB" sz="2800" spc="350" dirty="0" err="1" smtClean="0">
                <a:latin typeface="Times New Roman"/>
                <a:cs typeface="Times New Roman"/>
              </a:rPr>
              <a:t>memebers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2"/>
          <p:cNvSpPr txBox="1"/>
          <p:nvPr/>
        </p:nvSpPr>
        <p:spPr>
          <a:xfrm>
            <a:off x="535940" y="1632331"/>
            <a:ext cx="8150860" cy="919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3200" b="1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PROGRAM PLANNING PROCESS</a:t>
            </a:r>
          </a:p>
          <a:p>
            <a:pPr marL="12065" marR="952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tabLst>
                <a:tab pos="287020" algn="l"/>
              </a:tabLst>
            </a:pP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319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883" y="531113"/>
            <a:ext cx="1696720" cy="321310"/>
            <a:chOff x="518883" y="531113"/>
            <a:chExt cx="1696720" cy="321310"/>
          </a:xfrm>
        </p:grpSpPr>
        <p:sp>
          <p:nvSpPr>
            <p:cNvPr id="3" name="object 3"/>
            <p:cNvSpPr/>
            <p:nvPr/>
          </p:nvSpPr>
          <p:spPr>
            <a:xfrm>
              <a:off x="519772" y="532002"/>
              <a:ext cx="1694853" cy="319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8386" y="582929"/>
              <a:ext cx="95630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772" y="532002"/>
              <a:ext cx="1695450" cy="319405"/>
            </a:xfrm>
            <a:custGeom>
              <a:avLst/>
              <a:gdLst/>
              <a:ahLst/>
              <a:cxnLst/>
              <a:rect l="l" t="t" r="r" b="b"/>
              <a:pathLst>
                <a:path w="1695450" h="319405">
                  <a:moveTo>
                    <a:pt x="1470190" y="5334"/>
                  </a:moveTo>
                  <a:lnTo>
                    <a:pt x="1496479" y="5334"/>
                  </a:lnTo>
                  <a:lnTo>
                    <a:pt x="1642148" y="191516"/>
                  </a:lnTo>
                  <a:lnTo>
                    <a:pt x="1642148" y="5334"/>
                  </a:lnTo>
                  <a:lnTo>
                    <a:pt x="1694853" y="5334"/>
                  </a:lnTo>
                  <a:lnTo>
                    <a:pt x="1694853" y="318008"/>
                  </a:lnTo>
                  <a:lnTo>
                    <a:pt x="1672501" y="318008"/>
                  </a:lnTo>
                  <a:lnTo>
                    <a:pt x="1522768" y="122809"/>
                  </a:lnTo>
                  <a:lnTo>
                    <a:pt x="1522768" y="314071"/>
                  </a:lnTo>
                  <a:lnTo>
                    <a:pt x="1470190" y="314071"/>
                  </a:lnTo>
                  <a:lnTo>
                    <a:pt x="1470190" y="5334"/>
                  </a:lnTo>
                  <a:close/>
                </a:path>
                <a:path w="1695450" h="319405">
                  <a:moveTo>
                    <a:pt x="1350810" y="5334"/>
                  </a:moveTo>
                  <a:lnTo>
                    <a:pt x="1405547" y="5334"/>
                  </a:lnTo>
                  <a:lnTo>
                    <a:pt x="1405547" y="313817"/>
                  </a:lnTo>
                  <a:lnTo>
                    <a:pt x="1350810" y="313817"/>
                  </a:lnTo>
                  <a:lnTo>
                    <a:pt x="1350810" y="5334"/>
                  </a:lnTo>
                  <a:close/>
                </a:path>
                <a:path w="1695450" h="319405">
                  <a:moveTo>
                    <a:pt x="499364" y="5334"/>
                  </a:moveTo>
                  <a:lnTo>
                    <a:pt x="696264" y="5334"/>
                  </a:lnTo>
                  <a:lnTo>
                    <a:pt x="696264" y="53975"/>
                  </a:lnTo>
                  <a:lnTo>
                    <a:pt x="554126" y="53975"/>
                  </a:lnTo>
                  <a:lnTo>
                    <a:pt x="554126" y="126237"/>
                  </a:lnTo>
                  <a:lnTo>
                    <a:pt x="656043" y="126237"/>
                  </a:lnTo>
                  <a:lnTo>
                    <a:pt x="656043" y="172720"/>
                  </a:lnTo>
                  <a:lnTo>
                    <a:pt x="554126" y="172720"/>
                  </a:lnTo>
                  <a:lnTo>
                    <a:pt x="554126" y="265175"/>
                  </a:lnTo>
                  <a:lnTo>
                    <a:pt x="693953" y="265175"/>
                  </a:lnTo>
                  <a:lnTo>
                    <a:pt x="693953" y="313817"/>
                  </a:lnTo>
                  <a:lnTo>
                    <a:pt x="499364" y="313817"/>
                  </a:lnTo>
                  <a:lnTo>
                    <a:pt x="499364" y="5334"/>
                  </a:lnTo>
                  <a:close/>
                </a:path>
                <a:path w="1695450" h="319405">
                  <a:moveTo>
                    <a:pt x="208343" y="5334"/>
                  </a:moveTo>
                  <a:lnTo>
                    <a:pt x="463791" y="5334"/>
                  </a:lnTo>
                  <a:lnTo>
                    <a:pt x="463791" y="53975"/>
                  </a:lnTo>
                  <a:lnTo>
                    <a:pt x="361226" y="53975"/>
                  </a:lnTo>
                  <a:lnTo>
                    <a:pt x="361226" y="313817"/>
                  </a:lnTo>
                  <a:lnTo>
                    <a:pt x="306476" y="313817"/>
                  </a:lnTo>
                  <a:lnTo>
                    <a:pt x="306476" y="53975"/>
                  </a:lnTo>
                  <a:lnTo>
                    <a:pt x="208343" y="53975"/>
                  </a:lnTo>
                  <a:lnTo>
                    <a:pt x="208343" y="5334"/>
                  </a:lnTo>
                  <a:close/>
                </a:path>
                <a:path w="1695450" h="319405">
                  <a:moveTo>
                    <a:pt x="808774" y="3175"/>
                  </a:moveTo>
                  <a:lnTo>
                    <a:pt x="871988" y="8794"/>
                  </a:lnTo>
                  <a:lnTo>
                    <a:pt x="915581" y="25654"/>
                  </a:lnTo>
                  <a:lnTo>
                    <a:pt x="941012" y="54308"/>
                  </a:lnTo>
                  <a:lnTo>
                    <a:pt x="949490" y="95631"/>
                  </a:lnTo>
                  <a:lnTo>
                    <a:pt x="941659" y="142063"/>
                  </a:lnTo>
                  <a:lnTo>
                    <a:pt x="918184" y="175244"/>
                  </a:lnTo>
                  <a:lnTo>
                    <a:pt x="879088" y="195161"/>
                  </a:lnTo>
                  <a:lnTo>
                    <a:pt x="824395" y="201802"/>
                  </a:lnTo>
                  <a:lnTo>
                    <a:pt x="818172" y="201802"/>
                  </a:lnTo>
                  <a:lnTo>
                    <a:pt x="809917" y="201295"/>
                  </a:lnTo>
                  <a:lnTo>
                    <a:pt x="799503" y="200279"/>
                  </a:lnTo>
                  <a:lnTo>
                    <a:pt x="799503" y="313817"/>
                  </a:lnTo>
                  <a:lnTo>
                    <a:pt x="744727" y="313817"/>
                  </a:lnTo>
                  <a:lnTo>
                    <a:pt x="744727" y="5461"/>
                  </a:lnTo>
                  <a:lnTo>
                    <a:pt x="769253" y="4460"/>
                  </a:lnTo>
                  <a:lnTo>
                    <a:pt x="788100" y="3746"/>
                  </a:lnTo>
                  <a:lnTo>
                    <a:pt x="801272" y="3317"/>
                  </a:lnTo>
                  <a:lnTo>
                    <a:pt x="808774" y="3175"/>
                  </a:lnTo>
                  <a:close/>
                </a:path>
                <a:path w="1695450" h="319405">
                  <a:moveTo>
                    <a:pt x="1077125" y="0"/>
                  </a:moveTo>
                  <a:lnTo>
                    <a:pt x="1102104" y="1260"/>
                  </a:lnTo>
                  <a:lnTo>
                    <a:pt x="1123511" y="5032"/>
                  </a:lnTo>
                  <a:lnTo>
                    <a:pt x="1141347" y="11304"/>
                  </a:lnTo>
                  <a:lnTo>
                    <a:pt x="1155611" y="20066"/>
                  </a:lnTo>
                  <a:lnTo>
                    <a:pt x="1138974" y="67183"/>
                  </a:lnTo>
                  <a:lnTo>
                    <a:pt x="1124379" y="58181"/>
                  </a:lnTo>
                  <a:lnTo>
                    <a:pt x="1109367" y="51752"/>
                  </a:lnTo>
                  <a:lnTo>
                    <a:pt x="1093950" y="47894"/>
                  </a:lnTo>
                  <a:lnTo>
                    <a:pt x="1078141" y="46609"/>
                  </a:lnTo>
                  <a:lnTo>
                    <a:pt x="1069235" y="47230"/>
                  </a:lnTo>
                  <a:lnTo>
                    <a:pt x="1039035" y="74930"/>
                  </a:lnTo>
                  <a:lnTo>
                    <a:pt x="1038390" y="82550"/>
                  </a:lnTo>
                  <a:lnTo>
                    <a:pt x="1042057" y="95986"/>
                  </a:lnTo>
                  <a:lnTo>
                    <a:pt x="1053058" y="109648"/>
                  </a:lnTo>
                  <a:lnTo>
                    <a:pt x="1071394" y="123572"/>
                  </a:lnTo>
                  <a:lnTo>
                    <a:pt x="1097064" y="137795"/>
                  </a:lnTo>
                  <a:lnTo>
                    <a:pt x="1111496" y="145194"/>
                  </a:lnTo>
                  <a:lnTo>
                    <a:pt x="1123749" y="152320"/>
                  </a:lnTo>
                  <a:lnTo>
                    <a:pt x="1153848" y="179419"/>
                  </a:lnTo>
                  <a:lnTo>
                    <a:pt x="1169275" y="222954"/>
                  </a:lnTo>
                  <a:lnTo>
                    <a:pt x="1169708" y="233172"/>
                  </a:lnTo>
                  <a:lnTo>
                    <a:pt x="1167872" y="251102"/>
                  </a:lnTo>
                  <a:lnTo>
                    <a:pt x="1140244" y="294894"/>
                  </a:lnTo>
                  <a:lnTo>
                    <a:pt x="1105557" y="313007"/>
                  </a:lnTo>
                  <a:lnTo>
                    <a:pt x="1060869" y="319024"/>
                  </a:lnTo>
                  <a:lnTo>
                    <a:pt x="1039846" y="317640"/>
                  </a:lnTo>
                  <a:lnTo>
                    <a:pt x="1019848" y="313483"/>
                  </a:lnTo>
                  <a:lnTo>
                    <a:pt x="1000897" y="306540"/>
                  </a:lnTo>
                  <a:lnTo>
                    <a:pt x="983018" y="296799"/>
                  </a:lnTo>
                  <a:lnTo>
                    <a:pt x="1003211" y="247650"/>
                  </a:lnTo>
                  <a:lnTo>
                    <a:pt x="1019352" y="257631"/>
                  </a:lnTo>
                  <a:lnTo>
                    <a:pt x="1035373" y="264731"/>
                  </a:lnTo>
                  <a:lnTo>
                    <a:pt x="1051252" y="268974"/>
                  </a:lnTo>
                  <a:lnTo>
                    <a:pt x="1066965" y="270383"/>
                  </a:lnTo>
                  <a:lnTo>
                    <a:pt x="1088060" y="268285"/>
                  </a:lnTo>
                  <a:lnTo>
                    <a:pt x="1103144" y="261985"/>
                  </a:lnTo>
                  <a:lnTo>
                    <a:pt x="1112202" y="251469"/>
                  </a:lnTo>
                  <a:lnTo>
                    <a:pt x="1115225" y="236727"/>
                  </a:lnTo>
                  <a:lnTo>
                    <a:pt x="1114510" y="228917"/>
                  </a:lnTo>
                  <a:lnTo>
                    <a:pt x="1086475" y="191468"/>
                  </a:lnTo>
                  <a:lnTo>
                    <a:pt x="1040719" y="166022"/>
                  </a:lnTo>
                  <a:lnTo>
                    <a:pt x="1027309" y="158321"/>
                  </a:lnTo>
                  <a:lnTo>
                    <a:pt x="998289" y="132683"/>
                  </a:lnTo>
                  <a:lnTo>
                    <a:pt x="984059" y="92390"/>
                  </a:lnTo>
                  <a:lnTo>
                    <a:pt x="983653" y="83058"/>
                  </a:lnTo>
                  <a:lnTo>
                    <a:pt x="985276" y="65912"/>
                  </a:lnTo>
                  <a:lnTo>
                    <a:pt x="1009815" y="23622"/>
                  </a:lnTo>
                  <a:lnTo>
                    <a:pt x="1057499" y="1476"/>
                  </a:lnTo>
                  <a:lnTo>
                    <a:pt x="1077125" y="0"/>
                  </a:lnTo>
                  <a:close/>
                </a:path>
                <a:path w="1695450" h="319405">
                  <a:moveTo>
                    <a:pt x="94132" y="0"/>
                  </a:moveTo>
                  <a:lnTo>
                    <a:pt x="119100" y="1260"/>
                  </a:lnTo>
                  <a:lnTo>
                    <a:pt x="140512" y="5032"/>
                  </a:lnTo>
                  <a:lnTo>
                    <a:pt x="158372" y="11304"/>
                  </a:lnTo>
                  <a:lnTo>
                    <a:pt x="172681" y="20066"/>
                  </a:lnTo>
                  <a:lnTo>
                    <a:pt x="156044" y="67183"/>
                  </a:lnTo>
                  <a:lnTo>
                    <a:pt x="141419" y="58181"/>
                  </a:lnTo>
                  <a:lnTo>
                    <a:pt x="126401" y="51752"/>
                  </a:lnTo>
                  <a:lnTo>
                    <a:pt x="110991" y="47894"/>
                  </a:lnTo>
                  <a:lnTo>
                    <a:pt x="95186" y="46609"/>
                  </a:lnTo>
                  <a:lnTo>
                    <a:pt x="86242" y="47230"/>
                  </a:lnTo>
                  <a:lnTo>
                    <a:pt x="56034" y="74930"/>
                  </a:lnTo>
                  <a:lnTo>
                    <a:pt x="55384" y="82550"/>
                  </a:lnTo>
                  <a:lnTo>
                    <a:pt x="59056" y="95986"/>
                  </a:lnTo>
                  <a:lnTo>
                    <a:pt x="70072" y="109648"/>
                  </a:lnTo>
                  <a:lnTo>
                    <a:pt x="88431" y="123572"/>
                  </a:lnTo>
                  <a:lnTo>
                    <a:pt x="114134" y="137795"/>
                  </a:lnTo>
                  <a:lnTo>
                    <a:pt x="128534" y="145194"/>
                  </a:lnTo>
                  <a:lnTo>
                    <a:pt x="140774" y="152320"/>
                  </a:lnTo>
                  <a:lnTo>
                    <a:pt x="170835" y="179419"/>
                  </a:lnTo>
                  <a:lnTo>
                    <a:pt x="186343" y="222954"/>
                  </a:lnTo>
                  <a:lnTo>
                    <a:pt x="186791" y="233172"/>
                  </a:lnTo>
                  <a:lnTo>
                    <a:pt x="184941" y="251102"/>
                  </a:lnTo>
                  <a:lnTo>
                    <a:pt x="157200" y="294894"/>
                  </a:lnTo>
                  <a:lnTo>
                    <a:pt x="122586" y="313007"/>
                  </a:lnTo>
                  <a:lnTo>
                    <a:pt x="77914" y="319024"/>
                  </a:lnTo>
                  <a:lnTo>
                    <a:pt x="56857" y="317640"/>
                  </a:lnTo>
                  <a:lnTo>
                    <a:pt x="36852" y="313483"/>
                  </a:lnTo>
                  <a:lnTo>
                    <a:pt x="17899" y="306540"/>
                  </a:lnTo>
                  <a:lnTo>
                    <a:pt x="0" y="296799"/>
                  </a:lnTo>
                  <a:lnTo>
                    <a:pt x="20205" y="247650"/>
                  </a:lnTo>
                  <a:lnTo>
                    <a:pt x="36360" y="257631"/>
                  </a:lnTo>
                  <a:lnTo>
                    <a:pt x="52381" y="264731"/>
                  </a:lnTo>
                  <a:lnTo>
                    <a:pt x="68268" y="268974"/>
                  </a:lnTo>
                  <a:lnTo>
                    <a:pt x="84023" y="270383"/>
                  </a:lnTo>
                  <a:lnTo>
                    <a:pt x="105118" y="268285"/>
                  </a:lnTo>
                  <a:lnTo>
                    <a:pt x="120188" y="261985"/>
                  </a:lnTo>
                  <a:lnTo>
                    <a:pt x="129230" y="251469"/>
                  </a:lnTo>
                  <a:lnTo>
                    <a:pt x="132245" y="236727"/>
                  </a:lnTo>
                  <a:lnTo>
                    <a:pt x="131535" y="228917"/>
                  </a:lnTo>
                  <a:lnTo>
                    <a:pt x="103476" y="191468"/>
                  </a:lnTo>
                  <a:lnTo>
                    <a:pt x="57720" y="166022"/>
                  </a:lnTo>
                  <a:lnTo>
                    <a:pt x="44323" y="158321"/>
                  </a:lnTo>
                  <a:lnTo>
                    <a:pt x="15314" y="132683"/>
                  </a:lnTo>
                  <a:lnTo>
                    <a:pt x="1036" y="92390"/>
                  </a:lnTo>
                  <a:lnTo>
                    <a:pt x="622" y="83058"/>
                  </a:lnTo>
                  <a:lnTo>
                    <a:pt x="2260" y="65912"/>
                  </a:lnTo>
                  <a:lnTo>
                    <a:pt x="26847" y="23622"/>
                  </a:lnTo>
                  <a:lnTo>
                    <a:pt x="74525" y="1476"/>
                  </a:lnTo>
                  <a:lnTo>
                    <a:pt x="9413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408173" y="530987"/>
            <a:ext cx="2487930" cy="321310"/>
            <a:chOff x="2408173" y="530987"/>
            <a:chExt cx="2487930" cy="321310"/>
          </a:xfrm>
        </p:grpSpPr>
        <p:sp>
          <p:nvSpPr>
            <p:cNvPr id="7" name="object 7"/>
            <p:cNvSpPr/>
            <p:nvPr/>
          </p:nvSpPr>
          <p:spPr>
            <a:xfrm>
              <a:off x="2409062" y="531876"/>
              <a:ext cx="2485898" cy="319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49496" y="62738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3" y="0"/>
                  </a:moveTo>
                  <a:lnTo>
                    <a:pt x="0" y="114046"/>
                  </a:lnTo>
                  <a:lnTo>
                    <a:pt x="74167" y="114046"/>
                  </a:lnTo>
                  <a:lnTo>
                    <a:pt x="3708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462910" y="582930"/>
              <a:ext cx="95630" cy="103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574414" y="582803"/>
              <a:ext cx="91186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717926" y="582803"/>
              <a:ext cx="91185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966846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0000FF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09062" y="531876"/>
              <a:ext cx="2486025" cy="319405"/>
            </a:xfrm>
            <a:custGeom>
              <a:avLst/>
              <a:gdLst/>
              <a:ahLst/>
              <a:cxnLst/>
              <a:rect l="l" t="t" r="r" b="b"/>
              <a:pathLst>
                <a:path w="2486025" h="319405">
                  <a:moveTo>
                    <a:pt x="2289048" y="5461"/>
                  </a:moveTo>
                  <a:lnTo>
                    <a:pt x="2485898" y="5461"/>
                  </a:lnTo>
                  <a:lnTo>
                    <a:pt x="2485898" y="54101"/>
                  </a:lnTo>
                  <a:lnTo>
                    <a:pt x="2343785" y="54101"/>
                  </a:lnTo>
                  <a:lnTo>
                    <a:pt x="2343785" y="126364"/>
                  </a:lnTo>
                  <a:lnTo>
                    <a:pt x="2445639" y="126364"/>
                  </a:lnTo>
                  <a:lnTo>
                    <a:pt x="2445639" y="172847"/>
                  </a:lnTo>
                  <a:lnTo>
                    <a:pt x="2343785" y="172847"/>
                  </a:lnTo>
                  <a:lnTo>
                    <a:pt x="2343785" y="265302"/>
                  </a:lnTo>
                  <a:lnTo>
                    <a:pt x="2483612" y="265302"/>
                  </a:lnTo>
                  <a:lnTo>
                    <a:pt x="2483612" y="313944"/>
                  </a:lnTo>
                  <a:lnTo>
                    <a:pt x="2289048" y="313944"/>
                  </a:lnTo>
                  <a:lnTo>
                    <a:pt x="2289048" y="5461"/>
                  </a:lnTo>
                  <a:close/>
                </a:path>
                <a:path w="2486025" h="319405">
                  <a:moveTo>
                    <a:pt x="2002154" y="5461"/>
                  </a:moveTo>
                  <a:lnTo>
                    <a:pt x="2031238" y="5461"/>
                  </a:lnTo>
                  <a:lnTo>
                    <a:pt x="2098040" y="213233"/>
                  </a:lnTo>
                  <a:lnTo>
                    <a:pt x="2163317" y="5461"/>
                  </a:lnTo>
                  <a:lnTo>
                    <a:pt x="2192147" y="5461"/>
                  </a:lnTo>
                  <a:lnTo>
                    <a:pt x="2255139" y="314198"/>
                  </a:lnTo>
                  <a:lnTo>
                    <a:pt x="2202053" y="314198"/>
                  </a:lnTo>
                  <a:lnTo>
                    <a:pt x="2170049" y="147827"/>
                  </a:lnTo>
                  <a:lnTo>
                    <a:pt x="2107946" y="318135"/>
                  </a:lnTo>
                  <a:lnTo>
                    <a:pt x="2088388" y="318135"/>
                  </a:lnTo>
                  <a:lnTo>
                    <a:pt x="2026158" y="147827"/>
                  </a:lnTo>
                  <a:lnTo>
                    <a:pt x="1992884" y="314198"/>
                  </a:lnTo>
                  <a:lnTo>
                    <a:pt x="1940052" y="314198"/>
                  </a:lnTo>
                  <a:lnTo>
                    <a:pt x="2002154" y="5461"/>
                  </a:lnTo>
                  <a:close/>
                </a:path>
                <a:path w="2486025" h="319405">
                  <a:moveTo>
                    <a:pt x="1680590" y="5461"/>
                  </a:moveTo>
                  <a:lnTo>
                    <a:pt x="1709674" y="5461"/>
                  </a:lnTo>
                  <a:lnTo>
                    <a:pt x="1776476" y="213233"/>
                  </a:lnTo>
                  <a:lnTo>
                    <a:pt x="1841753" y="5461"/>
                  </a:lnTo>
                  <a:lnTo>
                    <a:pt x="1870583" y="5461"/>
                  </a:lnTo>
                  <a:lnTo>
                    <a:pt x="1933575" y="314198"/>
                  </a:lnTo>
                  <a:lnTo>
                    <a:pt x="1880489" y="314198"/>
                  </a:lnTo>
                  <a:lnTo>
                    <a:pt x="1848485" y="147827"/>
                  </a:lnTo>
                  <a:lnTo>
                    <a:pt x="1786382" y="318135"/>
                  </a:lnTo>
                  <a:lnTo>
                    <a:pt x="1766824" y="318135"/>
                  </a:lnTo>
                  <a:lnTo>
                    <a:pt x="1704594" y="147827"/>
                  </a:lnTo>
                  <a:lnTo>
                    <a:pt x="1671320" y="314198"/>
                  </a:lnTo>
                  <a:lnTo>
                    <a:pt x="1618488" y="314198"/>
                  </a:lnTo>
                  <a:lnTo>
                    <a:pt x="1680590" y="5461"/>
                  </a:lnTo>
                  <a:close/>
                </a:path>
                <a:path w="2486025" h="319405">
                  <a:moveTo>
                    <a:pt x="64007" y="3301"/>
                  </a:moveTo>
                  <a:lnTo>
                    <a:pt x="127222" y="8921"/>
                  </a:lnTo>
                  <a:lnTo>
                    <a:pt x="170814" y="25781"/>
                  </a:lnTo>
                  <a:lnTo>
                    <a:pt x="196246" y="54435"/>
                  </a:lnTo>
                  <a:lnTo>
                    <a:pt x="204724" y="95758"/>
                  </a:lnTo>
                  <a:lnTo>
                    <a:pt x="196893" y="142190"/>
                  </a:lnTo>
                  <a:lnTo>
                    <a:pt x="173418" y="175371"/>
                  </a:lnTo>
                  <a:lnTo>
                    <a:pt x="134322" y="195288"/>
                  </a:lnTo>
                  <a:lnTo>
                    <a:pt x="79629" y="201929"/>
                  </a:lnTo>
                  <a:lnTo>
                    <a:pt x="73406" y="201929"/>
                  </a:lnTo>
                  <a:lnTo>
                    <a:pt x="65150" y="201422"/>
                  </a:lnTo>
                  <a:lnTo>
                    <a:pt x="54737" y="200406"/>
                  </a:lnTo>
                  <a:lnTo>
                    <a:pt x="54737" y="313944"/>
                  </a:lnTo>
                  <a:lnTo>
                    <a:pt x="0" y="313944"/>
                  </a:lnTo>
                  <a:lnTo>
                    <a:pt x="0" y="5587"/>
                  </a:lnTo>
                  <a:lnTo>
                    <a:pt x="24503" y="4587"/>
                  </a:lnTo>
                  <a:lnTo>
                    <a:pt x="43338" y="3873"/>
                  </a:lnTo>
                  <a:lnTo>
                    <a:pt x="56507" y="3444"/>
                  </a:lnTo>
                  <a:lnTo>
                    <a:pt x="64007" y="3301"/>
                  </a:lnTo>
                  <a:close/>
                </a:path>
                <a:path w="2486025" h="319405">
                  <a:moveTo>
                    <a:pt x="338455" y="2286"/>
                  </a:moveTo>
                  <a:lnTo>
                    <a:pt x="389868" y="7975"/>
                  </a:lnTo>
                  <a:lnTo>
                    <a:pt x="426577" y="25034"/>
                  </a:lnTo>
                  <a:lnTo>
                    <a:pt x="448593" y="53453"/>
                  </a:lnTo>
                  <a:lnTo>
                    <a:pt x="455930" y="93218"/>
                  </a:lnTo>
                  <a:lnTo>
                    <a:pt x="454927" y="106624"/>
                  </a:lnTo>
                  <a:lnTo>
                    <a:pt x="439800" y="143128"/>
                  </a:lnTo>
                  <a:lnTo>
                    <a:pt x="410672" y="169507"/>
                  </a:lnTo>
                  <a:lnTo>
                    <a:pt x="398906" y="175006"/>
                  </a:lnTo>
                  <a:lnTo>
                    <a:pt x="490093" y="313944"/>
                  </a:lnTo>
                  <a:lnTo>
                    <a:pt x="426847" y="313944"/>
                  </a:lnTo>
                  <a:lnTo>
                    <a:pt x="344550" y="186562"/>
                  </a:lnTo>
                  <a:lnTo>
                    <a:pt x="337738" y="186396"/>
                  </a:lnTo>
                  <a:lnTo>
                    <a:pt x="329676" y="186086"/>
                  </a:lnTo>
                  <a:lnTo>
                    <a:pt x="320351" y="185634"/>
                  </a:lnTo>
                  <a:lnTo>
                    <a:pt x="309753" y="185038"/>
                  </a:lnTo>
                  <a:lnTo>
                    <a:pt x="309753" y="313944"/>
                  </a:lnTo>
                  <a:lnTo>
                    <a:pt x="252984" y="313944"/>
                  </a:lnTo>
                  <a:lnTo>
                    <a:pt x="252984" y="5461"/>
                  </a:lnTo>
                  <a:lnTo>
                    <a:pt x="256915" y="5363"/>
                  </a:lnTo>
                  <a:lnTo>
                    <a:pt x="264144" y="5064"/>
                  </a:lnTo>
                  <a:lnTo>
                    <a:pt x="274683" y="4550"/>
                  </a:lnTo>
                  <a:lnTo>
                    <a:pt x="288544" y="3810"/>
                  </a:lnTo>
                  <a:lnTo>
                    <a:pt x="303236" y="3143"/>
                  </a:lnTo>
                  <a:lnTo>
                    <a:pt x="316452" y="2666"/>
                  </a:lnTo>
                  <a:lnTo>
                    <a:pt x="328191" y="2381"/>
                  </a:lnTo>
                  <a:lnTo>
                    <a:pt x="338455" y="2286"/>
                  </a:lnTo>
                  <a:close/>
                </a:path>
                <a:path w="2486025" h="319405">
                  <a:moveTo>
                    <a:pt x="1465579" y="1270"/>
                  </a:moveTo>
                  <a:lnTo>
                    <a:pt x="1489583" y="1270"/>
                  </a:lnTo>
                  <a:lnTo>
                    <a:pt x="1613535" y="313944"/>
                  </a:lnTo>
                  <a:lnTo>
                    <a:pt x="1553083" y="313944"/>
                  </a:lnTo>
                  <a:lnTo>
                    <a:pt x="1530603" y="251460"/>
                  </a:lnTo>
                  <a:lnTo>
                    <a:pt x="1424939" y="251460"/>
                  </a:lnTo>
                  <a:lnTo>
                    <a:pt x="1403477" y="313944"/>
                  </a:lnTo>
                  <a:lnTo>
                    <a:pt x="1346581" y="313944"/>
                  </a:lnTo>
                  <a:lnTo>
                    <a:pt x="1342516" y="313944"/>
                  </a:lnTo>
                  <a:lnTo>
                    <a:pt x="1283335" y="313944"/>
                  </a:lnTo>
                  <a:lnTo>
                    <a:pt x="1201039" y="186562"/>
                  </a:lnTo>
                  <a:lnTo>
                    <a:pt x="1194226" y="186396"/>
                  </a:lnTo>
                  <a:lnTo>
                    <a:pt x="1186164" y="186086"/>
                  </a:lnTo>
                  <a:lnTo>
                    <a:pt x="1176839" y="185634"/>
                  </a:lnTo>
                  <a:lnTo>
                    <a:pt x="1166240" y="185038"/>
                  </a:lnTo>
                  <a:lnTo>
                    <a:pt x="1166240" y="313944"/>
                  </a:lnTo>
                  <a:lnTo>
                    <a:pt x="1109472" y="313944"/>
                  </a:lnTo>
                  <a:lnTo>
                    <a:pt x="1109472" y="5461"/>
                  </a:lnTo>
                  <a:lnTo>
                    <a:pt x="1113403" y="5363"/>
                  </a:lnTo>
                  <a:lnTo>
                    <a:pt x="1120632" y="5064"/>
                  </a:lnTo>
                  <a:lnTo>
                    <a:pt x="1131171" y="4550"/>
                  </a:lnTo>
                  <a:lnTo>
                    <a:pt x="1145032" y="3810"/>
                  </a:lnTo>
                  <a:lnTo>
                    <a:pt x="1159724" y="3143"/>
                  </a:lnTo>
                  <a:lnTo>
                    <a:pt x="1172940" y="2666"/>
                  </a:lnTo>
                  <a:lnTo>
                    <a:pt x="1184679" y="2381"/>
                  </a:lnTo>
                  <a:lnTo>
                    <a:pt x="1194942" y="2286"/>
                  </a:lnTo>
                  <a:lnTo>
                    <a:pt x="1246356" y="7975"/>
                  </a:lnTo>
                  <a:lnTo>
                    <a:pt x="1283065" y="25034"/>
                  </a:lnTo>
                  <a:lnTo>
                    <a:pt x="1305081" y="53453"/>
                  </a:lnTo>
                  <a:lnTo>
                    <a:pt x="1312417" y="93218"/>
                  </a:lnTo>
                  <a:lnTo>
                    <a:pt x="1311415" y="106624"/>
                  </a:lnTo>
                  <a:lnTo>
                    <a:pt x="1296289" y="143128"/>
                  </a:lnTo>
                  <a:lnTo>
                    <a:pt x="1267160" y="169507"/>
                  </a:lnTo>
                  <a:lnTo>
                    <a:pt x="1255395" y="175006"/>
                  </a:lnTo>
                  <a:lnTo>
                    <a:pt x="1344040" y="310134"/>
                  </a:lnTo>
                  <a:lnTo>
                    <a:pt x="1465579" y="1270"/>
                  </a:lnTo>
                  <a:close/>
                </a:path>
                <a:path w="2486025" h="319405">
                  <a:moveTo>
                    <a:pt x="961389" y="126"/>
                  </a:moveTo>
                  <a:lnTo>
                    <a:pt x="985795" y="2030"/>
                  </a:lnTo>
                  <a:lnTo>
                    <a:pt x="1008332" y="7731"/>
                  </a:lnTo>
                  <a:lnTo>
                    <a:pt x="1028987" y="17218"/>
                  </a:lnTo>
                  <a:lnTo>
                    <a:pt x="1047750" y="30479"/>
                  </a:lnTo>
                  <a:lnTo>
                    <a:pt x="1024763" y="74549"/>
                  </a:lnTo>
                  <a:lnTo>
                    <a:pt x="1019260" y="70189"/>
                  </a:lnTo>
                  <a:lnTo>
                    <a:pt x="1012459" y="65865"/>
                  </a:lnTo>
                  <a:lnTo>
                    <a:pt x="976090" y="50927"/>
                  </a:lnTo>
                  <a:lnTo>
                    <a:pt x="960120" y="48768"/>
                  </a:lnTo>
                  <a:lnTo>
                    <a:pt x="938567" y="50696"/>
                  </a:lnTo>
                  <a:lnTo>
                    <a:pt x="902702" y="66127"/>
                  </a:lnTo>
                  <a:lnTo>
                    <a:pt x="876790" y="96369"/>
                  </a:lnTo>
                  <a:lnTo>
                    <a:pt x="863594" y="137707"/>
                  </a:lnTo>
                  <a:lnTo>
                    <a:pt x="861949" y="162306"/>
                  </a:lnTo>
                  <a:lnTo>
                    <a:pt x="863568" y="185717"/>
                  </a:lnTo>
                  <a:lnTo>
                    <a:pt x="876522" y="225063"/>
                  </a:lnTo>
                  <a:lnTo>
                    <a:pt x="901884" y="253954"/>
                  </a:lnTo>
                  <a:lnTo>
                    <a:pt x="958088" y="270510"/>
                  </a:lnTo>
                  <a:lnTo>
                    <a:pt x="972038" y="269509"/>
                  </a:lnTo>
                  <a:lnTo>
                    <a:pt x="1006221" y="193928"/>
                  </a:lnTo>
                  <a:lnTo>
                    <a:pt x="963549" y="193928"/>
                  </a:lnTo>
                  <a:lnTo>
                    <a:pt x="963549" y="147193"/>
                  </a:lnTo>
                  <a:lnTo>
                    <a:pt x="1060958" y="147193"/>
                  </a:lnTo>
                  <a:lnTo>
                    <a:pt x="1060958" y="285241"/>
                  </a:lnTo>
                  <a:lnTo>
                    <a:pt x="1025274" y="305333"/>
                  </a:lnTo>
                  <a:lnTo>
                    <a:pt x="979773" y="316944"/>
                  </a:lnTo>
                  <a:lnTo>
                    <a:pt x="949198" y="319150"/>
                  </a:lnTo>
                  <a:lnTo>
                    <a:pt x="917765" y="316436"/>
                  </a:lnTo>
                  <a:lnTo>
                    <a:pt x="865187" y="294719"/>
                  </a:lnTo>
                  <a:lnTo>
                    <a:pt x="827039" y="252239"/>
                  </a:lnTo>
                  <a:lnTo>
                    <a:pt x="807608" y="194760"/>
                  </a:lnTo>
                  <a:lnTo>
                    <a:pt x="805180" y="160782"/>
                  </a:lnTo>
                  <a:lnTo>
                    <a:pt x="807823" y="126805"/>
                  </a:lnTo>
                  <a:lnTo>
                    <a:pt x="828968" y="68806"/>
                  </a:lnTo>
                  <a:lnTo>
                    <a:pt x="870450" y="25255"/>
                  </a:lnTo>
                  <a:lnTo>
                    <a:pt x="927409" y="2915"/>
                  </a:lnTo>
                  <a:lnTo>
                    <a:pt x="961389" y="126"/>
                  </a:lnTo>
                  <a:close/>
                </a:path>
                <a:path w="2486025" h="319405">
                  <a:moveTo>
                    <a:pt x="634492" y="0"/>
                  </a:moveTo>
                  <a:lnTo>
                    <a:pt x="693261" y="10302"/>
                  </a:lnTo>
                  <a:lnTo>
                    <a:pt x="736219" y="41275"/>
                  </a:lnTo>
                  <a:lnTo>
                    <a:pt x="762619" y="90805"/>
                  </a:lnTo>
                  <a:lnTo>
                    <a:pt x="771398" y="157099"/>
                  </a:lnTo>
                  <a:lnTo>
                    <a:pt x="769110" y="192434"/>
                  </a:lnTo>
                  <a:lnTo>
                    <a:pt x="750770" y="251628"/>
                  </a:lnTo>
                  <a:lnTo>
                    <a:pt x="714382" y="294558"/>
                  </a:lnTo>
                  <a:lnTo>
                    <a:pt x="662185" y="316414"/>
                  </a:lnTo>
                  <a:lnTo>
                    <a:pt x="630301" y="319150"/>
                  </a:lnTo>
                  <a:lnTo>
                    <a:pt x="601059" y="316456"/>
                  </a:lnTo>
                  <a:lnTo>
                    <a:pt x="553434" y="294826"/>
                  </a:lnTo>
                  <a:lnTo>
                    <a:pt x="520549" y="252128"/>
                  </a:lnTo>
                  <a:lnTo>
                    <a:pt x="503975" y="192744"/>
                  </a:lnTo>
                  <a:lnTo>
                    <a:pt x="501904" y="157099"/>
                  </a:lnTo>
                  <a:lnTo>
                    <a:pt x="504146" y="125406"/>
                  </a:lnTo>
                  <a:lnTo>
                    <a:pt x="522156" y="69641"/>
                  </a:lnTo>
                  <a:lnTo>
                    <a:pt x="557571" y="25610"/>
                  </a:lnTo>
                  <a:lnTo>
                    <a:pt x="605819" y="2837"/>
                  </a:lnTo>
                  <a:lnTo>
                    <a:pt x="63449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76697" y="531113"/>
            <a:ext cx="1991360" cy="321310"/>
            <a:chOff x="5076697" y="531113"/>
            <a:chExt cx="1991360" cy="321310"/>
          </a:xfrm>
        </p:grpSpPr>
        <p:sp>
          <p:nvSpPr>
            <p:cNvPr id="15" name="object 15"/>
            <p:cNvSpPr/>
            <p:nvPr/>
          </p:nvSpPr>
          <p:spPr>
            <a:xfrm>
              <a:off x="5077586" y="532002"/>
              <a:ext cx="1989073" cy="3190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35624" y="627379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7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1434" y="582929"/>
              <a:ext cx="95630" cy="1031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77586" y="532002"/>
              <a:ext cx="1989455" cy="319405"/>
            </a:xfrm>
            <a:custGeom>
              <a:avLst/>
              <a:gdLst/>
              <a:ahLst/>
              <a:cxnLst/>
              <a:rect l="l" t="t" r="r" b="b"/>
              <a:pathLst>
                <a:path w="1989454" h="319405">
                  <a:moveTo>
                    <a:pt x="1459991" y="5334"/>
                  </a:moveTo>
                  <a:lnTo>
                    <a:pt x="1486281" y="5334"/>
                  </a:lnTo>
                  <a:lnTo>
                    <a:pt x="1631949" y="191516"/>
                  </a:lnTo>
                  <a:lnTo>
                    <a:pt x="1631949" y="5334"/>
                  </a:lnTo>
                  <a:lnTo>
                    <a:pt x="1684655" y="5334"/>
                  </a:lnTo>
                  <a:lnTo>
                    <a:pt x="1684655" y="318008"/>
                  </a:lnTo>
                  <a:lnTo>
                    <a:pt x="1662303" y="318008"/>
                  </a:lnTo>
                  <a:lnTo>
                    <a:pt x="1512569" y="122809"/>
                  </a:lnTo>
                  <a:lnTo>
                    <a:pt x="1512569" y="314071"/>
                  </a:lnTo>
                  <a:lnTo>
                    <a:pt x="1459991" y="314071"/>
                  </a:lnTo>
                  <a:lnTo>
                    <a:pt x="1459991" y="5334"/>
                  </a:lnTo>
                  <a:close/>
                </a:path>
                <a:path w="1989454" h="319405">
                  <a:moveTo>
                    <a:pt x="1340612" y="5334"/>
                  </a:moveTo>
                  <a:lnTo>
                    <a:pt x="1395349" y="5334"/>
                  </a:lnTo>
                  <a:lnTo>
                    <a:pt x="1395349" y="313817"/>
                  </a:lnTo>
                  <a:lnTo>
                    <a:pt x="1340612" y="313817"/>
                  </a:lnTo>
                  <a:lnTo>
                    <a:pt x="1340612" y="5334"/>
                  </a:lnTo>
                  <a:close/>
                </a:path>
                <a:path w="1989454" h="319405">
                  <a:moveTo>
                    <a:pt x="1051560" y="5334"/>
                  </a:moveTo>
                  <a:lnTo>
                    <a:pt x="1077849" y="5334"/>
                  </a:lnTo>
                  <a:lnTo>
                    <a:pt x="1223517" y="191516"/>
                  </a:lnTo>
                  <a:lnTo>
                    <a:pt x="1223517" y="5334"/>
                  </a:lnTo>
                  <a:lnTo>
                    <a:pt x="1276223" y="5334"/>
                  </a:lnTo>
                  <a:lnTo>
                    <a:pt x="1276223" y="318008"/>
                  </a:lnTo>
                  <a:lnTo>
                    <a:pt x="1253871" y="318008"/>
                  </a:lnTo>
                  <a:lnTo>
                    <a:pt x="1104138" y="122809"/>
                  </a:lnTo>
                  <a:lnTo>
                    <a:pt x="1104138" y="314071"/>
                  </a:lnTo>
                  <a:lnTo>
                    <a:pt x="1051560" y="314071"/>
                  </a:lnTo>
                  <a:lnTo>
                    <a:pt x="1051560" y="5334"/>
                  </a:lnTo>
                  <a:close/>
                </a:path>
                <a:path w="1989454" h="319405">
                  <a:moveTo>
                    <a:pt x="763524" y="5334"/>
                  </a:moveTo>
                  <a:lnTo>
                    <a:pt x="789813" y="5334"/>
                  </a:lnTo>
                  <a:lnTo>
                    <a:pt x="935482" y="191516"/>
                  </a:lnTo>
                  <a:lnTo>
                    <a:pt x="935482" y="5334"/>
                  </a:lnTo>
                  <a:lnTo>
                    <a:pt x="988187" y="5334"/>
                  </a:lnTo>
                  <a:lnTo>
                    <a:pt x="988187" y="318008"/>
                  </a:lnTo>
                  <a:lnTo>
                    <a:pt x="965835" y="318008"/>
                  </a:lnTo>
                  <a:lnTo>
                    <a:pt x="816101" y="122809"/>
                  </a:lnTo>
                  <a:lnTo>
                    <a:pt x="816101" y="314071"/>
                  </a:lnTo>
                  <a:lnTo>
                    <a:pt x="763524" y="314071"/>
                  </a:lnTo>
                  <a:lnTo>
                    <a:pt x="763524" y="5334"/>
                  </a:lnTo>
                  <a:close/>
                </a:path>
                <a:path w="1989454" h="319405">
                  <a:moveTo>
                    <a:pt x="252984" y="5334"/>
                  </a:moveTo>
                  <a:lnTo>
                    <a:pt x="307721" y="5334"/>
                  </a:lnTo>
                  <a:lnTo>
                    <a:pt x="307721" y="265175"/>
                  </a:lnTo>
                  <a:lnTo>
                    <a:pt x="447166" y="265175"/>
                  </a:lnTo>
                  <a:lnTo>
                    <a:pt x="447166" y="313817"/>
                  </a:lnTo>
                  <a:lnTo>
                    <a:pt x="252984" y="313817"/>
                  </a:lnTo>
                  <a:lnTo>
                    <a:pt x="252984" y="5334"/>
                  </a:lnTo>
                  <a:close/>
                </a:path>
                <a:path w="1989454" h="319405">
                  <a:moveTo>
                    <a:pt x="64008" y="3175"/>
                  </a:moveTo>
                  <a:lnTo>
                    <a:pt x="127222" y="8794"/>
                  </a:lnTo>
                  <a:lnTo>
                    <a:pt x="170814" y="25654"/>
                  </a:lnTo>
                  <a:lnTo>
                    <a:pt x="196246" y="54308"/>
                  </a:lnTo>
                  <a:lnTo>
                    <a:pt x="204724" y="95631"/>
                  </a:lnTo>
                  <a:lnTo>
                    <a:pt x="196893" y="142063"/>
                  </a:lnTo>
                  <a:lnTo>
                    <a:pt x="173418" y="175244"/>
                  </a:lnTo>
                  <a:lnTo>
                    <a:pt x="134322" y="195161"/>
                  </a:lnTo>
                  <a:lnTo>
                    <a:pt x="79628" y="201802"/>
                  </a:lnTo>
                  <a:lnTo>
                    <a:pt x="73405" y="201802"/>
                  </a:lnTo>
                  <a:lnTo>
                    <a:pt x="65150" y="201295"/>
                  </a:lnTo>
                  <a:lnTo>
                    <a:pt x="54737" y="200279"/>
                  </a:lnTo>
                  <a:lnTo>
                    <a:pt x="54737" y="313817"/>
                  </a:lnTo>
                  <a:lnTo>
                    <a:pt x="0" y="313817"/>
                  </a:lnTo>
                  <a:lnTo>
                    <a:pt x="0" y="5461"/>
                  </a:lnTo>
                  <a:lnTo>
                    <a:pt x="24503" y="4460"/>
                  </a:lnTo>
                  <a:lnTo>
                    <a:pt x="43338" y="3746"/>
                  </a:lnTo>
                  <a:lnTo>
                    <a:pt x="56507" y="3317"/>
                  </a:lnTo>
                  <a:lnTo>
                    <a:pt x="64008" y="3175"/>
                  </a:lnTo>
                  <a:close/>
                </a:path>
                <a:path w="1989454" h="319405">
                  <a:moveTo>
                    <a:pt x="583184" y="1143"/>
                  </a:moveTo>
                  <a:lnTo>
                    <a:pt x="607187" y="1143"/>
                  </a:lnTo>
                  <a:lnTo>
                    <a:pt x="731138" y="313817"/>
                  </a:lnTo>
                  <a:lnTo>
                    <a:pt x="670687" y="313817"/>
                  </a:lnTo>
                  <a:lnTo>
                    <a:pt x="648208" y="251333"/>
                  </a:lnTo>
                  <a:lnTo>
                    <a:pt x="542543" y="251333"/>
                  </a:lnTo>
                  <a:lnTo>
                    <a:pt x="521080" y="313817"/>
                  </a:lnTo>
                  <a:lnTo>
                    <a:pt x="460121" y="313817"/>
                  </a:lnTo>
                  <a:lnTo>
                    <a:pt x="583184" y="1143"/>
                  </a:lnTo>
                  <a:close/>
                </a:path>
                <a:path w="1989454" h="319405">
                  <a:moveTo>
                    <a:pt x="1889506" y="0"/>
                  </a:moveTo>
                  <a:lnTo>
                    <a:pt x="1913911" y="1903"/>
                  </a:lnTo>
                  <a:lnTo>
                    <a:pt x="1936448" y="7604"/>
                  </a:lnTo>
                  <a:lnTo>
                    <a:pt x="1957103" y="17091"/>
                  </a:lnTo>
                  <a:lnTo>
                    <a:pt x="1975865" y="30352"/>
                  </a:lnTo>
                  <a:lnTo>
                    <a:pt x="1952879" y="74422"/>
                  </a:lnTo>
                  <a:lnTo>
                    <a:pt x="1947376" y="70062"/>
                  </a:lnTo>
                  <a:lnTo>
                    <a:pt x="1940575" y="65738"/>
                  </a:lnTo>
                  <a:lnTo>
                    <a:pt x="1904206" y="50800"/>
                  </a:lnTo>
                  <a:lnTo>
                    <a:pt x="1888236" y="48641"/>
                  </a:lnTo>
                  <a:lnTo>
                    <a:pt x="1866683" y="50569"/>
                  </a:lnTo>
                  <a:lnTo>
                    <a:pt x="1830818" y="66000"/>
                  </a:lnTo>
                  <a:lnTo>
                    <a:pt x="1804906" y="96242"/>
                  </a:lnTo>
                  <a:lnTo>
                    <a:pt x="1791710" y="137580"/>
                  </a:lnTo>
                  <a:lnTo>
                    <a:pt x="1790064" y="162179"/>
                  </a:lnTo>
                  <a:lnTo>
                    <a:pt x="1791682" y="185590"/>
                  </a:lnTo>
                  <a:lnTo>
                    <a:pt x="1804584" y="224936"/>
                  </a:lnTo>
                  <a:lnTo>
                    <a:pt x="1829946" y="253827"/>
                  </a:lnTo>
                  <a:lnTo>
                    <a:pt x="1865102" y="268547"/>
                  </a:lnTo>
                  <a:lnTo>
                    <a:pt x="1886204" y="270383"/>
                  </a:lnTo>
                  <a:lnTo>
                    <a:pt x="1900154" y="269382"/>
                  </a:lnTo>
                  <a:lnTo>
                    <a:pt x="1934337" y="193801"/>
                  </a:lnTo>
                  <a:lnTo>
                    <a:pt x="1891664" y="193801"/>
                  </a:lnTo>
                  <a:lnTo>
                    <a:pt x="1891664" y="147066"/>
                  </a:lnTo>
                  <a:lnTo>
                    <a:pt x="1989073" y="147066"/>
                  </a:lnTo>
                  <a:lnTo>
                    <a:pt x="1989073" y="285114"/>
                  </a:lnTo>
                  <a:lnTo>
                    <a:pt x="1953390" y="305206"/>
                  </a:lnTo>
                  <a:lnTo>
                    <a:pt x="1907889" y="316817"/>
                  </a:lnTo>
                  <a:lnTo>
                    <a:pt x="1877314" y="319024"/>
                  </a:lnTo>
                  <a:lnTo>
                    <a:pt x="1845881" y="316309"/>
                  </a:lnTo>
                  <a:lnTo>
                    <a:pt x="1793303" y="294592"/>
                  </a:lnTo>
                  <a:lnTo>
                    <a:pt x="1755155" y="252112"/>
                  </a:lnTo>
                  <a:lnTo>
                    <a:pt x="1735724" y="194633"/>
                  </a:lnTo>
                  <a:lnTo>
                    <a:pt x="1733295" y="160655"/>
                  </a:lnTo>
                  <a:lnTo>
                    <a:pt x="1735939" y="126678"/>
                  </a:lnTo>
                  <a:lnTo>
                    <a:pt x="1757084" y="68679"/>
                  </a:lnTo>
                  <a:lnTo>
                    <a:pt x="1798566" y="25128"/>
                  </a:lnTo>
                  <a:lnTo>
                    <a:pt x="1855525" y="2788"/>
                  </a:lnTo>
                  <a:lnTo>
                    <a:pt x="188950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3615" y="1049147"/>
            <a:ext cx="1724025" cy="321310"/>
            <a:chOff x="533615" y="1049147"/>
            <a:chExt cx="1724025" cy="321310"/>
          </a:xfrm>
        </p:grpSpPr>
        <p:sp>
          <p:nvSpPr>
            <p:cNvPr id="20" name="object 20"/>
            <p:cNvSpPr/>
            <p:nvPr/>
          </p:nvSpPr>
          <p:spPr>
            <a:xfrm>
              <a:off x="534504" y="1050036"/>
              <a:ext cx="1721904" cy="3191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378" y="1101090"/>
              <a:ext cx="95694" cy="103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3457" y="1100963"/>
              <a:ext cx="91071" cy="89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92377" y="1097788"/>
              <a:ext cx="157606" cy="2236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4504" y="1050036"/>
              <a:ext cx="1722120" cy="319405"/>
            </a:xfrm>
            <a:custGeom>
              <a:avLst/>
              <a:gdLst/>
              <a:ahLst/>
              <a:cxnLst/>
              <a:rect l="l" t="t" r="r" b="b"/>
              <a:pathLst>
                <a:path w="1722120" h="319405">
                  <a:moveTo>
                    <a:pt x="1083602" y="5461"/>
                  </a:moveTo>
                  <a:lnTo>
                    <a:pt x="1280452" y="5461"/>
                  </a:lnTo>
                  <a:lnTo>
                    <a:pt x="1280452" y="54101"/>
                  </a:lnTo>
                  <a:lnTo>
                    <a:pt x="1138339" y="54101"/>
                  </a:lnTo>
                  <a:lnTo>
                    <a:pt x="1138339" y="126364"/>
                  </a:lnTo>
                  <a:lnTo>
                    <a:pt x="1240193" y="126364"/>
                  </a:lnTo>
                  <a:lnTo>
                    <a:pt x="1240193" y="172847"/>
                  </a:lnTo>
                  <a:lnTo>
                    <a:pt x="1138339" y="172847"/>
                  </a:lnTo>
                  <a:lnTo>
                    <a:pt x="1138339" y="265302"/>
                  </a:lnTo>
                  <a:lnTo>
                    <a:pt x="1278166" y="265302"/>
                  </a:lnTo>
                  <a:lnTo>
                    <a:pt x="1278166" y="313943"/>
                  </a:lnTo>
                  <a:lnTo>
                    <a:pt x="1083602" y="313943"/>
                  </a:lnTo>
                  <a:lnTo>
                    <a:pt x="1083602" y="5461"/>
                  </a:lnTo>
                  <a:close/>
                </a:path>
                <a:path w="1722120" h="319405">
                  <a:moveTo>
                    <a:pt x="64020" y="3301"/>
                  </a:moveTo>
                  <a:lnTo>
                    <a:pt x="127277" y="8921"/>
                  </a:lnTo>
                  <a:lnTo>
                    <a:pt x="170903" y="25780"/>
                  </a:lnTo>
                  <a:lnTo>
                    <a:pt x="196249" y="54435"/>
                  </a:lnTo>
                  <a:lnTo>
                    <a:pt x="204698" y="95758"/>
                  </a:lnTo>
                  <a:lnTo>
                    <a:pt x="196880" y="142190"/>
                  </a:lnTo>
                  <a:lnTo>
                    <a:pt x="173426" y="175371"/>
                  </a:lnTo>
                  <a:lnTo>
                    <a:pt x="134334" y="195288"/>
                  </a:lnTo>
                  <a:lnTo>
                    <a:pt x="79603" y="201929"/>
                  </a:lnTo>
                  <a:lnTo>
                    <a:pt x="73431" y="201929"/>
                  </a:lnTo>
                  <a:lnTo>
                    <a:pt x="65150" y="201422"/>
                  </a:lnTo>
                  <a:lnTo>
                    <a:pt x="54762" y="200405"/>
                  </a:lnTo>
                  <a:lnTo>
                    <a:pt x="54762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38" y="4587"/>
                  </a:lnTo>
                  <a:lnTo>
                    <a:pt x="43387" y="3873"/>
                  </a:lnTo>
                  <a:lnTo>
                    <a:pt x="56548" y="3444"/>
                  </a:lnTo>
                  <a:lnTo>
                    <a:pt x="64020" y="3301"/>
                  </a:lnTo>
                  <a:close/>
                </a:path>
                <a:path w="1722120" h="319405">
                  <a:moveTo>
                    <a:pt x="338493" y="2286"/>
                  </a:moveTo>
                  <a:lnTo>
                    <a:pt x="389899" y="7975"/>
                  </a:lnTo>
                  <a:lnTo>
                    <a:pt x="426618" y="25034"/>
                  </a:lnTo>
                  <a:lnTo>
                    <a:pt x="448649" y="53453"/>
                  </a:lnTo>
                  <a:lnTo>
                    <a:pt x="455993" y="93217"/>
                  </a:lnTo>
                  <a:lnTo>
                    <a:pt x="454981" y="106624"/>
                  </a:lnTo>
                  <a:lnTo>
                    <a:pt x="439788" y="143128"/>
                  </a:lnTo>
                  <a:lnTo>
                    <a:pt x="410722" y="169507"/>
                  </a:lnTo>
                  <a:lnTo>
                    <a:pt x="398932" y="175005"/>
                  </a:lnTo>
                  <a:lnTo>
                    <a:pt x="490118" y="313943"/>
                  </a:lnTo>
                  <a:lnTo>
                    <a:pt x="426935" y="313943"/>
                  </a:lnTo>
                  <a:lnTo>
                    <a:pt x="344589" y="186562"/>
                  </a:lnTo>
                  <a:lnTo>
                    <a:pt x="337759" y="186396"/>
                  </a:lnTo>
                  <a:lnTo>
                    <a:pt x="329691" y="186086"/>
                  </a:lnTo>
                  <a:lnTo>
                    <a:pt x="320386" y="185634"/>
                  </a:lnTo>
                  <a:lnTo>
                    <a:pt x="309841" y="185038"/>
                  </a:lnTo>
                  <a:lnTo>
                    <a:pt x="309841" y="313943"/>
                  </a:lnTo>
                  <a:lnTo>
                    <a:pt x="252983" y="313943"/>
                  </a:lnTo>
                  <a:lnTo>
                    <a:pt x="252983" y="5461"/>
                  </a:lnTo>
                  <a:lnTo>
                    <a:pt x="256951" y="5363"/>
                  </a:lnTo>
                  <a:lnTo>
                    <a:pt x="264206" y="5064"/>
                  </a:lnTo>
                  <a:lnTo>
                    <a:pt x="274749" y="4550"/>
                  </a:lnTo>
                  <a:lnTo>
                    <a:pt x="288582" y="3810"/>
                  </a:lnTo>
                  <a:lnTo>
                    <a:pt x="303310" y="3143"/>
                  </a:lnTo>
                  <a:lnTo>
                    <a:pt x="316537" y="2666"/>
                  </a:lnTo>
                  <a:lnTo>
                    <a:pt x="328265" y="2381"/>
                  </a:lnTo>
                  <a:lnTo>
                    <a:pt x="338493" y="2286"/>
                  </a:lnTo>
                  <a:close/>
                </a:path>
                <a:path w="1722120" h="319405">
                  <a:moveTo>
                    <a:pt x="1629321" y="126"/>
                  </a:moveTo>
                  <a:lnTo>
                    <a:pt x="1654300" y="1387"/>
                  </a:lnTo>
                  <a:lnTo>
                    <a:pt x="1675707" y="5159"/>
                  </a:lnTo>
                  <a:lnTo>
                    <a:pt x="1693543" y="11431"/>
                  </a:lnTo>
                  <a:lnTo>
                    <a:pt x="1707807" y="20192"/>
                  </a:lnTo>
                  <a:lnTo>
                    <a:pt x="1691170" y="67310"/>
                  </a:lnTo>
                  <a:lnTo>
                    <a:pt x="1676575" y="58308"/>
                  </a:lnTo>
                  <a:lnTo>
                    <a:pt x="1661563" y="51879"/>
                  </a:lnTo>
                  <a:lnTo>
                    <a:pt x="1646146" y="48021"/>
                  </a:lnTo>
                  <a:lnTo>
                    <a:pt x="1630337" y="46736"/>
                  </a:lnTo>
                  <a:lnTo>
                    <a:pt x="1621431" y="47357"/>
                  </a:lnTo>
                  <a:lnTo>
                    <a:pt x="1591231" y="75057"/>
                  </a:lnTo>
                  <a:lnTo>
                    <a:pt x="1590586" y="82676"/>
                  </a:lnTo>
                  <a:lnTo>
                    <a:pt x="1594253" y="96113"/>
                  </a:lnTo>
                  <a:lnTo>
                    <a:pt x="1605254" y="109775"/>
                  </a:lnTo>
                  <a:lnTo>
                    <a:pt x="1623590" y="123699"/>
                  </a:lnTo>
                  <a:lnTo>
                    <a:pt x="1649260" y="137922"/>
                  </a:lnTo>
                  <a:lnTo>
                    <a:pt x="1663692" y="145321"/>
                  </a:lnTo>
                  <a:lnTo>
                    <a:pt x="1675945" y="152447"/>
                  </a:lnTo>
                  <a:lnTo>
                    <a:pt x="1706044" y="179546"/>
                  </a:lnTo>
                  <a:lnTo>
                    <a:pt x="1721471" y="223081"/>
                  </a:lnTo>
                  <a:lnTo>
                    <a:pt x="1721904" y="233299"/>
                  </a:lnTo>
                  <a:lnTo>
                    <a:pt x="1720068" y="251229"/>
                  </a:lnTo>
                  <a:lnTo>
                    <a:pt x="1692440" y="295021"/>
                  </a:lnTo>
                  <a:lnTo>
                    <a:pt x="1657753" y="313134"/>
                  </a:lnTo>
                  <a:lnTo>
                    <a:pt x="1613065" y="319150"/>
                  </a:lnTo>
                  <a:lnTo>
                    <a:pt x="1592042" y="317767"/>
                  </a:lnTo>
                  <a:lnTo>
                    <a:pt x="1572044" y="313610"/>
                  </a:lnTo>
                  <a:lnTo>
                    <a:pt x="1553093" y="306667"/>
                  </a:lnTo>
                  <a:lnTo>
                    <a:pt x="1535214" y="296925"/>
                  </a:lnTo>
                  <a:lnTo>
                    <a:pt x="1555407" y="247776"/>
                  </a:lnTo>
                  <a:lnTo>
                    <a:pt x="1571548" y="257758"/>
                  </a:lnTo>
                  <a:lnTo>
                    <a:pt x="1587569" y="264858"/>
                  </a:lnTo>
                  <a:lnTo>
                    <a:pt x="1603448" y="269101"/>
                  </a:lnTo>
                  <a:lnTo>
                    <a:pt x="1619161" y="270510"/>
                  </a:lnTo>
                  <a:lnTo>
                    <a:pt x="1640256" y="268412"/>
                  </a:lnTo>
                  <a:lnTo>
                    <a:pt x="1655340" y="262112"/>
                  </a:lnTo>
                  <a:lnTo>
                    <a:pt x="1664398" y="251596"/>
                  </a:lnTo>
                  <a:lnTo>
                    <a:pt x="1667421" y="236854"/>
                  </a:lnTo>
                  <a:lnTo>
                    <a:pt x="1666706" y="229044"/>
                  </a:lnTo>
                  <a:lnTo>
                    <a:pt x="1638671" y="191595"/>
                  </a:lnTo>
                  <a:lnTo>
                    <a:pt x="1592915" y="166149"/>
                  </a:lnTo>
                  <a:lnTo>
                    <a:pt x="1579505" y="158448"/>
                  </a:lnTo>
                  <a:lnTo>
                    <a:pt x="1550485" y="132810"/>
                  </a:lnTo>
                  <a:lnTo>
                    <a:pt x="1536255" y="92517"/>
                  </a:lnTo>
                  <a:lnTo>
                    <a:pt x="1535849" y="83185"/>
                  </a:lnTo>
                  <a:lnTo>
                    <a:pt x="1537472" y="66039"/>
                  </a:lnTo>
                  <a:lnTo>
                    <a:pt x="1562011" y="23749"/>
                  </a:lnTo>
                  <a:lnTo>
                    <a:pt x="1609695" y="1603"/>
                  </a:lnTo>
                  <a:lnTo>
                    <a:pt x="1629321" y="126"/>
                  </a:lnTo>
                  <a:close/>
                </a:path>
                <a:path w="1722120" h="319405">
                  <a:moveTo>
                    <a:pt x="1408341" y="126"/>
                  </a:moveTo>
                  <a:lnTo>
                    <a:pt x="1433320" y="1387"/>
                  </a:lnTo>
                  <a:lnTo>
                    <a:pt x="1454727" y="5159"/>
                  </a:lnTo>
                  <a:lnTo>
                    <a:pt x="1472563" y="11431"/>
                  </a:lnTo>
                  <a:lnTo>
                    <a:pt x="1486827" y="20192"/>
                  </a:lnTo>
                  <a:lnTo>
                    <a:pt x="1470190" y="67310"/>
                  </a:lnTo>
                  <a:lnTo>
                    <a:pt x="1455595" y="58308"/>
                  </a:lnTo>
                  <a:lnTo>
                    <a:pt x="1440583" y="51879"/>
                  </a:lnTo>
                  <a:lnTo>
                    <a:pt x="1425166" y="48021"/>
                  </a:lnTo>
                  <a:lnTo>
                    <a:pt x="1409357" y="46736"/>
                  </a:lnTo>
                  <a:lnTo>
                    <a:pt x="1400451" y="47357"/>
                  </a:lnTo>
                  <a:lnTo>
                    <a:pt x="1370251" y="75057"/>
                  </a:lnTo>
                  <a:lnTo>
                    <a:pt x="1369606" y="82676"/>
                  </a:lnTo>
                  <a:lnTo>
                    <a:pt x="1373273" y="96113"/>
                  </a:lnTo>
                  <a:lnTo>
                    <a:pt x="1384274" y="109775"/>
                  </a:lnTo>
                  <a:lnTo>
                    <a:pt x="1402610" y="123699"/>
                  </a:lnTo>
                  <a:lnTo>
                    <a:pt x="1428280" y="137922"/>
                  </a:lnTo>
                  <a:lnTo>
                    <a:pt x="1442712" y="145321"/>
                  </a:lnTo>
                  <a:lnTo>
                    <a:pt x="1454965" y="152447"/>
                  </a:lnTo>
                  <a:lnTo>
                    <a:pt x="1485064" y="179546"/>
                  </a:lnTo>
                  <a:lnTo>
                    <a:pt x="1500491" y="223081"/>
                  </a:lnTo>
                  <a:lnTo>
                    <a:pt x="1500924" y="233299"/>
                  </a:lnTo>
                  <a:lnTo>
                    <a:pt x="1499088" y="251229"/>
                  </a:lnTo>
                  <a:lnTo>
                    <a:pt x="1471460" y="295021"/>
                  </a:lnTo>
                  <a:lnTo>
                    <a:pt x="1436773" y="313134"/>
                  </a:lnTo>
                  <a:lnTo>
                    <a:pt x="1392085" y="319150"/>
                  </a:lnTo>
                  <a:lnTo>
                    <a:pt x="1371062" y="317767"/>
                  </a:lnTo>
                  <a:lnTo>
                    <a:pt x="1351064" y="313610"/>
                  </a:lnTo>
                  <a:lnTo>
                    <a:pt x="1332113" y="306667"/>
                  </a:lnTo>
                  <a:lnTo>
                    <a:pt x="1314234" y="296925"/>
                  </a:lnTo>
                  <a:lnTo>
                    <a:pt x="1334427" y="247776"/>
                  </a:lnTo>
                  <a:lnTo>
                    <a:pt x="1350568" y="257758"/>
                  </a:lnTo>
                  <a:lnTo>
                    <a:pt x="1366589" y="264858"/>
                  </a:lnTo>
                  <a:lnTo>
                    <a:pt x="1382468" y="269101"/>
                  </a:lnTo>
                  <a:lnTo>
                    <a:pt x="1398181" y="270510"/>
                  </a:lnTo>
                  <a:lnTo>
                    <a:pt x="1419276" y="268412"/>
                  </a:lnTo>
                  <a:lnTo>
                    <a:pt x="1434360" y="262112"/>
                  </a:lnTo>
                  <a:lnTo>
                    <a:pt x="1443418" y="251596"/>
                  </a:lnTo>
                  <a:lnTo>
                    <a:pt x="1446441" y="236854"/>
                  </a:lnTo>
                  <a:lnTo>
                    <a:pt x="1445726" y="229044"/>
                  </a:lnTo>
                  <a:lnTo>
                    <a:pt x="1417691" y="191595"/>
                  </a:lnTo>
                  <a:lnTo>
                    <a:pt x="1371935" y="166149"/>
                  </a:lnTo>
                  <a:lnTo>
                    <a:pt x="1358525" y="158448"/>
                  </a:lnTo>
                  <a:lnTo>
                    <a:pt x="1329505" y="132810"/>
                  </a:lnTo>
                  <a:lnTo>
                    <a:pt x="1315275" y="92517"/>
                  </a:lnTo>
                  <a:lnTo>
                    <a:pt x="1314869" y="83185"/>
                  </a:lnTo>
                  <a:lnTo>
                    <a:pt x="1316492" y="66039"/>
                  </a:lnTo>
                  <a:lnTo>
                    <a:pt x="1341031" y="23749"/>
                  </a:lnTo>
                  <a:lnTo>
                    <a:pt x="1388715" y="1603"/>
                  </a:lnTo>
                  <a:lnTo>
                    <a:pt x="1408341" y="126"/>
                  </a:lnTo>
                  <a:close/>
                </a:path>
                <a:path w="1722120" h="319405">
                  <a:moveTo>
                    <a:pt x="946442" y="126"/>
                  </a:moveTo>
                  <a:lnTo>
                    <a:pt x="971683" y="1484"/>
                  </a:lnTo>
                  <a:lnTo>
                    <a:pt x="994257" y="5556"/>
                  </a:lnTo>
                  <a:lnTo>
                    <a:pt x="1014164" y="12342"/>
                  </a:lnTo>
                  <a:lnTo>
                    <a:pt x="1031405" y="21843"/>
                  </a:lnTo>
                  <a:lnTo>
                    <a:pt x="1008799" y="67183"/>
                  </a:lnTo>
                  <a:lnTo>
                    <a:pt x="998252" y="59108"/>
                  </a:lnTo>
                  <a:lnTo>
                    <a:pt x="984907" y="53355"/>
                  </a:lnTo>
                  <a:lnTo>
                    <a:pt x="968776" y="49912"/>
                  </a:lnTo>
                  <a:lnTo>
                    <a:pt x="949871" y="48767"/>
                  </a:lnTo>
                  <a:lnTo>
                    <a:pt x="931487" y="50792"/>
                  </a:lnTo>
                  <a:lnTo>
                    <a:pt x="886625" y="81152"/>
                  </a:lnTo>
                  <a:lnTo>
                    <a:pt x="868162" y="117760"/>
                  </a:lnTo>
                  <a:lnTo>
                    <a:pt x="861987" y="162940"/>
                  </a:lnTo>
                  <a:lnTo>
                    <a:pt x="863415" y="186422"/>
                  </a:lnTo>
                  <a:lnTo>
                    <a:pt x="874845" y="225716"/>
                  </a:lnTo>
                  <a:lnTo>
                    <a:pt x="911517" y="263271"/>
                  </a:lnTo>
                  <a:lnTo>
                    <a:pt x="945807" y="270510"/>
                  </a:lnTo>
                  <a:lnTo>
                    <a:pt x="966430" y="268577"/>
                  </a:lnTo>
                  <a:lnTo>
                    <a:pt x="984684" y="262763"/>
                  </a:lnTo>
                  <a:lnTo>
                    <a:pt x="1000581" y="253043"/>
                  </a:lnTo>
                  <a:lnTo>
                    <a:pt x="1014133" y="239394"/>
                  </a:lnTo>
                  <a:lnTo>
                    <a:pt x="1039533" y="283590"/>
                  </a:lnTo>
                  <a:lnTo>
                    <a:pt x="1020838" y="299166"/>
                  </a:lnTo>
                  <a:lnTo>
                    <a:pt x="998273" y="310276"/>
                  </a:lnTo>
                  <a:lnTo>
                    <a:pt x="971828" y="316934"/>
                  </a:lnTo>
                  <a:lnTo>
                    <a:pt x="941489" y="319150"/>
                  </a:lnTo>
                  <a:lnTo>
                    <a:pt x="910915" y="316503"/>
                  </a:lnTo>
                  <a:lnTo>
                    <a:pt x="860675" y="295255"/>
                  </a:lnTo>
                  <a:lnTo>
                    <a:pt x="825363" y="253434"/>
                  </a:lnTo>
                  <a:lnTo>
                    <a:pt x="807456" y="195470"/>
                  </a:lnTo>
                  <a:lnTo>
                    <a:pt x="805218" y="160654"/>
                  </a:lnTo>
                  <a:lnTo>
                    <a:pt x="807694" y="127845"/>
                  </a:lnTo>
                  <a:lnTo>
                    <a:pt x="827506" y="70608"/>
                  </a:lnTo>
                  <a:lnTo>
                    <a:pt x="866110" y="26058"/>
                  </a:lnTo>
                  <a:lnTo>
                    <a:pt x="916886" y="3008"/>
                  </a:lnTo>
                  <a:lnTo>
                    <a:pt x="946442" y="126"/>
                  </a:lnTo>
                  <a:close/>
                </a:path>
                <a:path w="1722120" h="319405">
                  <a:moveTo>
                    <a:pt x="634568" y="0"/>
                  </a:moveTo>
                  <a:lnTo>
                    <a:pt x="693270" y="10302"/>
                  </a:lnTo>
                  <a:lnTo>
                    <a:pt x="736257" y="41275"/>
                  </a:lnTo>
                  <a:lnTo>
                    <a:pt x="762657" y="90804"/>
                  </a:lnTo>
                  <a:lnTo>
                    <a:pt x="771436" y="157099"/>
                  </a:lnTo>
                  <a:lnTo>
                    <a:pt x="769147" y="192434"/>
                  </a:lnTo>
                  <a:lnTo>
                    <a:pt x="750797" y="251628"/>
                  </a:lnTo>
                  <a:lnTo>
                    <a:pt x="714405" y="294558"/>
                  </a:lnTo>
                  <a:lnTo>
                    <a:pt x="662232" y="316414"/>
                  </a:lnTo>
                  <a:lnTo>
                    <a:pt x="630364" y="319150"/>
                  </a:lnTo>
                  <a:lnTo>
                    <a:pt x="601105" y="316456"/>
                  </a:lnTo>
                  <a:lnTo>
                    <a:pt x="553456" y="294826"/>
                  </a:lnTo>
                  <a:lnTo>
                    <a:pt x="520554" y="252128"/>
                  </a:lnTo>
                  <a:lnTo>
                    <a:pt x="503975" y="192744"/>
                  </a:lnTo>
                  <a:lnTo>
                    <a:pt x="501903" y="157099"/>
                  </a:lnTo>
                  <a:lnTo>
                    <a:pt x="504161" y="125406"/>
                  </a:lnTo>
                  <a:lnTo>
                    <a:pt x="522215" y="69641"/>
                  </a:lnTo>
                  <a:lnTo>
                    <a:pt x="557590" y="25610"/>
                  </a:lnTo>
                  <a:lnTo>
                    <a:pt x="605872" y="2837"/>
                  </a:lnTo>
                  <a:lnTo>
                    <a:pt x="63456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5940" y="1556740"/>
            <a:ext cx="6858000" cy="45586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85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Collection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facts</a:t>
            </a:r>
          </a:p>
          <a:p>
            <a:pPr marL="527685" indent="-515620">
              <a:lnSpc>
                <a:spcPct val="100000"/>
              </a:lnSpc>
              <a:spcBef>
                <a:spcPts val="290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Analysis 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situation</a:t>
            </a:r>
          </a:p>
          <a:p>
            <a:pPr marL="527685" indent="-515620">
              <a:lnSpc>
                <a:spcPct val="100000"/>
              </a:lnSpc>
              <a:spcBef>
                <a:spcPts val="285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Identification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problems</a:t>
            </a:r>
            <a:endParaRPr sz="26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90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Determination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objectives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goals</a:t>
            </a:r>
            <a:endParaRPr sz="26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281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Development plan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work and calendar </a:t>
            </a:r>
            <a:r>
              <a:rPr sz="2600" dirty="0">
                <a:latin typeface="Times New Roman"/>
                <a:cs typeface="Times New Roman"/>
              </a:rPr>
              <a:t>of  operations</a:t>
            </a:r>
          </a:p>
          <a:p>
            <a:pPr marL="527685" marR="137795" indent="-515620">
              <a:lnSpc>
                <a:spcPts val="281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5" dirty="0">
                <a:latin typeface="Times New Roman"/>
                <a:cs typeface="Times New Roman"/>
              </a:rPr>
              <a:t>Follow through plan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work and calendar 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operations.</a:t>
            </a:r>
            <a:endParaRPr sz="26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45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Evaluation 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progress.</a:t>
            </a:r>
            <a:endParaRPr sz="2600" dirty="0">
              <a:latin typeface="Times New Roman"/>
              <a:cs typeface="Times New Roman"/>
            </a:endParaRPr>
          </a:p>
          <a:p>
            <a:pPr marL="527685" marR="1083945" indent="-515620">
              <a:lnSpc>
                <a:spcPts val="281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sz="2600" spc="-10" dirty="0">
                <a:latin typeface="Times New Roman"/>
                <a:cs typeface="Times New Roman"/>
              </a:rPr>
              <a:t>Reconsideration </a:t>
            </a:r>
            <a:r>
              <a:rPr sz="2600" spc="-5" dirty="0">
                <a:latin typeface="Times New Roman"/>
                <a:cs typeface="Times New Roman"/>
              </a:rPr>
              <a:t>and revision </a:t>
            </a:r>
            <a:r>
              <a:rPr sz="2600" dirty="0">
                <a:latin typeface="Times New Roman"/>
                <a:cs typeface="Times New Roman"/>
              </a:rPr>
              <a:t>of the  </a:t>
            </a:r>
            <a:r>
              <a:rPr sz="2600" spc="-5" dirty="0">
                <a:latin typeface="Times New Roman"/>
                <a:cs typeface="Times New Roman"/>
              </a:rPr>
              <a:t>programme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9104" y="530987"/>
            <a:ext cx="5062220" cy="326390"/>
            <a:chOff x="559104" y="530987"/>
            <a:chExt cx="5062220" cy="326390"/>
          </a:xfrm>
        </p:grpSpPr>
        <p:sp>
          <p:nvSpPr>
            <p:cNvPr id="3" name="object 3"/>
            <p:cNvSpPr/>
            <p:nvPr/>
          </p:nvSpPr>
          <p:spPr>
            <a:xfrm>
              <a:off x="559993" y="531876"/>
              <a:ext cx="5059883" cy="324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1654" y="779399"/>
              <a:ext cx="77596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5129" y="62738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090" y="579628"/>
              <a:ext cx="157607" cy="223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2190" y="579628"/>
              <a:ext cx="157606" cy="223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0362" y="579628"/>
              <a:ext cx="157606" cy="223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9993" y="531876"/>
              <a:ext cx="5060315" cy="319405"/>
            </a:xfrm>
            <a:custGeom>
              <a:avLst/>
              <a:gdLst/>
              <a:ahLst/>
              <a:cxnLst/>
              <a:rect l="l" t="t" r="r" b="b"/>
              <a:pathLst>
                <a:path w="5060315" h="319405">
                  <a:moveTo>
                    <a:pt x="4596841" y="5461"/>
                  </a:moveTo>
                  <a:lnTo>
                    <a:pt x="4852365" y="5461"/>
                  </a:lnTo>
                  <a:lnTo>
                    <a:pt x="4852365" y="54101"/>
                  </a:lnTo>
                  <a:lnTo>
                    <a:pt x="4749749" y="54101"/>
                  </a:lnTo>
                  <a:lnTo>
                    <a:pt x="4749749" y="313944"/>
                  </a:lnTo>
                  <a:lnTo>
                    <a:pt x="4695012" y="313944"/>
                  </a:lnTo>
                  <a:lnTo>
                    <a:pt x="4695012" y="54101"/>
                  </a:lnTo>
                  <a:lnTo>
                    <a:pt x="4596841" y="54101"/>
                  </a:lnTo>
                  <a:lnTo>
                    <a:pt x="4596841" y="5461"/>
                  </a:lnTo>
                  <a:close/>
                </a:path>
                <a:path w="5060315" h="319405">
                  <a:moveTo>
                    <a:pt x="3860749" y="5461"/>
                  </a:moveTo>
                  <a:lnTo>
                    <a:pt x="4063949" y="5461"/>
                  </a:lnTo>
                  <a:lnTo>
                    <a:pt x="4063949" y="54101"/>
                  </a:lnTo>
                  <a:lnTo>
                    <a:pt x="3915486" y="54101"/>
                  </a:lnTo>
                  <a:lnTo>
                    <a:pt x="3915486" y="126364"/>
                  </a:lnTo>
                  <a:lnTo>
                    <a:pt x="4023944" y="126364"/>
                  </a:lnTo>
                  <a:lnTo>
                    <a:pt x="4023944" y="172847"/>
                  </a:lnTo>
                  <a:lnTo>
                    <a:pt x="3915486" y="172847"/>
                  </a:lnTo>
                  <a:lnTo>
                    <a:pt x="3915486" y="313944"/>
                  </a:lnTo>
                  <a:lnTo>
                    <a:pt x="3860749" y="313944"/>
                  </a:lnTo>
                  <a:lnTo>
                    <a:pt x="3860749" y="5461"/>
                  </a:lnTo>
                  <a:close/>
                </a:path>
                <a:path w="5060315" h="319405">
                  <a:moveTo>
                    <a:pt x="3478225" y="5461"/>
                  </a:moveTo>
                  <a:lnTo>
                    <a:pt x="3681425" y="5461"/>
                  </a:lnTo>
                  <a:lnTo>
                    <a:pt x="3681425" y="54101"/>
                  </a:lnTo>
                  <a:lnTo>
                    <a:pt x="3532962" y="54101"/>
                  </a:lnTo>
                  <a:lnTo>
                    <a:pt x="3532962" y="126364"/>
                  </a:lnTo>
                  <a:lnTo>
                    <a:pt x="3641420" y="126364"/>
                  </a:lnTo>
                  <a:lnTo>
                    <a:pt x="3641420" y="172847"/>
                  </a:lnTo>
                  <a:lnTo>
                    <a:pt x="3532962" y="172847"/>
                  </a:lnTo>
                  <a:lnTo>
                    <a:pt x="3532962" y="313944"/>
                  </a:lnTo>
                  <a:lnTo>
                    <a:pt x="3478225" y="313944"/>
                  </a:lnTo>
                  <a:lnTo>
                    <a:pt x="3478225" y="5461"/>
                  </a:lnTo>
                  <a:close/>
                </a:path>
                <a:path w="5060315" h="319405">
                  <a:moveTo>
                    <a:pt x="2754325" y="5461"/>
                  </a:moveTo>
                  <a:lnTo>
                    <a:pt x="2780614" y="5461"/>
                  </a:lnTo>
                  <a:lnTo>
                    <a:pt x="2926283" y="191643"/>
                  </a:lnTo>
                  <a:lnTo>
                    <a:pt x="2926283" y="5461"/>
                  </a:lnTo>
                  <a:lnTo>
                    <a:pt x="2978988" y="5461"/>
                  </a:lnTo>
                  <a:lnTo>
                    <a:pt x="2978988" y="318135"/>
                  </a:lnTo>
                  <a:lnTo>
                    <a:pt x="2956636" y="318135"/>
                  </a:lnTo>
                  <a:lnTo>
                    <a:pt x="2806903" y="122936"/>
                  </a:lnTo>
                  <a:lnTo>
                    <a:pt x="2806903" y="314198"/>
                  </a:lnTo>
                  <a:lnTo>
                    <a:pt x="2754325" y="314198"/>
                  </a:lnTo>
                  <a:lnTo>
                    <a:pt x="2754325" y="5461"/>
                  </a:lnTo>
                  <a:close/>
                </a:path>
                <a:path w="5060315" h="319405">
                  <a:moveTo>
                    <a:pt x="2331669" y="5461"/>
                  </a:moveTo>
                  <a:lnTo>
                    <a:pt x="2386406" y="5461"/>
                  </a:lnTo>
                  <a:lnTo>
                    <a:pt x="2386406" y="313944"/>
                  </a:lnTo>
                  <a:lnTo>
                    <a:pt x="2331669" y="313944"/>
                  </a:lnTo>
                  <a:lnTo>
                    <a:pt x="2331669" y="5461"/>
                  </a:lnTo>
                  <a:close/>
                </a:path>
                <a:path w="5060315" h="319405">
                  <a:moveTo>
                    <a:pt x="2039569" y="5461"/>
                  </a:moveTo>
                  <a:lnTo>
                    <a:pt x="2295093" y="5461"/>
                  </a:lnTo>
                  <a:lnTo>
                    <a:pt x="2295093" y="54101"/>
                  </a:lnTo>
                  <a:lnTo>
                    <a:pt x="2192477" y="54101"/>
                  </a:lnTo>
                  <a:lnTo>
                    <a:pt x="2192477" y="313944"/>
                  </a:lnTo>
                  <a:lnTo>
                    <a:pt x="2137740" y="313944"/>
                  </a:lnTo>
                  <a:lnTo>
                    <a:pt x="2137740" y="54101"/>
                  </a:lnTo>
                  <a:lnTo>
                    <a:pt x="2039569" y="54101"/>
                  </a:lnTo>
                  <a:lnTo>
                    <a:pt x="2039569" y="5461"/>
                  </a:lnTo>
                  <a:close/>
                </a:path>
                <a:path w="5060315" h="319405">
                  <a:moveTo>
                    <a:pt x="1557985" y="5461"/>
                  </a:moveTo>
                  <a:lnTo>
                    <a:pt x="1754835" y="5461"/>
                  </a:lnTo>
                  <a:lnTo>
                    <a:pt x="1754835" y="54101"/>
                  </a:lnTo>
                  <a:lnTo>
                    <a:pt x="1612722" y="54101"/>
                  </a:lnTo>
                  <a:lnTo>
                    <a:pt x="1612722" y="126364"/>
                  </a:lnTo>
                  <a:lnTo>
                    <a:pt x="1714576" y="126364"/>
                  </a:lnTo>
                  <a:lnTo>
                    <a:pt x="1714576" y="172847"/>
                  </a:lnTo>
                  <a:lnTo>
                    <a:pt x="1612722" y="172847"/>
                  </a:lnTo>
                  <a:lnTo>
                    <a:pt x="1612722" y="265302"/>
                  </a:lnTo>
                  <a:lnTo>
                    <a:pt x="1752549" y="265302"/>
                  </a:lnTo>
                  <a:lnTo>
                    <a:pt x="1752549" y="313944"/>
                  </a:lnTo>
                  <a:lnTo>
                    <a:pt x="1557985" y="313944"/>
                  </a:lnTo>
                  <a:lnTo>
                    <a:pt x="1557985" y="5461"/>
                  </a:lnTo>
                  <a:close/>
                </a:path>
                <a:path w="5060315" h="319405">
                  <a:moveTo>
                    <a:pt x="1320241" y="5461"/>
                  </a:moveTo>
                  <a:lnTo>
                    <a:pt x="1374978" y="5461"/>
                  </a:lnTo>
                  <a:lnTo>
                    <a:pt x="1374978" y="265302"/>
                  </a:lnTo>
                  <a:lnTo>
                    <a:pt x="1514424" y="265302"/>
                  </a:lnTo>
                  <a:lnTo>
                    <a:pt x="1514424" y="313944"/>
                  </a:lnTo>
                  <a:lnTo>
                    <a:pt x="1320241" y="313944"/>
                  </a:lnTo>
                  <a:lnTo>
                    <a:pt x="1320241" y="5461"/>
                  </a:lnTo>
                  <a:close/>
                </a:path>
                <a:path w="5060315" h="319405">
                  <a:moveTo>
                    <a:pt x="1082497" y="5461"/>
                  </a:moveTo>
                  <a:lnTo>
                    <a:pt x="1137234" y="5461"/>
                  </a:lnTo>
                  <a:lnTo>
                    <a:pt x="1137234" y="265302"/>
                  </a:lnTo>
                  <a:lnTo>
                    <a:pt x="1276680" y="265302"/>
                  </a:lnTo>
                  <a:lnTo>
                    <a:pt x="1276680" y="313944"/>
                  </a:lnTo>
                  <a:lnTo>
                    <a:pt x="1082497" y="313944"/>
                  </a:lnTo>
                  <a:lnTo>
                    <a:pt x="1082497" y="5461"/>
                  </a:lnTo>
                  <a:close/>
                </a:path>
                <a:path w="5060315" h="319405">
                  <a:moveTo>
                    <a:pt x="95605" y="4190"/>
                  </a:moveTo>
                  <a:lnTo>
                    <a:pt x="117513" y="4190"/>
                  </a:lnTo>
                  <a:lnTo>
                    <a:pt x="117513" y="313944"/>
                  </a:lnTo>
                  <a:lnTo>
                    <a:pt x="62750" y="313944"/>
                  </a:lnTo>
                  <a:lnTo>
                    <a:pt x="62750" y="91566"/>
                  </a:lnTo>
                  <a:lnTo>
                    <a:pt x="0" y="129286"/>
                  </a:lnTo>
                  <a:lnTo>
                    <a:pt x="0" y="76581"/>
                  </a:lnTo>
                  <a:lnTo>
                    <a:pt x="28636" y="61108"/>
                  </a:lnTo>
                  <a:lnTo>
                    <a:pt x="54117" y="43862"/>
                  </a:lnTo>
                  <a:lnTo>
                    <a:pt x="76441" y="24878"/>
                  </a:lnTo>
                  <a:lnTo>
                    <a:pt x="95605" y="4190"/>
                  </a:lnTo>
                  <a:close/>
                </a:path>
                <a:path w="5060315" h="319405">
                  <a:moveTo>
                    <a:pt x="4180281" y="1270"/>
                  </a:moveTo>
                  <a:lnTo>
                    <a:pt x="4204284" y="1270"/>
                  </a:lnTo>
                  <a:lnTo>
                    <a:pt x="4328236" y="313944"/>
                  </a:lnTo>
                  <a:lnTo>
                    <a:pt x="4267784" y="313944"/>
                  </a:lnTo>
                  <a:lnTo>
                    <a:pt x="4245305" y="251460"/>
                  </a:lnTo>
                  <a:lnTo>
                    <a:pt x="4139641" y="251460"/>
                  </a:lnTo>
                  <a:lnTo>
                    <a:pt x="4118178" y="313944"/>
                  </a:lnTo>
                  <a:lnTo>
                    <a:pt x="4057218" y="313944"/>
                  </a:lnTo>
                  <a:lnTo>
                    <a:pt x="4180281" y="1270"/>
                  </a:lnTo>
                  <a:close/>
                </a:path>
                <a:path w="5060315" h="319405">
                  <a:moveTo>
                    <a:pt x="4967300" y="126"/>
                  </a:moveTo>
                  <a:lnTo>
                    <a:pt x="4992279" y="1387"/>
                  </a:lnTo>
                  <a:lnTo>
                    <a:pt x="5013686" y="5159"/>
                  </a:lnTo>
                  <a:lnTo>
                    <a:pt x="5031522" y="11431"/>
                  </a:lnTo>
                  <a:lnTo>
                    <a:pt x="5045786" y="20193"/>
                  </a:lnTo>
                  <a:lnTo>
                    <a:pt x="5029149" y="67310"/>
                  </a:lnTo>
                  <a:lnTo>
                    <a:pt x="5014554" y="58308"/>
                  </a:lnTo>
                  <a:lnTo>
                    <a:pt x="4999542" y="51879"/>
                  </a:lnTo>
                  <a:lnTo>
                    <a:pt x="4984125" y="48021"/>
                  </a:lnTo>
                  <a:lnTo>
                    <a:pt x="4968316" y="46736"/>
                  </a:lnTo>
                  <a:lnTo>
                    <a:pt x="4959410" y="47357"/>
                  </a:lnTo>
                  <a:lnTo>
                    <a:pt x="4929210" y="75057"/>
                  </a:lnTo>
                  <a:lnTo>
                    <a:pt x="4928565" y="82676"/>
                  </a:lnTo>
                  <a:lnTo>
                    <a:pt x="4932232" y="96113"/>
                  </a:lnTo>
                  <a:lnTo>
                    <a:pt x="4943233" y="109775"/>
                  </a:lnTo>
                  <a:lnTo>
                    <a:pt x="4961569" y="123699"/>
                  </a:lnTo>
                  <a:lnTo>
                    <a:pt x="4987239" y="137922"/>
                  </a:lnTo>
                  <a:lnTo>
                    <a:pt x="5001671" y="145321"/>
                  </a:lnTo>
                  <a:lnTo>
                    <a:pt x="5013925" y="152447"/>
                  </a:lnTo>
                  <a:lnTo>
                    <a:pt x="5044024" y="179546"/>
                  </a:lnTo>
                  <a:lnTo>
                    <a:pt x="5059450" y="223081"/>
                  </a:lnTo>
                  <a:lnTo>
                    <a:pt x="5059883" y="233299"/>
                  </a:lnTo>
                  <a:lnTo>
                    <a:pt x="5058047" y="251229"/>
                  </a:lnTo>
                  <a:lnTo>
                    <a:pt x="5030419" y="295021"/>
                  </a:lnTo>
                  <a:lnTo>
                    <a:pt x="4995732" y="313134"/>
                  </a:lnTo>
                  <a:lnTo>
                    <a:pt x="4951044" y="319150"/>
                  </a:lnTo>
                  <a:lnTo>
                    <a:pt x="4930021" y="317767"/>
                  </a:lnTo>
                  <a:lnTo>
                    <a:pt x="4910023" y="313610"/>
                  </a:lnTo>
                  <a:lnTo>
                    <a:pt x="4891072" y="306667"/>
                  </a:lnTo>
                  <a:lnTo>
                    <a:pt x="4873193" y="296925"/>
                  </a:lnTo>
                  <a:lnTo>
                    <a:pt x="4893386" y="247776"/>
                  </a:lnTo>
                  <a:lnTo>
                    <a:pt x="4909527" y="257758"/>
                  </a:lnTo>
                  <a:lnTo>
                    <a:pt x="4925548" y="264858"/>
                  </a:lnTo>
                  <a:lnTo>
                    <a:pt x="4941427" y="269101"/>
                  </a:lnTo>
                  <a:lnTo>
                    <a:pt x="4957140" y="270510"/>
                  </a:lnTo>
                  <a:lnTo>
                    <a:pt x="4978236" y="268412"/>
                  </a:lnTo>
                  <a:lnTo>
                    <a:pt x="4993319" y="262112"/>
                  </a:lnTo>
                  <a:lnTo>
                    <a:pt x="5002377" y="251596"/>
                  </a:lnTo>
                  <a:lnTo>
                    <a:pt x="5005400" y="236854"/>
                  </a:lnTo>
                  <a:lnTo>
                    <a:pt x="5004685" y="229044"/>
                  </a:lnTo>
                  <a:lnTo>
                    <a:pt x="4976650" y="191595"/>
                  </a:lnTo>
                  <a:lnTo>
                    <a:pt x="4930894" y="166149"/>
                  </a:lnTo>
                  <a:lnTo>
                    <a:pt x="4917484" y="158448"/>
                  </a:lnTo>
                  <a:lnTo>
                    <a:pt x="4888464" y="132810"/>
                  </a:lnTo>
                  <a:lnTo>
                    <a:pt x="4874234" y="92517"/>
                  </a:lnTo>
                  <a:lnTo>
                    <a:pt x="4873828" y="83185"/>
                  </a:lnTo>
                  <a:lnTo>
                    <a:pt x="4875451" y="66039"/>
                  </a:lnTo>
                  <a:lnTo>
                    <a:pt x="4899990" y="23749"/>
                  </a:lnTo>
                  <a:lnTo>
                    <a:pt x="4947674" y="1603"/>
                  </a:lnTo>
                  <a:lnTo>
                    <a:pt x="4967300" y="126"/>
                  </a:lnTo>
                  <a:close/>
                </a:path>
                <a:path w="5060315" h="319405">
                  <a:moveTo>
                    <a:pt x="4487113" y="126"/>
                  </a:moveTo>
                  <a:lnTo>
                    <a:pt x="4512354" y="1484"/>
                  </a:lnTo>
                  <a:lnTo>
                    <a:pt x="4534928" y="5556"/>
                  </a:lnTo>
                  <a:lnTo>
                    <a:pt x="4554835" y="12342"/>
                  </a:lnTo>
                  <a:lnTo>
                    <a:pt x="4572076" y="21844"/>
                  </a:lnTo>
                  <a:lnTo>
                    <a:pt x="4549470" y="67183"/>
                  </a:lnTo>
                  <a:lnTo>
                    <a:pt x="4538923" y="59108"/>
                  </a:lnTo>
                  <a:lnTo>
                    <a:pt x="4525578" y="53355"/>
                  </a:lnTo>
                  <a:lnTo>
                    <a:pt x="4509447" y="49912"/>
                  </a:lnTo>
                  <a:lnTo>
                    <a:pt x="4490542" y="48768"/>
                  </a:lnTo>
                  <a:lnTo>
                    <a:pt x="4472158" y="50792"/>
                  </a:lnTo>
                  <a:lnTo>
                    <a:pt x="4427296" y="81152"/>
                  </a:lnTo>
                  <a:lnTo>
                    <a:pt x="4408833" y="117760"/>
                  </a:lnTo>
                  <a:lnTo>
                    <a:pt x="4402658" y="162940"/>
                  </a:lnTo>
                  <a:lnTo>
                    <a:pt x="4404086" y="186422"/>
                  </a:lnTo>
                  <a:lnTo>
                    <a:pt x="4415516" y="225716"/>
                  </a:lnTo>
                  <a:lnTo>
                    <a:pt x="4452188" y="263271"/>
                  </a:lnTo>
                  <a:lnTo>
                    <a:pt x="4486478" y="270510"/>
                  </a:lnTo>
                  <a:lnTo>
                    <a:pt x="4507101" y="268577"/>
                  </a:lnTo>
                  <a:lnTo>
                    <a:pt x="4525356" y="262763"/>
                  </a:lnTo>
                  <a:lnTo>
                    <a:pt x="4541252" y="253043"/>
                  </a:lnTo>
                  <a:lnTo>
                    <a:pt x="4554804" y="239395"/>
                  </a:lnTo>
                  <a:lnTo>
                    <a:pt x="4580204" y="283590"/>
                  </a:lnTo>
                  <a:lnTo>
                    <a:pt x="4561509" y="299166"/>
                  </a:lnTo>
                  <a:lnTo>
                    <a:pt x="4538945" y="310276"/>
                  </a:lnTo>
                  <a:lnTo>
                    <a:pt x="4512499" y="316934"/>
                  </a:lnTo>
                  <a:lnTo>
                    <a:pt x="4482160" y="319150"/>
                  </a:lnTo>
                  <a:lnTo>
                    <a:pt x="4451586" y="316503"/>
                  </a:lnTo>
                  <a:lnTo>
                    <a:pt x="4401346" y="295255"/>
                  </a:lnTo>
                  <a:lnTo>
                    <a:pt x="4366034" y="253434"/>
                  </a:lnTo>
                  <a:lnTo>
                    <a:pt x="4348127" y="195470"/>
                  </a:lnTo>
                  <a:lnTo>
                    <a:pt x="4345889" y="160654"/>
                  </a:lnTo>
                  <a:lnTo>
                    <a:pt x="4348365" y="127845"/>
                  </a:lnTo>
                  <a:lnTo>
                    <a:pt x="4368177" y="70608"/>
                  </a:lnTo>
                  <a:lnTo>
                    <a:pt x="4406781" y="26058"/>
                  </a:lnTo>
                  <a:lnTo>
                    <a:pt x="4457557" y="3008"/>
                  </a:lnTo>
                  <a:lnTo>
                    <a:pt x="4487113" y="126"/>
                  </a:lnTo>
                  <a:close/>
                </a:path>
                <a:path w="5060315" h="319405">
                  <a:moveTo>
                    <a:pt x="1929841" y="126"/>
                  </a:moveTo>
                  <a:lnTo>
                    <a:pt x="1955082" y="1484"/>
                  </a:lnTo>
                  <a:lnTo>
                    <a:pt x="1977656" y="5556"/>
                  </a:lnTo>
                  <a:lnTo>
                    <a:pt x="1997563" y="12342"/>
                  </a:lnTo>
                  <a:lnTo>
                    <a:pt x="2014804" y="21844"/>
                  </a:lnTo>
                  <a:lnTo>
                    <a:pt x="1992198" y="67183"/>
                  </a:lnTo>
                  <a:lnTo>
                    <a:pt x="1981651" y="59108"/>
                  </a:lnTo>
                  <a:lnTo>
                    <a:pt x="1968306" y="53355"/>
                  </a:lnTo>
                  <a:lnTo>
                    <a:pt x="1952175" y="49912"/>
                  </a:lnTo>
                  <a:lnTo>
                    <a:pt x="1933270" y="48768"/>
                  </a:lnTo>
                  <a:lnTo>
                    <a:pt x="1914886" y="50792"/>
                  </a:lnTo>
                  <a:lnTo>
                    <a:pt x="1870024" y="81152"/>
                  </a:lnTo>
                  <a:lnTo>
                    <a:pt x="1851561" y="117760"/>
                  </a:lnTo>
                  <a:lnTo>
                    <a:pt x="1845386" y="162940"/>
                  </a:lnTo>
                  <a:lnTo>
                    <a:pt x="1846814" y="186422"/>
                  </a:lnTo>
                  <a:lnTo>
                    <a:pt x="1858244" y="225716"/>
                  </a:lnTo>
                  <a:lnTo>
                    <a:pt x="1894916" y="263271"/>
                  </a:lnTo>
                  <a:lnTo>
                    <a:pt x="1929206" y="270510"/>
                  </a:lnTo>
                  <a:lnTo>
                    <a:pt x="1949829" y="268577"/>
                  </a:lnTo>
                  <a:lnTo>
                    <a:pt x="1968084" y="262763"/>
                  </a:lnTo>
                  <a:lnTo>
                    <a:pt x="1983980" y="253043"/>
                  </a:lnTo>
                  <a:lnTo>
                    <a:pt x="1997532" y="239395"/>
                  </a:lnTo>
                  <a:lnTo>
                    <a:pt x="2022932" y="283590"/>
                  </a:lnTo>
                  <a:lnTo>
                    <a:pt x="2004237" y="299166"/>
                  </a:lnTo>
                  <a:lnTo>
                    <a:pt x="1981673" y="310276"/>
                  </a:lnTo>
                  <a:lnTo>
                    <a:pt x="1955227" y="316934"/>
                  </a:lnTo>
                  <a:lnTo>
                    <a:pt x="1924888" y="319150"/>
                  </a:lnTo>
                  <a:lnTo>
                    <a:pt x="1894314" y="316503"/>
                  </a:lnTo>
                  <a:lnTo>
                    <a:pt x="1844074" y="295255"/>
                  </a:lnTo>
                  <a:lnTo>
                    <a:pt x="1808762" y="253434"/>
                  </a:lnTo>
                  <a:lnTo>
                    <a:pt x="1790855" y="195470"/>
                  </a:lnTo>
                  <a:lnTo>
                    <a:pt x="1788617" y="160654"/>
                  </a:lnTo>
                  <a:lnTo>
                    <a:pt x="1791093" y="127845"/>
                  </a:lnTo>
                  <a:lnTo>
                    <a:pt x="1810905" y="70608"/>
                  </a:lnTo>
                  <a:lnTo>
                    <a:pt x="1849509" y="26058"/>
                  </a:lnTo>
                  <a:lnTo>
                    <a:pt x="1900285" y="3008"/>
                  </a:lnTo>
                  <a:lnTo>
                    <a:pt x="1929841" y="126"/>
                  </a:lnTo>
                  <a:close/>
                </a:path>
                <a:path w="5060315" h="319405">
                  <a:moveTo>
                    <a:pt x="642099" y="126"/>
                  </a:moveTo>
                  <a:lnTo>
                    <a:pt x="667306" y="1484"/>
                  </a:lnTo>
                  <a:lnTo>
                    <a:pt x="689857" y="5556"/>
                  </a:lnTo>
                  <a:lnTo>
                    <a:pt x="709761" y="12342"/>
                  </a:lnTo>
                  <a:lnTo>
                    <a:pt x="727024" y="21844"/>
                  </a:lnTo>
                  <a:lnTo>
                    <a:pt x="704430" y="67183"/>
                  </a:lnTo>
                  <a:lnTo>
                    <a:pt x="693879" y="59108"/>
                  </a:lnTo>
                  <a:lnTo>
                    <a:pt x="680534" y="53355"/>
                  </a:lnTo>
                  <a:lnTo>
                    <a:pt x="664395" y="49912"/>
                  </a:lnTo>
                  <a:lnTo>
                    <a:pt x="645464" y="48768"/>
                  </a:lnTo>
                  <a:lnTo>
                    <a:pt x="627064" y="50792"/>
                  </a:lnTo>
                  <a:lnTo>
                    <a:pt x="582295" y="81152"/>
                  </a:lnTo>
                  <a:lnTo>
                    <a:pt x="563813" y="117760"/>
                  </a:lnTo>
                  <a:lnTo>
                    <a:pt x="557657" y="162940"/>
                  </a:lnTo>
                  <a:lnTo>
                    <a:pt x="559083" y="186422"/>
                  </a:lnTo>
                  <a:lnTo>
                    <a:pt x="570505" y="225716"/>
                  </a:lnTo>
                  <a:lnTo>
                    <a:pt x="607164" y="263271"/>
                  </a:lnTo>
                  <a:lnTo>
                    <a:pt x="641464" y="270510"/>
                  </a:lnTo>
                  <a:lnTo>
                    <a:pt x="662081" y="268577"/>
                  </a:lnTo>
                  <a:lnTo>
                    <a:pt x="680326" y="262763"/>
                  </a:lnTo>
                  <a:lnTo>
                    <a:pt x="696199" y="253043"/>
                  </a:lnTo>
                  <a:lnTo>
                    <a:pt x="709701" y="239395"/>
                  </a:lnTo>
                  <a:lnTo>
                    <a:pt x="735152" y="283590"/>
                  </a:lnTo>
                  <a:lnTo>
                    <a:pt x="716454" y="299166"/>
                  </a:lnTo>
                  <a:lnTo>
                    <a:pt x="693880" y="310276"/>
                  </a:lnTo>
                  <a:lnTo>
                    <a:pt x="667415" y="316934"/>
                  </a:lnTo>
                  <a:lnTo>
                    <a:pt x="637044" y="319150"/>
                  </a:lnTo>
                  <a:lnTo>
                    <a:pt x="606521" y="316503"/>
                  </a:lnTo>
                  <a:lnTo>
                    <a:pt x="556300" y="295255"/>
                  </a:lnTo>
                  <a:lnTo>
                    <a:pt x="520933" y="253434"/>
                  </a:lnTo>
                  <a:lnTo>
                    <a:pt x="503035" y="195470"/>
                  </a:lnTo>
                  <a:lnTo>
                    <a:pt x="500799" y="160654"/>
                  </a:lnTo>
                  <a:lnTo>
                    <a:pt x="503278" y="127845"/>
                  </a:lnTo>
                  <a:lnTo>
                    <a:pt x="523119" y="70608"/>
                  </a:lnTo>
                  <a:lnTo>
                    <a:pt x="561724" y="26058"/>
                  </a:lnTo>
                  <a:lnTo>
                    <a:pt x="612531" y="3008"/>
                  </a:lnTo>
                  <a:lnTo>
                    <a:pt x="642099" y="126"/>
                  </a:lnTo>
                  <a:close/>
                </a:path>
                <a:path w="5060315" h="319405">
                  <a:moveTo>
                    <a:pt x="3292805" y="0"/>
                  </a:moveTo>
                  <a:lnTo>
                    <a:pt x="3351574" y="10302"/>
                  </a:lnTo>
                  <a:lnTo>
                    <a:pt x="3394532" y="41275"/>
                  </a:lnTo>
                  <a:lnTo>
                    <a:pt x="3420932" y="90805"/>
                  </a:lnTo>
                  <a:lnTo>
                    <a:pt x="3429711" y="157099"/>
                  </a:lnTo>
                  <a:lnTo>
                    <a:pt x="3427423" y="192434"/>
                  </a:lnTo>
                  <a:lnTo>
                    <a:pt x="3409083" y="251628"/>
                  </a:lnTo>
                  <a:lnTo>
                    <a:pt x="3372696" y="294558"/>
                  </a:lnTo>
                  <a:lnTo>
                    <a:pt x="3320499" y="316414"/>
                  </a:lnTo>
                  <a:lnTo>
                    <a:pt x="3288614" y="319150"/>
                  </a:lnTo>
                  <a:lnTo>
                    <a:pt x="3259372" y="316456"/>
                  </a:lnTo>
                  <a:lnTo>
                    <a:pt x="3211747" y="294826"/>
                  </a:lnTo>
                  <a:lnTo>
                    <a:pt x="3178862" y="252128"/>
                  </a:lnTo>
                  <a:lnTo>
                    <a:pt x="3162288" y="192744"/>
                  </a:lnTo>
                  <a:lnTo>
                    <a:pt x="3160217" y="157099"/>
                  </a:lnTo>
                  <a:lnTo>
                    <a:pt x="3162459" y="125406"/>
                  </a:lnTo>
                  <a:lnTo>
                    <a:pt x="3180469" y="69641"/>
                  </a:lnTo>
                  <a:lnTo>
                    <a:pt x="3215884" y="25610"/>
                  </a:lnTo>
                  <a:lnTo>
                    <a:pt x="3264132" y="2837"/>
                  </a:lnTo>
                  <a:lnTo>
                    <a:pt x="3292805" y="0"/>
                  </a:lnTo>
                  <a:close/>
                </a:path>
                <a:path w="5060315" h="319405">
                  <a:moveTo>
                    <a:pt x="2568905" y="0"/>
                  </a:moveTo>
                  <a:lnTo>
                    <a:pt x="2627674" y="10302"/>
                  </a:lnTo>
                  <a:lnTo>
                    <a:pt x="2670632" y="41275"/>
                  </a:lnTo>
                  <a:lnTo>
                    <a:pt x="2697032" y="90805"/>
                  </a:lnTo>
                  <a:lnTo>
                    <a:pt x="2705811" y="157099"/>
                  </a:lnTo>
                  <a:lnTo>
                    <a:pt x="2703523" y="192434"/>
                  </a:lnTo>
                  <a:lnTo>
                    <a:pt x="2685183" y="251628"/>
                  </a:lnTo>
                  <a:lnTo>
                    <a:pt x="2648796" y="294558"/>
                  </a:lnTo>
                  <a:lnTo>
                    <a:pt x="2596599" y="316414"/>
                  </a:lnTo>
                  <a:lnTo>
                    <a:pt x="2564714" y="319150"/>
                  </a:lnTo>
                  <a:lnTo>
                    <a:pt x="2535472" y="316456"/>
                  </a:lnTo>
                  <a:lnTo>
                    <a:pt x="2487847" y="294826"/>
                  </a:lnTo>
                  <a:lnTo>
                    <a:pt x="2454962" y="252128"/>
                  </a:lnTo>
                  <a:lnTo>
                    <a:pt x="2438388" y="192744"/>
                  </a:lnTo>
                  <a:lnTo>
                    <a:pt x="2436317" y="157099"/>
                  </a:lnTo>
                  <a:lnTo>
                    <a:pt x="2438559" y="125406"/>
                  </a:lnTo>
                  <a:lnTo>
                    <a:pt x="2456569" y="69641"/>
                  </a:lnTo>
                  <a:lnTo>
                    <a:pt x="2491984" y="25610"/>
                  </a:lnTo>
                  <a:lnTo>
                    <a:pt x="2540232" y="2837"/>
                  </a:lnTo>
                  <a:lnTo>
                    <a:pt x="2568905" y="0"/>
                  </a:lnTo>
                  <a:close/>
                </a:path>
                <a:path w="5060315" h="319405">
                  <a:moveTo>
                    <a:pt x="897077" y="0"/>
                  </a:moveTo>
                  <a:lnTo>
                    <a:pt x="955846" y="10302"/>
                  </a:lnTo>
                  <a:lnTo>
                    <a:pt x="998804" y="41275"/>
                  </a:lnTo>
                  <a:lnTo>
                    <a:pt x="1025204" y="90805"/>
                  </a:lnTo>
                  <a:lnTo>
                    <a:pt x="1033983" y="157099"/>
                  </a:lnTo>
                  <a:lnTo>
                    <a:pt x="1031695" y="192434"/>
                  </a:lnTo>
                  <a:lnTo>
                    <a:pt x="1013355" y="251628"/>
                  </a:lnTo>
                  <a:lnTo>
                    <a:pt x="976968" y="294558"/>
                  </a:lnTo>
                  <a:lnTo>
                    <a:pt x="924771" y="316414"/>
                  </a:lnTo>
                  <a:lnTo>
                    <a:pt x="892886" y="319150"/>
                  </a:lnTo>
                  <a:lnTo>
                    <a:pt x="863644" y="316456"/>
                  </a:lnTo>
                  <a:lnTo>
                    <a:pt x="816019" y="294826"/>
                  </a:lnTo>
                  <a:lnTo>
                    <a:pt x="783134" y="252128"/>
                  </a:lnTo>
                  <a:lnTo>
                    <a:pt x="766560" y="192744"/>
                  </a:lnTo>
                  <a:lnTo>
                    <a:pt x="764489" y="157099"/>
                  </a:lnTo>
                  <a:lnTo>
                    <a:pt x="766731" y="125406"/>
                  </a:lnTo>
                  <a:lnTo>
                    <a:pt x="784741" y="69641"/>
                  </a:lnTo>
                  <a:lnTo>
                    <a:pt x="820156" y="25610"/>
                  </a:lnTo>
                  <a:lnTo>
                    <a:pt x="868404" y="2837"/>
                  </a:lnTo>
                  <a:lnTo>
                    <a:pt x="89707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1556740"/>
            <a:ext cx="8074660" cy="394159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3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Starting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point of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sz="26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planning.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15" dirty="0">
                <a:solidFill>
                  <a:srgbClr val="0000FF"/>
                </a:solidFill>
                <a:latin typeface="Times New Roman"/>
                <a:cs typeface="Times New Roman"/>
              </a:rPr>
              <a:t>Pertinent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data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may be collected from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6385">
              <a:lnSpc>
                <a:spcPct val="130000"/>
              </a:lnSpc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available</a:t>
            </a:r>
            <a:r>
              <a:rPr sz="26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records.</a:t>
            </a:r>
          </a:p>
          <a:p>
            <a:pPr marL="469265" marR="5080" indent="-45720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Information: enterprise, levels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2600" spc="-80" dirty="0">
                <a:solidFill>
                  <a:srgbClr val="0000FF"/>
                </a:solidFill>
                <a:latin typeface="Times New Roman"/>
                <a:cs typeface="Times New Roman"/>
              </a:rPr>
              <a:t>technology, 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facilities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constraints, values</a:t>
            </a:r>
            <a:r>
              <a:rPr sz="2600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etc.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265" marR="427990" indent="-45720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Collected from panchayats, </a:t>
            </a:r>
            <a:r>
              <a:rPr sz="2600" spc="-55" dirty="0">
                <a:solidFill>
                  <a:srgbClr val="0000FF"/>
                </a:solidFill>
                <a:latin typeface="Times New Roman"/>
                <a:cs typeface="Times New Roman"/>
              </a:rPr>
              <a:t>cooperatives 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and other organizations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in the</a:t>
            </a:r>
            <a:r>
              <a:rPr sz="2600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areas.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822" y="999236"/>
            <a:ext cx="5872480" cy="365760"/>
            <a:chOff x="534822" y="999236"/>
            <a:chExt cx="5872480" cy="365760"/>
          </a:xfrm>
        </p:grpSpPr>
        <p:sp>
          <p:nvSpPr>
            <p:cNvPr id="3" name="object 3"/>
            <p:cNvSpPr/>
            <p:nvPr/>
          </p:nvSpPr>
          <p:spPr>
            <a:xfrm>
              <a:off x="535711" y="1000125"/>
              <a:ext cx="5870168" cy="363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541" y="1277493"/>
              <a:ext cx="86702" cy="869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911" y="1107186"/>
              <a:ext cx="4090035" cy="127635"/>
            </a:xfrm>
            <a:custGeom>
              <a:avLst/>
              <a:gdLst/>
              <a:ahLst/>
              <a:cxnLst/>
              <a:rect l="l" t="t" r="r" b="b"/>
              <a:pathLst>
                <a:path w="4090035" h="127634">
                  <a:moveTo>
                    <a:pt x="4048125" y="0"/>
                  </a:moveTo>
                  <a:lnTo>
                    <a:pt x="4006596" y="127635"/>
                  </a:lnTo>
                  <a:lnTo>
                    <a:pt x="4089654" y="127635"/>
                  </a:lnTo>
                  <a:lnTo>
                    <a:pt x="4048125" y="0"/>
                  </a:lnTo>
                  <a:close/>
                </a:path>
                <a:path w="4090035" h="127634">
                  <a:moveTo>
                    <a:pt x="670940" y="0"/>
                  </a:moveTo>
                  <a:lnTo>
                    <a:pt x="629412" y="127635"/>
                  </a:lnTo>
                  <a:lnTo>
                    <a:pt x="712469" y="127635"/>
                  </a:lnTo>
                  <a:lnTo>
                    <a:pt x="670940" y="0"/>
                  </a:lnTo>
                  <a:close/>
                </a:path>
                <a:path w="4090035" h="127634">
                  <a:moveTo>
                    <a:pt x="41516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1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0669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9408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711" y="1000125"/>
              <a:ext cx="5870575" cy="357505"/>
            </a:xfrm>
            <a:custGeom>
              <a:avLst/>
              <a:gdLst/>
              <a:ahLst/>
              <a:cxnLst/>
              <a:rect l="l" t="t" r="r" b="b"/>
              <a:pathLst>
                <a:path w="5870575" h="357505">
                  <a:moveTo>
                    <a:pt x="5618581" y="6096"/>
                  </a:moveTo>
                  <a:lnTo>
                    <a:pt x="5648045" y="6096"/>
                  </a:lnTo>
                  <a:lnTo>
                    <a:pt x="5811240" y="214629"/>
                  </a:lnTo>
                  <a:lnTo>
                    <a:pt x="5811240" y="6096"/>
                  </a:lnTo>
                  <a:lnTo>
                    <a:pt x="5870168" y="6096"/>
                  </a:lnTo>
                  <a:lnTo>
                    <a:pt x="5870168" y="356362"/>
                  </a:lnTo>
                  <a:lnTo>
                    <a:pt x="5845276" y="356362"/>
                  </a:lnTo>
                  <a:lnTo>
                    <a:pt x="5677509" y="137667"/>
                  </a:lnTo>
                  <a:lnTo>
                    <a:pt x="5677509" y="351916"/>
                  </a:lnTo>
                  <a:lnTo>
                    <a:pt x="5618581" y="351916"/>
                  </a:lnTo>
                  <a:lnTo>
                    <a:pt x="5618581" y="6096"/>
                  </a:lnTo>
                  <a:close/>
                </a:path>
                <a:path w="5870575" h="357505">
                  <a:moveTo>
                    <a:pt x="5145760" y="6096"/>
                  </a:moveTo>
                  <a:lnTo>
                    <a:pt x="5207101" y="6096"/>
                  </a:lnTo>
                  <a:lnTo>
                    <a:pt x="5207101" y="351663"/>
                  </a:lnTo>
                  <a:lnTo>
                    <a:pt x="5145760" y="351663"/>
                  </a:lnTo>
                  <a:lnTo>
                    <a:pt x="5145760" y="6096"/>
                  </a:lnTo>
                  <a:close/>
                </a:path>
                <a:path w="5870575" h="357505">
                  <a:moveTo>
                    <a:pt x="4818227" y="6096"/>
                  </a:moveTo>
                  <a:lnTo>
                    <a:pt x="5104358" y="6096"/>
                  </a:lnTo>
                  <a:lnTo>
                    <a:pt x="5104358" y="60578"/>
                  </a:lnTo>
                  <a:lnTo>
                    <a:pt x="4989550" y="60578"/>
                  </a:lnTo>
                  <a:lnTo>
                    <a:pt x="4989550" y="351663"/>
                  </a:lnTo>
                  <a:lnTo>
                    <a:pt x="4928209" y="351663"/>
                  </a:lnTo>
                  <a:lnTo>
                    <a:pt x="4928209" y="60578"/>
                  </a:lnTo>
                  <a:lnTo>
                    <a:pt x="4818227" y="60578"/>
                  </a:lnTo>
                  <a:lnTo>
                    <a:pt x="4818227" y="6096"/>
                  </a:lnTo>
                  <a:close/>
                </a:path>
                <a:path w="5870575" h="357505">
                  <a:moveTo>
                    <a:pt x="4260697" y="6096"/>
                  </a:moveTo>
                  <a:lnTo>
                    <a:pt x="4322038" y="6096"/>
                  </a:lnTo>
                  <a:lnTo>
                    <a:pt x="4322038" y="240284"/>
                  </a:lnTo>
                  <a:lnTo>
                    <a:pt x="4323088" y="253547"/>
                  </a:lnTo>
                  <a:lnTo>
                    <a:pt x="4348214" y="293270"/>
                  </a:lnTo>
                  <a:lnTo>
                    <a:pt x="4385665" y="303022"/>
                  </a:lnTo>
                  <a:lnTo>
                    <a:pt x="4401405" y="301952"/>
                  </a:lnTo>
                  <a:lnTo>
                    <a:pt x="4437481" y="286003"/>
                  </a:lnTo>
                  <a:lnTo>
                    <a:pt x="4456023" y="239140"/>
                  </a:lnTo>
                  <a:lnTo>
                    <a:pt x="4456023" y="6096"/>
                  </a:lnTo>
                  <a:lnTo>
                    <a:pt x="4517237" y="6096"/>
                  </a:lnTo>
                  <a:lnTo>
                    <a:pt x="4517237" y="243839"/>
                  </a:lnTo>
                  <a:lnTo>
                    <a:pt x="4515019" y="269059"/>
                  </a:lnTo>
                  <a:lnTo>
                    <a:pt x="4497199" y="310830"/>
                  </a:lnTo>
                  <a:lnTo>
                    <a:pt x="4462165" y="340574"/>
                  </a:lnTo>
                  <a:lnTo>
                    <a:pt x="4414488" y="355623"/>
                  </a:lnTo>
                  <a:lnTo>
                    <a:pt x="4386173" y="357504"/>
                  </a:lnTo>
                  <a:lnTo>
                    <a:pt x="4357791" y="355669"/>
                  </a:lnTo>
                  <a:lnTo>
                    <a:pt x="4311360" y="340949"/>
                  </a:lnTo>
                  <a:lnTo>
                    <a:pt x="4279021" y="311701"/>
                  </a:lnTo>
                  <a:lnTo>
                    <a:pt x="4262725" y="269497"/>
                  </a:lnTo>
                  <a:lnTo>
                    <a:pt x="4260697" y="243586"/>
                  </a:lnTo>
                  <a:lnTo>
                    <a:pt x="4260697" y="6096"/>
                  </a:lnTo>
                  <a:close/>
                </a:path>
                <a:path w="5870575" h="357505">
                  <a:moveTo>
                    <a:pt x="3934307" y="6096"/>
                  </a:moveTo>
                  <a:lnTo>
                    <a:pt x="4220438" y="6096"/>
                  </a:lnTo>
                  <a:lnTo>
                    <a:pt x="4220438" y="60578"/>
                  </a:lnTo>
                  <a:lnTo>
                    <a:pt x="4105630" y="60578"/>
                  </a:lnTo>
                  <a:lnTo>
                    <a:pt x="4105630" y="351663"/>
                  </a:lnTo>
                  <a:lnTo>
                    <a:pt x="4044289" y="351663"/>
                  </a:lnTo>
                  <a:lnTo>
                    <a:pt x="4044289" y="60578"/>
                  </a:lnTo>
                  <a:lnTo>
                    <a:pt x="3934307" y="60578"/>
                  </a:lnTo>
                  <a:lnTo>
                    <a:pt x="3934307" y="6096"/>
                  </a:lnTo>
                  <a:close/>
                </a:path>
                <a:path w="5870575" h="357505">
                  <a:moveTo>
                    <a:pt x="3832072" y="6096"/>
                  </a:moveTo>
                  <a:lnTo>
                    <a:pt x="3893413" y="6096"/>
                  </a:lnTo>
                  <a:lnTo>
                    <a:pt x="3893413" y="351663"/>
                  </a:lnTo>
                  <a:lnTo>
                    <a:pt x="3832072" y="351663"/>
                  </a:lnTo>
                  <a:lnTo>
                    <a:pt x="3832072" y="6096"/>
                  </a:lnTo>
                  <a:close/>
                </a:path>
                <a:path w="5870575" h="357505">
                  <a:moveTo>
                    <a:pt x="3157321" y="6096"/>
                  </a:moveTo>
                  <a:lnTo>
                    <a:pt x="3384905" y="6096"/>
                  </a:lnTo>
                  <a:lnTo>
                    <a:pt x="3384905" y="60578"/>
                  </a:lnTo>
                  <a:lnTo>
                    <a:pt x="3218662" y="60578"/>
                  </a:lnTo>
                  <a:lnTo>
                    <a:pt x="3218662" y="141477"/>
                  </a:lnTo>
                  <a:lnTo>
                    <a:pt x="3340074" y="141477"/>
                  </a:lnTo>
                  <a:lnTo>
                    <a:pt x="3340074" y="193675"/>
                  </a:lnTo>
                  <a:lnTo>
                    <a:pt x="3218662" y="193675"/>
                  </a:lnTo>
                  <a:lnTo>
                    <a:pt x="3218662" y="351663"/>
                  </a:lnTo>
                  <a:lnTo>
                    <a:pt x="3157321" y="351663"/>
                  </a:lnTo>
                  <a:lnTo>
                    <a:pt x="3157321" y="6096"/>
                  </a:lnTo>
                  <a:close/>
                </a:path>
                <a:path w="5870575" h="357505">
                  <a:moveTo>
                    <a:pt x="2292832" y="6096"/>
                  </a:moveTo>
                  <a:lnTo>
                    <a:pt x="2354173" y="6096"/>
                  </a:lnTo>
                  <a:lnTo>
                    <a:pt x="2354173" y="351663"/>
                  </a:lnTo>
                  <a:lnTo>
                    <a:pt x="2292832" y="351663"/>
                  </a:lnTo>
                  <a:lnTo>
                    <a:pt x="2292832" y="6096"/>
                  </a:lnTo>
                  <a:close/>
                </a:path>
                <a:path w="5870575" h="357505">
                  <a:moveTo>
                    <a:pt x="1714855" y="6096"/>
                  </a:moveTo>
                  <a:lnTo>
                    <a:pt x="1780006" y="6096"/>
                  </a:lnTo>
                  <a:lnTo>
                    <a:pt x="1861794" y="153542"/>
                  </a:lnTo>
                  <a:lnTo>
                    <a:pt x="1943963" y="6096"/>
                  </a:lnTo>
                  <a:lnTo>
                    <a:pt x="2008860" y="6096"/>
                  </a:lnTo>
                  <a:lnTo>
                    <a:pt x="1892782" y="209930"/>
                  </a:lnTo>
                  <a:lnTo>
                    <a:pt x="1892782" y="351663"/>
                  </a:lnTo>
                  <a:lnTo>
                    <a:pt x="1831441" y="351663"/>
                  </a:lnTo>
                  <a:lnTo>
                    <a:pt x="1831441" y="209930"/>
                  </a:lnTo>
                  <a:lnTo>
                    <a:pt x="1714855" y="6096"/>
                  </a:lnTo>
                  <a:close/>
                </a:path>
                <a:path w="5870575" h="357505">
                  <a:moveTo>
                    <a:pt x="1517497" y="6096"/>
                  </a:moveTo>
                  <a:lnTo>
                    <a:pt x="1578838" y="6096"/>
                  </a:lnTo>
                  <a:lnTo>
                    <a:pt x="1578838" y="297179"/>
                  </a:lnTo>
                  <a:lnTo>
                    <a:pt x="1734921" y="297179"/>
                  </a:lnTo>
                  <a:lnTo>
                    <a:pt x="1734921" y="351663"/>
                  </a:lnTo>
                  <a:lnTo>
                    <a:pt x="1517497" y="351663"/>
                  </a:lnTo>
                  <a:lnTo>
                    <a:pt x="1517497" y="6096"/>
                  </a:lnTo>
                  <a:close/>
                </a:path>
                <a:path w="5870575" h="357505">
                  <a:moveTo>
                    <a:pt x="888085" y="6096"/>
                  </a:moveTo>
                  <a:lnTo>
                    <a:pt x="917549" y="6096"/>
                  </a:lnTo>
                  <a:lnTo>
                    <a:pt x="1080744" y="214629"/>
                  </a:lnTo>
                  <a:lnTo>
                    <a:pt x="1080744" y="6096"/>
                  </a:lnTo>
                  <a:lnTo>
                    <a:pt x="1139672" y="6096"/>
                  </a:lnTo>
                  <a:lnTo>
                    <a:pt x="1139672" y="356362"/>
                  </a:lnTo>
                  <a:lnTo>
                    <a:pt x="1114780" y="356362"/>
                  </a:lnTo>
                  <a:lnTo>
                    <a:pt x="947013" y="137667"/>
                  </a:lnTo>
                  <a:lnTo>
                    <a:pt x="947013" y="351916"/>
                  </a:lnTo>
                  <a:lnTo>
                    <a:pt x="888085" y="351916"/>
                  </a:lnTo>
                  <a:lnTo>
                    <a:pt x="888085" y="6096"/>
                  </a:lnTo>
                  <a:close/>
                </a:path>
                <a:path w="5870575" h="357505">
                  <a:moveTo>
                    <a:pt x="4691862" y="1397"/>
                  </a:moveTo>
                  <a:lnTo>
                    <a:pt x="4718786" y="1397"/>
                  </a:lnTo>
                  <a:lnTo>
                    <a:pt x="4857724" y="351663"/>
                  </a:lnTo>
                  <a:lnTo>
                    <a:pt x="4790033" y="351663"/>
                  </a:lnTo>
                  <a:lnTo>
                    <a:pt x="4764760" y="281559"/>
                  </a:lnTo>
                  <a:lnTo>
                    <a:pt x="4646396" y="281559"/>
                  </a:lnTo>
                  <a:lnTo>
                    <a:pt x="4622266" y="351663"/>
                  </a:lnTo>
                  <a:lnTo>
                    <a:pt x="4554067" y="351663"/>
                  </a:lnTo>
                  <a:lnTo>
                    <a:pt x="4691862" y="1397"/>
                  </a:lnTo>
                  <a:close/>
                </a:path>
                <a:path w="5870575" h="357505">
                  <a:moveTo>
                    <a:pt x="1314678" y="1397"/>
                  </a:moveTo>
                  <a:lnTo>
                    <a:pt x="1341602" y="1397"/>
                  </a:lnTo>
                  <a:lnTo>
                    <a:pt x="1480540" y="351663"/>
                  </a:lnTo>
                  <a:lnTo>
                    <a:pt x="1412849" y="351663"/>
                  </a:lnTo>
                  <a:lnTo>
                    <a:pt x="1387576" y="281559"/>
                  </a:lnTo>
                  <a:lnTo>
                    <a:pt x="1269212" y="281559"/>
                  </a:lnTo>
                  <a:lnTo>
                    <a:pt x="1245082" y="351663"/>
                  </a:lnTo>
                  <a:lnTo>
                    <a:pt x="1176883" y="351663"/>
                  </a:lnTo>
                  <a:lnTo>
                    <a:pt x="1314678" y="1397"/>
                  </a:lnTo>
                  <a:close/>
                </a:path>
                <a:path w="5870575" h="357505">
                  <a:moveTo>
                    <a:pt x="685266" y="1397"/>
                  </a:moveTo>
                  <a:lnTo>
                    <a:pt x="712165" y="1397"/>
                  </a:lnTo>
                  <a:lnTo>
                    <a:pt x="851128" y="351663"/>
                  </a:lnTo>
                  <a:lnTo>
                    <a:pt x="783437" y="351663"/>
                  </a:lnTo>
                  <a:lnTo>
                    <a:pt x="758164" y="281559"/>
                  </a:lnTo>
                  <a:lnTo>
                    <a:pt x="639737" y="281559"/>
                  </a:lnTo>
                  <a:lnTo>
                    <a:pt x="615683" y="351663"/>
                  </a:lnTo>
                  <a:lnTo>
                    <a:pt x="547509" y="351663"/>
                  </a:lnTo>
                  <a:lnTo>
                    <a:pt x="685266" y="1397"/>
                  </a:lnTo>
                  <a:close/>
                </a:path>
                <a:path w="5870575" h="357505">
                  <a:moveTo>
                    <a:pt x="3672941" y="126"/>
                  </a:moveTo>
                  <a:lnTo>
                    <a:pt x="3700873" y="1531"/>
                  </a:lnTo>
                  <a:lnTo>
                    <a:pt x="3724852" y="5746"/>
                  </a:lnTo>
                  <a:lnTo>
                    <a:pt x="3744879" y="12771"/>
                  </a:lnTo>
                  <a:lnTo>
                    <a:pt x="3760952" y="22605"/>
                  </a:lnTo>
                  <a:lnTo>
                    <a:pt x="3742283" y="75437"/>
                  </a:lnTo>
                  <a:lnTo>
                    <a:pt x="3725876" y="65343"/>
                  </a:lnTo>
                  <a:lnTo>
                    <a:pt x="3709041" y="58118"/>
                  </a:lnTo>
                  <a:lnTo>
                    <a:pt x="3691777" y="53774"/>
                  </a:lnTo>
                  <a:lnTo>
                    <a:pt x="3674084" y="52324"/>
                  </a:lnTo>
                  <a:lnTo>
                    <a:pt x="3664087" y="53016"/>
                  </a:lnTo>
                  <a:lnTo>
                    <a:pt x="3632444" y="76390"/>
                  </a:lnTo>
                  <a:lnTo>
                    <a:pt x="3629507" y="92710"/>
                  </a:lnTo>
                  <a:lnTo>
                    <a:pt x="3633625" y="107711"/>
                  </a:lnTo>
                  <a:lnTo>
                    <a:pt x="3645969" y="122999"/>
                  </a:lnTo>
                  <a:lnTo>
                    <a:pt x="3666530" y="138572"/>
                  </a:lnTo>
                  <a:lnTo>
                    <a:pt x="3695293" y="154432"/>
                  </a:lnTo>
                  <a:lnTo>
                    <a:pt x="3711434" y="162742"/>
                  </a:lnTo>
                  <a:lnTo>
                    <a:pt x="3725170" y="170719"/>
                  </a:lnTo>
                  <a:lnTo>
                    <a:pt x="3758872" y="201168"/>
                  </a:lnTo>
                  <a:lnTo>
                    <a:pt x="3774700" y="239061"/>
                  </a:lnTo>
                  <a:lnTo>
                    <a:pt x="3776700" y="261365"/>
                  </a:lnTo>
                  <a:lnTo>
                    <a:pt x="3774628" y="281394"/>
                  </a:lnTo>
                  <a:lnTo>
                    <a:pt x="3758055" y="315926"/>
                  </a:lnTo>
                  <a:lnTo>
                    <a:pt x="3725575" y="342288"/>
                  </a:lnTo>
                  <a:lnTo>
                    <a:pt x="3681188" y="355814"/>
                  </a:lnTo>
                  <a:lnTo>
                    <a:pt x="3654780" y="357504"/>
                  </a:lnTo>
                  <a:lnTo>
                    <a:pt x="3631182" y="355955"/>
                  </a:lnTo>
                  <a:lnTo>
                    <a:pt x="3608774" y="351297"/>
                  </a:lnTo>
                  <a:lnTo>
                    <a:pt x="3587557" y="343521"/>
                  </a:lnTo>
                  <a:lnTo>
                    <a:pt x="3567531" y="332613"/>
                  </a:lnTo>
                  <a:lnTo>
                    <a:pt x="3590137" y="277622"/>
                  </a:lnTo>
                  <a:lnTo>
                    <a:pt x="3608239" y="288770"/>
                  </a:lnTo>
                  <a:lnTo>
                    <a:pt x="3626173" y="296703"/>
                  </a:lnTo>
                  <a:lnTo>
                    <a:pt x="3643965" y="301446"/>
                  </a:lnTo>
                  <a:lnTo>
                    <a:pt x="3661638" y="303022"/>
                  </a:lnTo>
                  <a:lnTo>
                    <a:pt x="3685234" y="300664"/>
                  </a:lnTo>
                  <a:lnTo>
                    <a:pt x="3702103" y="293592"/>
                  </a:lnTo>
                  <a:lnTo>
                    <a:pt x="3712234" y="281805"/>
                  </a:lnTo>
                  <a:lnTo>
                    <a:pt x="3715613" y="265302"/>
                  </a:lnTo>
                  <a:lnTo>
                    <a:pt x="3714825" y="256561"/>
                  </a:lnTo>
                  <a:lnTo>
                    <a:pt x="3694841" y="223333"/>
                  </a:lnTo>
                  <a:lnTo>
                    <a:pt x="3650335" y="195579"/>
                  </a:lnTo>
                  <a:lnTo>
                    <a:pt x="3632123" y="186102"/>
                  </a:lnTo>
                  <a:lnTo>
                    <a:pt x="3617125" y="177482"/>
                  </a:lnTo>
                  <a:lnTo>
                    <a:pt x="3584644" y="148764"/>
                  </a:lnTo>
                  <a:lnTo>
                    <a:pt x="3568640" y="103616"/>
                  </a:lnTo>
                  <a:lnTo>
                    <a:pt x="3568166" y="93090"/>
                  </a:lnTo>
                  <a:lnTo>
                    <a:pt x="3570000" y="73923"/>
                  </a:lnTo>
                  <a:lnTo>
                    <a:pt x="3597503" y="26542"/>
                  </a:lnTo>
                  <a:lnTo>
                    <a:pt x="3631079" y="6762"/>
                  </a:lnTo>
                  <a:lnTo>
                    <a:pt x="3650956" y="1789"/>
                  </a:lnTo>
                  <a:lnTo>
                    <a:pt x="3672941" y="126"/>
                  </a:lnTo>
                  <a:close/>
                </a:path>
                <a:path w="5870575" h="357505">
                  <a:moveTo>
                    <a:pt x="2514701" y="126"/>
                  </a:moveTo>
                  <a:lnTo>
                    <a:pt x="2542633" y="1531"/>
                  </a:lnTo>
                  <a:lnTo>
                    <a:pt x="2566612" y="5746"/>
                  </a:lnTo>
                  <a:lnTo>
                    <a:pt x="2586639" y="12771"/>
                  </a:lnTo>
                  <a:lnTo>
                    <a:pt x="2602712" y="22605"/>
                  </a:lnTo>
                  <a:lnTo>
                    <a:pt x="2584043" y="75437"/>
                  </a:lnTo>
                  <a:lnTo>
                    <a:pt x="2567636" y="65343"/>
                  </a:lnTo>
                  <a:lnTo>
                    <a:pt x="2550801" y="58118"/>
                  </a:lnTo>
                  <a:lnTo>
                    <a:pt x="2533537" y="53774"/>
                  </a:lnTo>
                  <a:lnTo>
                    <a:pt x="2515844" y="52324"/>
                  </a:lnTo>
                  <a:lnTo>
                    <a:pt x="2505847" y="53016"/>
                  </a:lnTo>
                  <a:lnTo>
                    <a:pt x="2474204" y="76390"/>
                  </a:lnTo>
                  <a:lnTo>
                    <a:pt x="2471267" y="92710"/>
                  </a:lnTo>
                  <a:lnTo>
                    <a:pt x="2475385" y="107711"/>
                  </a:lnTo>
                  <a:lnTo>
                    <a:pt x="2487729" y="122999"/>
                  </a:lnTo>
                  <a:lnTo>
                    <a:pt x="2508290" y="138572"/>
                  </a:lnTo>
                  <a:lnTo>
                    <a:pt x="2537053" y="154432"/>
                  </a:lnTo>
                  <a:lnTo>
                    <a:pt x="2553194" y="162742"/>
                  </a:lnTo>
                  <a:lnTo>
                    <a:pt x="2566930" y="170719"/>
                  </a:lnTo>
                  <a:lnTo>
                    <a:pt x="2600632" y="201168"/>
                  </a:lnTo>
                  <a:lnTo>
                    <a:pt x="2616460" y="239061"/>
                  </a:lnTo>
                  <a:lnTo>
                    <a:pt x="2618460" y="261365"/>
                  </a:lnTo>
                  <a:lnTo>
                    <a:pt x="2616388" y="281394"/>
                  </a:lnTo>
                  <a:lnTo>
                    <a:pt x="2599815" y="315926"/>
                  </a:lnTo>
                  <a:lnTo>
                    <a:pt x="2567335" y="342288"/>
                  </a:lnTo>
                  <a:lnTo>
                    <a:pt x="2522948" y="355814"/>
                  </a:lnTo>
                  <a:lnTo>
                    <a:pt x="2496540" y="357504"/>
                  </a:lnTo>
                  <a:lnTo>
                    <a:pt x="2472942" y="355955"/>
                  </a:lnTo>
                  <a:lnTo>
                    <a:pt x="2450534" y="351297"/>
                  </a:lnTo>
                  <a:lnTo>
                    <a:pt x="2429317" y="343521"/>
                  </a:lnTo>
                  <a:lnTo>
                    <a:pt x="2409291" y="332613"/>
                  </a:lnTo>
                  <a:lnTo>
                    <a:pt x="2431897" y="277622"/>
                  </a:lnTo>
                  <a:lnTo>
                    <a:pt x="2449999" y="288770"/>
                  </a:lnTo>
                  <a:lnTo>
                    <a:pt x="2467933" y="296703"/>
                  </a:lnTo>
                  <a:lnTo>
                    <a:pt x="2485725" y="301446"/>
                  </a:lnTo>
                  <a:lnTo>
                    <a:pt x="2503398" y="303022"/>
                  </a:lnTo>
                  <a:lnTo>
                    <a:pt x="2526994" y="300664"/>
                  </a:lnTo>
                  <a:lnTo>
                    <a:pt x="2543863" y="293592"/>
                  </a:lnTo>
                  <a:lnTo>
                    <a:pt x="2553994" y="281805"/>
                  </a:lnTo>
                  <a:lnTo>
                    <a:pt x="2557373" y="265302"/>
                  </a:lnTo>
                  <a:lnTo>
                    <a:pt x="2556585" y="256561"/>
                  </a:lnTo>
                  <a:lnTo>
                    <a:pt x="2536601" y="223333"/>
                  </a:lnTo>
                  <a:lnTo>
                    <a:pt x="2492095" y="195579"/>
                  </a:lnTo>
                  <a:lnTo>
                    <a:pt x="2473883" y="186102"/>
                  </a:lnTo>
                  <a:lnTo>
                    <a:pt x="2458885" y="177482"/>
                  </a:lnTo>
                  <a:lnTo>
                    <a:pt x="2426404" y="148764"/>
                  </a:lnTo>
                  <a:lnTo>
                    <a:pt x="2410400" y="103616"/>
                  </a:lnTo>
                  <a:lnTo>
                    <a:pt x="2409926" y="93090"/>
                  </a:lnTo>
                  <a:lnTo>
                    <a:pt x="2411760" y="73923"/>
                  </a:lnTo>
                  <a:lnTo>
                    <a:pt x="2439263" y="26542"/>
                  </a:lnTo>
                  <a:lnTo>
                    <a:pt x="2472839" y="6762"/>
                  </a:lnTo>
                  <a:lnTo>
                    <a:pt x="2492716" y="1789"/>
                  </a:lnTo>
                  <a:lnTo>
                    <a:pt x="2514701" y="126"/>
                  </a:lnTo>
                  <a:close/>
                </a:path>
                <a:path w="5870575" h="357505">
                  <a:moveTo>
                    <a:pt x="2133701" y="126"/>
                  </a:moveTo>
                  <a:lnTo>
                    <a:pt x="2161633" y="1531"/>
                  </a:lnTo>
                  <a:lnTo>
                    <a:pt x="2185612" y="5746"/>
                  </a:lnTo>
                  <a:lnTo>
                    <a:pt x="2205639" y="12771"/>
                  </a:lnTo>
                  <a:lnTo>
                    <a:pt x="2221712" y="22605"/>
                  </a:lnTo>
                  <a:lnTo>
                    <a:pt x="2203043" y="75437"/>
                  </a:lnTo>
                  <a:lnTo>
                    <a:pt x="2186636" y="65343"/>
                  </a:lnTo>
                  <a:lnTo>
                    <a:pt x="2169801" y="58118"/>
                  </a:lnTo>
                  <a:lnTo>
                    <a:pt x="2152537" y="53774"/>
                  </a:lnTo>
                  <a:lnTo>
                    <a:pt x="2134844" y="52324"/>
                  </a:lnTo>
                  <a:lnTo>
                    <a:pt x="2124847" y="53016"/>
                  </a:lnTo>
                  <a:lnTo>
                    <a:pt x="2093204" y="76390"/>
                  </a:lnTo>
                  <a:lnTo>
                    <a:pt x="2090267" y="92710"/>
                  </a:lnTo>
                  <a:lnTo>
                    <a:pt x="2094385" y="107711"/>
                  </a:lnTo>
                  <a:lnTo>
                    <a:pt x="2106729" y="122999"/>
                  </a:lnTo>
                  <a:lnTo>
                    <a:pt x="2127290" y="138572"/>
                  </a:lnTo>
                  <a:lnTo>
                    <a:pt x="2156053" y="154432"/>
                  </a:lnTo>
                  <a:lnTo>
                    <a:pt x="2172194" y="162742"/>
                  </a:lnTo>
                  <a:lnTo>
                    <a:pt x="2185930" y="170719"/>
                  </a:lnTo>
                  <a:lnTo>
                    <a:pt x="2219632" y="201168"/>
                  </a:lnTo>
                  <a:lnTo>
                    <a:pt x="2235460" y="239061"/>
                  </a:lnTo>
                  <a:lnTo>
                    <a:pt x="2237460" y="261365"/>
                  </a:lnTo>
                  <a:lnTo>
                    <a:pt x="2235388" y="281394"/>
                  </a:lnTo>
                  <a:lnTo>
                    <a:pt x="2218815" y="315926"/>
                  </a:lnTo>
                  <a:lnTo>
                    <a:pt x="2186335" y="342288"/>
                  </a:lnTo>
                  <a:lnTo>
                    <a:pt x="2141948" y="355814"/>
                  </a:lnTo>
                  <a:lnTo>
                    <a:pt x="2115540" y="357504"/>
                  </a:lnTo>
                  <a:lnTo>
                    <a:pt x="2091942" y="355955"/>
                  </a:lnTo>
                  <a:lnTo>
                    <a:pt x="2069534" y="351297"/>
                  </a:lnTo>
                  <a:lnTo>
                    <a:pt x="2048317" y="343521"/>
                  </a:lnTo>
                  <a:lnTo>
                    <a:pt x="2028291" y="332613"/>
                  </a:lnTo>
                  <a:lnTo>
                    <a:pt x="2050897" y="277622"/>
                  </a:lnTo>
                  <a:lnTo>
                    <a:pt x="2068999" y="288770"/>
                  </a:lnTo>
                  <a:lnTo>
                    <a:pt x="2086933" y="296703"/>
                  </a:lnTo>
                  <a:lnTo>
                    <a:pt x="2104725" y="301446"/>
                  </a:lnTo>
                  <a:lnTo>
                    <a:pt x="2122398" y="303022"/>
                  </a:lnTo>
                  <a:lnTo>
                    <a:pt x="2145994" y="300664"/>
                  </a:lnTo>
                  <a:lnTo>
                    <a:pt x="2162863" y="293592"/>
                  </a:lnTo>
                  <a:lnTo>
                    <a:pt x="2172994" y="281805"/>
                  </a:lnTo>
                  <a:lnTo>
                    <a:pt x="2176373" y="265302"/>
                  </a:lnTo>
                  <a:lnTo>
                    <a:pt x="2175585" y="256561"/>
                  </a:lnTo>
                  <a:lnTo>
                    <a:pt x="2155601" y="223333"/>
                  </a:lnTo>
                  <a:lnTo>
                    <a:pt x="2111095" y="195579"/>
                  </a:lnTo>
                  <a:lnTo>
                    <a:pt x="2092883" y="186102"/>
                  </a:lnTo>
                  <a:lnTo>
                    <a:pt x="2077885" y="177482"/>
                  </a:lnTo>
                  <a:lnTo>
                    <a:pt x="2045404" y="148764"/>
                  </a:lnTo>
                  <a:lnTo>
                    <a:pt x="2029400" y="103616"/>
                  </a:lnTo>
                  <a:lnTo>
                    <a:pt x="2028926" y="93090"/>
                  </a:lnTo>
                  <a:lnTo>
                    <a:pt x="2030760" y="73923"/>
                  </a:lnTo>
                  <a:lnTo>
                    <a:pt x="2058263" y="26542"/>
                  </a:lnTo>
                  <a:lnTo>
                    <a:pt x="2091839" y="6762"/>
                  </a:lnTo>
                  <a:lnTo>
                    <a:pt x="2111716" y="1789"/>
                  </a:lnTo>
                  <a:lnTo>
                    <a:pt x="2133701" y="126"/>
                  </a:lnTo>
                  <a:close/>
                </a:path>
                <a:path w="5870575" h="357505">
                  <a:moveTo>
                    <a:pt x="5410809" y="0"/>
                  </a:moveTo>
                  <a:lnTo>
                    <a:pt x="5476532" y="11541"/>
                  </a:lnTo>
                  <a:lnTo>
                    <a:pt x="5524728" y="46227"/>
                  </a:lnTo>
                  <a:lnTo>
                    <a:pt x="5554271" y="101726"/>
                  </a:lnTo>
                  <a:lnTo>
                    <a:pt x="5564098" y="175895"/>
                  </a:lnTo>
                  <a:lnTo>
                    <a:pt x="5561526" y="215542"/>
                  </a:lnTo>
                  <a:lnTo>
                    <a:pt x="5540952" y="281836"/>
                  </a:lnTo>
                  <a:lnTo>
                    <a:pt x="5500211" y="329965"/>
                  </a:lnTo>
                  <a:lnTo>
                    <a:pt x="5441779" y="354453"/>
                  </a:lnTo>
                  <a:lnTo>
                    <a:pt x="5406110" y="357504"/>
                  </a:lnTo>
                  <a:lnTo>
                    <a:pt x="5373294" y="354478"/>
                  </a:lnTo>
                  <a:lnTo>
                    <a:pt x="5319903" y="330233"/>
                  </a:lnTo>
                  <a:lnTo>
                    <a:pt x="5283061" y="282461"/>
                  </a:lnTo>
                  <a:lnTo>
                    <a:pt x="5264531" y="215925"/>
                  </a:lnTo>
                  <a:lnTo>
                    <a:pt x="5262219" y="175895"/>
                  </a:lnTo>
                  <a:lnTo>
                    <a:pt x="5264743" y="140440"/>
                  </a:lnTo>
                  <a:lnTo>
                    <a:pt x="5284936" y="78007"/>
                  </a:lnTo>
                  <a:lnTo>
                    <a:pt x="5324513" y="28717"/>
                  </a:lnTo>
                  <a:lnTo>
                    <a:pt x="5378615" y="3190"/>
                  </a:lnTo>
                  <a:lnTo>
                    <a:pt x="5410809" y="0"/>
                  </a:lnTo>
                  <a:close/>
                </a:path>
                <a:path w="5870575" h="357505">
                  <a:moveTo>
                    <a:pt x="2949549" y="0"/>
                  </a:moveTo>
                  <a:lnTo>
                    <a:pt x="3015272" y="11541"/>
                  </a:lnTo>
                  <a:lnTo>
                    <a:pt x="3063468" y="46227"/>
                  </a:lnTo>
                  <a:lnTo>
                    <a:pt x="3093011" y="101726"/>
                  </a:lnTo>
                  <a:lnTo>
                    <a:pt x="3102838" y="175895"/>
                  </a:lnTo>
                  <a:lnTo>
                    <a:pt x="3100266" y="215542"/>
                  </a:lnTo>
                  <a:lnTo>
                    <a:pt x="3079692" y="281836"/>
                  </a:lnTo>
                  <a:lnTo>
                    <a:pt x="3038951" y="329965"/>
                  </a:lnTo>
                  <a:lnTo>
                    <a:pt x="2980519" y="354453"/>
                  </a:lnTo>
                  <a:lnTo>
                    <a:pt x="2944850" y="357504"/>
                  </a:lnTo>
                  <a:lnTo>
                    <a:pt x="2912034" y="354478"/>
                  </a:lnTo>
                  <a:lnTo>
                    <a:pt x="2858643" y="330233"/>
                  </a:lnTo>
                  <a:lnTo>
                    <a:pt x="2821801" y="282461"/>
                  </a:lnTo>
                  <a:lnTo>
                    <a:pt x="2803271" y="215925"/>
                  </a:lnTo>
                  <a:lnTo>
                    <a:pt x="2800959" y="175895"/>
                  </a:lnTo>
                  <a:lnTo>
                    <a:pt x="2803483" y="140440"/>
                  </a:lnTo>
                  <a:lnTo>
                    <a:pt x="2823676" y="78007"/>
                  </a:lnTo>
                  <a:lnTo>
                    <a:pt x="2863306" y="28717"/>
                  </a:lnTo>
                  <a:lnTo>
                    <a:pt x="2917372" y="3190"/>
                  </a:lnTo>
                  <a:lnTo>
                    <a:pt x="2949549" y="0"/>
                  </a:lnTo>
                  <a:close/>
                </a:path>
                <a:path w="5870575" h="357505">
                  <a:moveTo>
                    <a:pt x="96710" y="0"/>
                  </a:moveTo>
                  <a:lnTo>
                    <a:pt x="144008" y="6016"/>
                  </a:lnTo>
                  <a:lnTo>
                    <a:pt x="179743" y="24129"/>
                  </a:lnTo>
                  <a:lnTo>
                    <a:pt x="207830" y="70921"/>
                  </a:lnTo>
                  <a:lnTo>
                    <a:pt x="209702" y="91186"/>
                  </a:lnTo>
                  <a:lnTo>
                    <a:pt x="207299" y="112115"/>
                  </a:lnTo>
                  <a:lnTo>
                    <a:pt x="200091" y="135461"/>
                  </a:lnTo>
                  <a:lnTo>
                    <a:pt x="188078" y="161212"/>
                  </a:lnTo>
                  <a:lnTo>
                    <a:pt x="171259" y="189357"/>
                  </a:lnTo>
                  <a:lnTo>
                    <a:pt x="100482" y="297179"/>
                  </a:lnTo>
                  <a:lnTo>
                    <a:pt x="230225" y="297179"/>
                  </a:lnTo>
                  <a:lnTo>
                    <a:pt x="230225" y="351663"/>
                  </a:lnTo>
                  <a:lnTo>
                    <a:pt x="3771" y="351663"/>
                  </a:lnTo>
                  <a:lnTo>
                    <a:pt x="3771" y="333755"/>
                  </a:lnTo>
                  <a:lnTo>
                    <a:pt x="113220" y="172592"/>
                  </a:lnTo>
                  <a:lnTo>
                    <a:pt x="127570" y="149371"/>
                  </a:lnTo>
                  <a:lnTo>
                    <a:pt x="137817" y="128079"/>
                  </a:lnTo>
                  <a:lnTo>
                    <a:pt x="143963" y="108692"/>
                  </a:lnTo>
                  <a:lnTo>
                    <a:pt x="146011" y="91186"/>
                  </a:lnTo>
                  <a:lnTo>
                    <a:pt x="143078" y="74090"/>
                  </a:lnTo>
                  <a:lnTo>
                    <a:pt x="134277" y="61864"/>
                  </a:lnTo>
                  <a:lnTo>
                    <a:pt x="119608" y="54520"/>
                  </a:lnTo>
                  <a:lnTo>
                    <a:pt x="99072" y="52070"/>
                  </a:lnTo>
                  <a:lnTo>
                    <a:pt x="82015" y="54449"/>
                  </a:lnTo>
                  <a:lnTo>
                    <a:pt x="66697" y="61579"/>
                  </a:lnTo>
                  <a:lnTo>
                    <a:pt x="53116" y="73447"/>
                  </a:lnTo>
                  <a:lnTo>
                    <a:pt x="41275" y="90042"/>
                  </a:lnTo>
                  <a:lnTo>
                    <a:pt x="0" y="57530"/>
                  </a:lnTo>
                  <a:lnTo>
                    <a:pt x="26294" y="25098"/>
                  </a:lnTo>
                  <a:lnTo>
                    <a:pt x="66254" y="4095"/>
                  </a:lnTo>
                  <a:lnTo>
                    <a:pt x="81137" y="1023"/>
                  </a:lnTo>
                  <a:lnTo>
                    <a:pt x="9671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2156587"/>
            <a:ext cx="7009765" cy="1785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Data and information collected are</a:t>
            </a:r>
            <a:r>
              <a:rPr sz="2600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then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600" b="1" dirty="0">
                <a:solidFill>
                  <a:srgbClr val="0000FF"/>
                </a:solidFill>
                <a:latin typeface="Trebuchet MS"/>
                <a:cs typeface="Trebuchet MS"/>
              </a:rPr>
              <a:t>analyzed with </a:t>
            </a:r>
            <a:r>
              <a:rPr sz="2600" b="1" spc="-5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2600" b="1" dirty="0">
                <a:solidFill>
                  <a:srgbClr val="0000FF"/>
                </a:solidFill>
                <a:latin typeface="Trebuchet MS"/>
                <a:cs typeface="Trebuchet MS"/>
              </a:rPr>
              <a:t>local</a:t>
            </a:r>
            <a:r>
              <a:rPr sz="2600" b="1" spc="-7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rebuchet MS"/>
                <a:cs typeface="Trebuchet MS"/>
              </a:rPr>
              <a:t>people.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571500" indent="-571500">
              <a:lnSpc>
                <a:spcPct val="100000"/>
              </a:lnSpc>
              <a:spcBef>
                <a:spcPts val="20"/>
              </a:spcBef>
              <a:buFont typeface="Wingdings" charset="2"/>
              <a:buChar char="u"/>
            </a:pPr>
            <a:endParaRPr sz="37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4973320" algn="l"/>
              </a:tabLst>
            </a:pP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Understanding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the</a:t>
            </a:r>
            <a:r>
              <a:rPr sz="2600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situation</a:t>
            </a:r>
            <a:r>
              <a:rPr sz="2600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in	a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proper</a:t>
            </a:r>
            <a:r>
              <a:rPr sz="2600" spc="-6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00FF"/>
                </a:solidFill>
                <a:latin typeface="Trebuchet MS"/>
                <a:cs typeface="Trebuchet MS"/>
              </a:rPr>
              <a:t>way.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821" y="1121283"/>
            <a:ext cx="6176645" cy="269240"/>
            <a:chOff x="526821" y="1121283"/>
            <a:chExt cx="6176645" cy="269240"/>
          </a:xfrm>
        </p:grpSpPr>
        <p:sp>
          <p:nvSpPr>
            <p:cNvPr id="3" name="object 3"/>
            <p:cNvSpPr/>
            <p:nvPr/>
          </p:nvSpPr>
          <p:spPr>
            <a:xfrm>
              <a:off x="527710" y="1122172"/>
              <a:ext cx="6174841" cy="267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994" y="1325880"/>
              <a:ext cx="64185" cy="64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8843" y="1257681"/>
              <a:ext cx="81279" cy="87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8806" y="1200912"/>
              <a:ext cx="60960" cy="93980"/>
            </a:xfrm>
            <a:custGeom>
              <a:avLst/>
              <a:gdLst/>
              <a:ahLst/>
              <a:cxnLst/>
              <a:rect l="l" t="t" r="r" b="b"/>
              <a:pathLst>
                <a:path w="60960" h="93980">
                  <a:moveTo>
                    <a:pt x="30480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7180" y="1164209"/>
              <a:ext cx="98183" cy="1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3710" y="1164209"/>
              <a:ext cx="79120" cy="850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4150" y="1163955"/>
              <a:ext cx="75311" cy="744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8493" y="1161415"/>
              <a:ext cx="130047" cy="1845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7416" y="1161415"/>
              <a:ext cx="130048" cy="184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6104" y="1161415"/>
              <a:ext cx="130047" cy="1845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8843" y="1161161"/>
              <a:ext cx="67690" cy="642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710" y="1122172"/>
              <a:ext cx="6175375" cy="262890"/>
            </a:xfrm>
            <a:custGeom>
              <a:avLst/>
              <a:gdLst/>
              <a:ahLst/>
              <a:cxnLst/>
              <a:rect l="l" t="t" r="r" b="b"/>
              <a:pathLst>
                <a:path w="6175375" h="262890">
                  <a:moveTo>
                    <a:pt x="5796635" y="4572"/>
                  </a:moveTo>
                  <a:lnTo>
                    <a:pt x="5820511" y="4572"/>
                  </a:lnTo>
                  <a:lnTo>
                    <a:pt x="5875502" y="175640"/>
                  </a:lnTo>
                  <a:lnTo>
                    <a:pt x="5929223" y="4572"/>
                  </a:lnTo>
                  <a:lnTo>
                    <a:pt x="5952972" y="4572"/>
                  </a:lnTo>
                  <a:lnTo>
                    <a:pt x="6004915" y="258699"/>
                  </a:lnTo>
                  <a:lnTo>
                    <a:pt x="5961227" y="258699"/>
                  </a:lnTo>
                  <a:lnTo>
                    <a:pt x="5934811" y="121792"/>
                  </a:lnTo>
                  <a:lnTo>
                    <a:pt x="5883630" y="262000"/>
                  </a:lnTo>
                  <a:lnTo>
                    <a:pt x="5867501" y="262000"/>
                  </a:lnTo>
                  <a:lnTo>
                    <a:pt x="5816447" y="121792"/>
                  </a:lnTo>
                  <a:lnTo>
                    <a:pt x="5789015" y="258699"/>
                  </a:lnTo>
                  <a:lnTo>
                    <a:pt x="5745454" y="258699"/>
                  </a:lnTo>
                  <a:lnTo>
                    <a:pt x="5796635" y="4572"/>
                  </a:lnTo>
                  <a:close/>
                </a:path>
                <a:path w="6175375" h="262890">
                  <a:moveTo>
                    <a:pt x="5565368" y="4572"/>
                  </a:moveTo>
                  <a:lnTo>
                    <a:pt x="5727420" y="4572"/>
                  </a:lnTo>
                  <a:lnTo>
                    <a:pt x="5727420" y="44576"/>
                  </a:lnTo>
                  <a:lnTo>
                    <a:pt x="5610453" y="44576"/>
                  </a:lnTo>
                  <a:lnTo>
                    <a:pt x="5610453" y="104139"/>
                  </a:lnTo>
                  <a:lnTo>
                    <a:pt x="5694400" y="104139"/>
                  </a:lnTo>
                  <a:lnTo>
                    <a:pt x="5694400" y="142366"/>
                  </a:lnTo>
                  <a:lnTo>
                    <a:pt x="5610453" y="142366"/>
                  </a:lnTo>
                  <a:lnTo>
                    <a:pt x="5610453" y="218566"/>
                  </a:lnTo>
                  <a:lnTo>
                    <a:pt x="5725515" y="218566"/>
                  </a:lnTo>
                  <a:lnTo>
                    <a:pt x="5725515" y="258572"/>
                  </a:lnTo>
                  <a:lnTo>
                    <a:pt x="5565368" y="258572"/>
                  </a:lnTo>
                  <a:lnTo>
                    <a:pt x="5565368" y="4572"/>
                  </a:lnTo>
                  <a:close/>
                </a:path>
                <a:path w="6175375" h="262890">
                  <a:moveTo>
                    <a:pt x="5368772" y="4572"/>
                  </a:moveTo>
                  <a:lnTo>
                    <a:pt x="5413857" y="4572"/>
                  </a:lnTo>
                  <a:lnTo>
                    <a:pt x="5413857" y="218566"/>
                  </a:lnTo>
                  <a:lnTo>
                    <a:pt x="5528665" y="218566"/>
                  </a:lnTo>
                  <a:lnTo>
                    <a:pt x="5528665" y="258572"/>
                  </a:lnTo>
                  <a:lnTo>
                    <a:pt x="5368772" y="258572"/>
                  </a:lnTo>
                  <a:lnTo>
                    <a:pt x="5368772" y="4572"/>
                  </a:lnTo>
                  <a:close/>
                </a:path>
                <a:path w="6175375" h="262890">
                  <a:moveTo>
                    <a:pt x="4173956" y="4572"/>
                  </a:moveTo>
                  <a:lnTo>
                    <a:pt x="4336008" y="4572"/>
                  </a:lnTo>
                  <a:lnTo>
                    <a:pt x="4336008" y="44576"/>
                  </a:lnTo>
                  <a:lnTo>
                    <a:pt x="4219041" y="44576"/>
                  </a:lnTo>
                  <a:lnTo>
                    <a:pt x="4219041" y="104139"/>
                  </a:lnTo>
                  <a:lnTo>
                    <a:pt x="4302988" y="104139"/>
                  </a:lnTo>
                  <a:lnTo>
                    <a:pt x="4302988" y="142366"/>
                  </a:lnTo>
                  <a:lnTo>
                    <a:pt x="4219041" y="142366"/>
                  </a:lnTo>
                  <a:lnTo>
                    <a:pt x="4219041" y="218566"/>
                  </a:lnTo>
                  <a:lnTo>
                    <a:pt x="4334103" y="218566"/>
                  </a:lnTo>
                  <a:lnTo>
                    <a:pt x="4334103" y="258572"/>
                  </a:lnTo>
                  <a:lnTo>
                    <a:pt x="4173956" y="258572"/>
                  </a:lnTo>
                  <a:lnTo>
                    <a:pt x="4173956" y="4572"/>
                  </a:lnTo>
                  <a:close/>
                </a:path>
                <a:path w="6175375" h="262890">
                  <a:moveTo>
                    <a:pt x="3931640" y="4572"/>
                  </a:moveTo>
                  <a:lnTo>
                    <a:pt x="3976725" y="4572"/>
                  </a:lnTo>
                  <a:lnTo>
                    <a:pt x="3976725" y="104139"/>
                  </a:lnTo>
                  <a:lnTo>
                    <a:pt x="4077817" y="104139"/>
                  </a:lnTo>
                  <a:lnTo>
                    <a:pt x="4077817" y="4572"/>
                  </a:lnTo>
                  <a:lnTo>
                    <a:pt x="4122394" y="4572"/>
                  </a:lnTo>
                  <a:lnTo>
                    <a:pt x="4122394" y="258572"/>
                  </a:lnTo>
                  <a:lnTo>
                    <a:pt x="4077817" y="258572"/>
                  </a:lnTo>
                  <a:lnTo>
                    <a:pt x="4077817" y="144144"/>
                  </a:lnTo>
                  <a:lnTo>
                    <a:pt x="3976725" y="144144"/>
                  </a:lnTo>
                  <a:lnTo>
                    <a:pt x="3976725" y="258572"/>
                  </a:lnTo>
                  <a:lnTo>
                    <a:pt x="3931640" y="258572"/>
                  </a:lnTo>
                  <a:lnTo>
                    <a:pt x="3931640" y="4572"/>
                  </a:lnTo>
                  <a:close/>
                </a:path>
                <a:path w="6175375" h="262890">
                  <a:moveTo>
                    <a:pt x="3691102" y="4572"/>
                  </a:moveTo>
                  <a:lnTo>
                    <a:pt x="3901414" y="4572"/>
                  </a:lnTo>
                  <a:lnTo>
                    <a:pt x="3901414" y="44576"/>
                  </a:lnTo>
                  <a:lnTo>
                    <a:pt x="3816959" y="44576"/>
                  </a:lnTo>
                  <a:lnTo>
                    <a:pt x="3816959" y="258572"/>
                  </a:lnTo>
                  <a:lnTo>
                    <a:pt x="3772001" y="258572"/>
                  </a:lnTo>
                  <a:lnTo>
                    <a:pt x="3772001" y="44576"/>
                  </a:lnTo>
                  <a:lnTo>
                    <a:pt x="3691102" y="44576"/>
                  </a:lnTo>
                  <a:lnTo>
                    <a:pt x="3691102" y="4572"/>
                  </a:lnTo>
                  <a:close/>
                </a:path>
                <a:path w="6175375" h="262890">
                  <a:moveTo>
                    <a:pt x="3405860" y="4572"/>
                  </a:moveTo>
                  <a:lnTo>
                    <a:pt x="3573119" y="4572"/>
                  </a:lnTo>
                  <a:lnTo>
                    <a:pt x="3573119" y="44576"/>
                  </a:lnTo>
                  <a:lnTo>
                    <a:pt x="3450945" y="44576"/>
                  </a:lnTo>
                  <a:lnTo>
                    <a:pt x="3450945" y="104139"/>
                  </a:lnTo>
                  <a:lnTo>
                    <a:pt x="3540226" y="104139"/>
                  </a:lnTo>
                  <a:lnTo>
                    <a:pt x="3540226" y="142366"/>
                  </a:lnTo>
                  <a:lnTo>
                    <a:pt x="3450945" y="142366"/>
                  </a:lnTo>
                  <a:lnTo>
                    <a:pt x="3450945" y="258572"/>
                  </a:lnTo>
                  <a:lnTo>
                    <a:pt x="3405860" y="258572"/>
                  </a:lnTo>
                  <a:lnTo>
                    <a:pt x="3405860" y="4572"/>
                  </a:lnTo>
                  <a:close/>
                </a:path>
                <a:path w="6175375" h="262890">
                  <a:moveTo>
                    <a:pt x="2814548" y="4572"/>
                  </a:moveTo>
                  <a:lnTo>
                    <a:pt x="2836138" y="4572"/>
                  </a:lnTo>
                  <a:lnTo>
                    <a:pt x="2956153" y="157861"/>
                  </a:lnTo>
                  <a:lnTo>
                    <a:pt x="2956153" y="4572"/>
                  </a:lnTo>
                  <a:lnTo>
                    <a:pt x="2999460" y="4572"/>
                  </a:lnTo>
                  <a:lnTo>
                    <a:pt x="2999460" y="262000"/>
                  </a:lnTo>
                  <a:lnTo>
                    <a:pt x="2981172" y="262000"/>
                  </a:lnTo>
                  <a:lnTo>
                    <a:pt x="2857855" y="101345"/>
                  </a:lnTo>
                  <a:lnTo>
                    <a:pt x="2857855" y="258699"/>
                  </a:lnTo>
                  <a:lnTo>
                    <a:pt x="2814548" y="258699"/>
                  </a:lnTo>
                  <a:lnTo>
                    <a:pt x="2814548" y="4572"/>
                  </a:lnTo>
                  <a:close/>
                </a:path>
                <a:path w="6175375" h="262890">
                  <a:moveTo>
                    <a:pt x="2466441" y="4572"/>
                  </a:moveTo>
                  <a:lnTo>
                    <a:pt x="2511526" y="4572"/>
                  </a:lnTo>
                  <a:lnTo>
                    <a:pt x="2511526" y="258572"/>
                  </a:lnTo>
                  <a:lnTo>
                    <a:pt x="2466441" y="258572"/>
                  </a:lnTo>
                  <a:lnTo>
                    <a:pt x="2466441" y="4572"/>
                  </a:lnTo>
                  <a:close/>
                </a:path>
                <a:path w="6175375" h="262890">
                  <a:moveTo>
                    <a:pt x="2225014" y="4572"/>
                  </a:moveTo>
                  <a:lnTo>
                    <a:pt x="2435326" y="4572"/>
                  </a:lnTo>
                  <a:lnTo>
                    <a:pt x="2435326" y="44576"/>
                  </a:lnTo>
                  <a:lnTo>
                    <a:pt x="2350871" y="44576"/>
                  </a:lnTo>
                  <a:lnTo>
                    <a:pt x="2350871" y="258572"/>
                  </a:lnTo>
                  <a:lnTo>
                    <a:pt x="2305913" y="258572"/>
                  </a:lnTo>
                  <a:lnTo>
                    <a:pt x="2305913" y="44576"/>
                  </a:lnTo>
                  <a:lnTo>
                    <a:pt x="2225014" y="44576"/>
                  </a:lnTo>
                  <a:lnTo>
                    <a:pt x="2225014" y="4572"/>
                  </a:lnTo>
                  <a:close/>
                </a:path>
                <a:path w="6175375" h="262890">
                  <a:moveTo>
                    <a:pt x="1739493" y="4572"/>
                  </a:moveTo>
                  <a:lnTo>
                    <a:pt x="1784578" y="4572"/>
                  </a:lnTo>
                  <a:lnTo>
                    <a:pt x="1784578" y="258572"/>
                  </a:lnTo>
                  <a:lnTo>
                    <a:pt x="1739493" y="258572"/>
                  </a:lnTo>
                  <a:lnTo>
                    <a:pt x="1739493" y="4572"/>
                  </a:lnTo>
                  <a:close/>
                </a:path>
                <a:path w="6175375" h="262890">
                  <a:moveTo>
                    <a:pt x="1531340" y="4572"/>
                  </a:moveTo>
                  <a:lnTo>
                    <a:pt x="1698599" y="4572"/>
                  </a:lnTo>
                  <a:lnTo>
                    <a:pt x="1698599" y="44576"/>
                  </a:lnTo>
                  <a:lnTo>
                    <a:pt x="1576425" y="44576"/>
                  </a:lnTo>
                  <a:lnTo>
                    <a:pt x="1576425" y="104139"/>
                  </a:lnTo>
                  <a:lnTo>
                    <a:pt x="1665706" y="104139"/>
                  </a:lnTo>
                  <a:lnTo>
                    <a:pt x="1665706" y="142366"/>
                  </a:lnTo>
                  <a:lnTo>
                    <a:pt x="1576425" y="142366"/>
                  </a:lnTo>
                  <a:lnTo>
                    <a:pt x="1576425" y="258572"/>
                  </a:lnTo>
                  <a:lnTo>
                    <a:pt x="1531340" y="258572"/>
                  </a:lnTo>
                  <a:lnTo>
                    <a:pt x="1531340" y="4572"/>
                  </a:lnTo>
                  <a:close/>
                </a:path>
                <a:path w="6175375" h="262890">
                  <a:moveTo>
                    <a:pt x="1433169" y="4572"/>
                  </a:moveTo>
                  <a:lnTo>
                    <a:pt x="1478254" y="4572"/>
                  </a:lnTo>
                  <a:lnTo>
                    <a:pt x="1478254" y="258572"/>
                  </a:lnTo>
                  <a:lnTo>
                    <a:pt x="1433169" y="258572"/>
                  </a:lnTo>
                  <a:lnTo>
                    <a:pt x="1433169" y="4572"/>
                  </a:lnTo>
                  <a:close/>
                </a:path>
                <a:path w="6175375" h="262890">
                  <a:moveTo>
                    <a:pt x="1191742" y="4572"/>
                  </a:moveTo>
                  <a:lnTo>
                    <a:pt x="1402054" y="4572"/>
                  </a:lnTo>
                  <a:lnTo>
                    <a:pt x="1402054" y="44576"/>
                  </a:lnTo>
                  <a:lnTo>
                    <a:pt x="1317599" y="44576"/>
                  </a:lnTo>
                  <a:lnTo>
                    <a:pt x="1317599" y="258572"/>
                  </a:lnTo>
                  <a:lnTo>
                    <a:pt x="1272641" y="258572"/>
                  </a:lnTo>
                  <a:lnTo>
                    <a:pt x="1272641" y="44576"/>
                  </a:lnTo>
                  <a:lnTo>
                    <a:pt x="1191742" y="44576"/>
                  </a:lnTo>
                  <a:lnTo>
                    <a:pt x="1191742" y="4572"/>
                  </a:lnTo>
                  <a:close/>
                </a:path>
                <a:path w="6175375" h="262890">
                  <a:moveTo>
                    <a:pt x="976604" y="4572"/>
                  </a:moveTo>
                  <a:lnTo>
                    <a:pt x="998194" y="4572"/>
                  </a:lnTo>
                  <a:lnTo>
                    <a:pt x="1118209" y="157861"/>
                  </a:lnTo>
                  <a:lnTo>
                    <a:pt x="1118209" y="4572"/>
                  </a:lnTo>
                  <a:lnTo>
                    <a:pt x="1161516" y="4572"/>
                  </a:lnTo>
                  <a:lnTo>
                    <a:pt x="1161516" y="262000"/>
                  </a:lnTo>
                  <a:lnTo>
                    <a:pt x="1143228" y="262000"/>
                  </a:lnTo>
                  <a:lnTo>
                    <a:pt x="1019911" y="101345"/>
                  </a:lnTo>
                  <a:lnTo>
                    <a:pt x="1019911" y="258699"/>
                  </a:lnTo>
                  <a:lnTo>
                    <a:pt x="976604" y="258699"/>
                  </a:lnTo>
                  <a:lnTo>
                    <a:pt x="976604" y="4572"/>
                  </a:lnTo>
                  <a:close/>
                </a:path>
                <a:path w="6175375" h="262890">
                  <a:moveTo>
                    <a:pt x="773912" y="4572"/>
                  </a:moveTo>
                  <a:lnTo>
                    <a:pt x="935964" y="4572"/>
                  </a:lnTo>
                  <a:lnTo>
                    <a:pt x="935964" y="44576"/>
                  </a:lnTo>
                  <a:lnTo>
                    <a:pt x="818997" y="44576"/>
                  </a:lnTo>
                  <a:lnTo>
                    <a:pt x="818997" y="104139"/>
                  </a:lnTo>
                  <a:lnTo>
                    <a:pt x="902944" y="104139"/>
                  </a:lnTo>
                  <a:lnTo>
                    <a:pt x="902944" y="142366"/>
                  </a:lnTo>
                  <a:lnTo>
                    <a:pt x="818997" y="142366"/>
                  </a:lnTo>
                  <a:lnTo>
                    <a:pt x="818997" y="218566"/>
                  </a:lnTo>
                  <a:lnTo>
                    <a:pt x="934059" y="218566"/>
                  </a:lnTo>
                  <a:lnTo>
                    <a:pt x="934059" y="258572"/>
                  </a:lnTo>
                  <a:lnTo>
                    <a:pt x="773912" y="258572"/>
                  </a:lnTo>
                  <a:lnTo>
                    <a:pt x="773912" y="4572"/>
                  </a:lnTo>
                  <a:close/>
                </a:path>
                <a:path w="6175375" h="262890">
                  <a:moveTo>
                    <a:pt x="447090" y="4572"/>
                  </a:moveTo>
                  <a:lnTo>
                    <a:pt x="492175" y="4572"/>
                  </a:lnTo>
                  <a:lnTo>
                    <a:pt x="492175" y="258572"/>
                  </a:lnTo>
                  <a:lnTo>
                    <a:pt x="447090" y="258572"/>
                  </a:lnTo>
                  <a:lnTo>
                    <a:pt x="447090" y="4572"/>
                  </a:lnTo>
                  <a:close/>
                </a:path>
                <a:path w="6175375" h="262890">
                  <a:moveTo>
                    <a:pt x="4534509" y="2793"/>
                  </a:moveTo>
                  <a:lnTo>
                    <a:pt x="4586611" y="7445"/>
                  </a:lnTo>
                  <a:lnTo>
                    <a:pt x="4622520" y="21336"/>
                  </a:lnTo>
                  <a:lnTo>
                    <a:pt x="4648595" y="60680"/>
                  </a:lnTo>
                  <a:lnTo>
                    <a:pt x="4650333" y="78993"/>
                  </a:lnTo>
                  <a:lnTo>
                    <a:pt x="4643884" y="117185"/>
                  </a:lnTo>
                  <a:lnTo>
                    <a:pt x="4624552" y="144494"/>
                  </a:lnTo>
                  <a:lnTo>
                    <a:pt x="4592362" y="160897"/>
                  </a:lnTo>
                  <a:lnTo>
                    <a:pt x="4547336" y="166369"/>
                  </a:lnTo>
                  <a:lnTo>
                    <a:pt x="4542256" y="166369"/>
                  </a:lnTo>
                  <a:lnTo>
                    <a:pt x="4535398" y="165988"/>
                  </a:lnTo>
                  <a:lnTo>
                    <a:pt x="4526889" y="165100"/>
                  </a:lnTo>
                  <a:lnTo>
                    <a:pt x="4526889" y="258572"/>
                  </a:lnTo>
                  <a:lnTo>
                    <a:pt x="4481804" y="258572"/>
                  </a:lnTo>
                  <a:lnTo>
                    <a:pt x="4481804" y="4699"/>
                  </a:lnTo>
                  <a:lnTo>
                    <a:pt x="4501969" y="3865"/>
                  </a:lnTo>
                  <a:lnTo>
                    <a:pt x="4517491" y="3270"/>
                  </a:lnTo>
                  <a:lnTo>
                    <a:pt x="4528346" y="2913"/>
                  </a:lnTo>
                  <a:lnTo>
                    <a:pt x="4534509" y="2793"/>
                  </a:lnTo>
                  <a:close/>
                </a:path>
                <a:path w="6175375" h="262890">
                  <a:moveTo>
                    <a:pt x="613079" y="2793"/>
                  </a:moveTo>
                  <a:lnTo>
                    <a:pt x="662816" y="10953"/>
                  </a:lnTo>
                  <a:lnTo>
                    <a:pt x="701065" y="35305"/>
                  </a:lnTo>
                  <a:lnTo>
                    <a:pt x="725450" y="73136"/>
                  </a:lnTo>
                  <a:lnTo>
                    <a:pt x="733577" y="121538"/>
                  </a:lnTo>
                  <a:lnTo>
                    <a:pt x="728299" y="170854"/>
                  </a:lnTo>
                  <a:lnTo>
                    <a:pt x="712466" y="209221"/>
                  </a:lnTo>
                  <a:lnTo>
                    <a:pt x="686078" y="236634"/>
                  </a:lnTo>
                  <a:lnTo>
                    <a:pt x="649135" y="253086"/>
                  </a:lnTo>
                  <a:lnTo>
                    <a:pt x="601637" y="258572"/>
                  </a:lnTo>
                  <a:lnTo>
                    <a:pt x="545287" y="258572"/>
                  </a:lnTo>
                  <a:lnTo>
                    <a:pt x="545287" y="4699"/>
                  </a:lnTo>
                  <a:lnTo>
                    <a:pt x="569742" y="3865"/>
                  </a:lnTo>
                  <a:lnTo>
                    <a:pt x="589194" y="3270"/>
                  </a:lnTo>
                  <a:lnTo>
                    <a:pt x="603640" y="2913"/>
                  </a:lnTo>
                  <a:lnTo>
                    <a:pt x="613079" y="2793"/>
                  </a:lnTo>
                  <a:close/>
                </a:path>
                <a:path w="6175375" h="262890">
                  <a:moveTo>
                    <a:pt x="5228818" y="2286"/>
                  </a:moveTo>
                  <a:lnTo>
                    <a:pt x="5278449" y="11822"/>
                  </a:lnTo>
                  <a:lnTo>
                    <a:pt x="5307352" y="39750"/>
                  </a:lnTo>
                  <a:lnTo>
                    <a:pt x="5312892" y="67563"/>
                  </a:lnTo>
                  <a:lnTo>
                    <a:pt x="5310912" y="81827"/>
                  </a:lnTo>
                  <a:lnTo>
                    <a:pt x="5304955" y="94519"/>
                  </a:lnTo>
                  <a:lnTo>
                    <a:pt x="5294997" y="105640"/>
                  </a:lnTo>
                  <a:lnTo>
                    <a:pt x="5281015" y="115188"/>
                  </a:lnTo>
                  <a:lnTo>
                    <a:pt x="5301758" y="125591"/>
                  </a:lnTo>
                  <a:lnTo>
                    <a:pt x="5316559" y="140398"/>
                  </a:lnTo>
                  <a:lnTo>
                    <a:pt x="5325431" y="159587"/>
                  </a:lnTo>
                  <a:lnTo>
                    <a:pt x="5328386" y="183133"/>
                  </a:lnTo>
                  <a:lnTo>
                    <a:pt x="5326745" y="199586"/>
                  </a:lnTo>
                  <a:lnTo>
                    <a:pt x="5302224" y="238251"/>
                  </a:lnTo>
                  <a:lnTo>
                    <a:pt x="5254325" y="257307"/>
                  </a:lnTo>
                  <a:lnTo>
                    <a:pt x="5234533" y="258572"/>
                  </a:lnTo>
                  <a:lnTo>
                    <a:pt x="5156936" y="258572"/>
                  </a:lnTo>
                  <a:lnTo>
                    <a:pt x="5156936" y="4699"/>
                  </a:lnTo>
                  <a:lnTo>
                    <a:pt x="5180651" y="3679"/>
                  </a:lnTo>
                  <a:lnTo>
                    <a:pt x="5200545" y="2921"/>
                  </a:lnTo>
                  <a:lnTo>
                    <a:pt x="5216604" y="2448"/>
                  </a:lnTo>
                  <a:lnTo>
                    <a:pt x="5228818" y="2286"/>
                  </a:lnTo>
                  <a:close/>
                </a:path>
                <a:path w="6175375" h="262890">
                  <a:moveTo>
                    <a:pt x="4760950" y="1904"/>
                  </a:moveTo>
                  <a:lnTo>
                    <a:pt x="4803289" y="6594"/>
                  </a:lnTo>
                  <a:lnTo>
                    <a:pt x="4833531" y="20653"/>
                  </a:lnTo>
                  <a:lnTo>
                    <a:pt x="4851676" y="44070"/>
                  </a:lnTo>
                  <a:lnTo>
                    <a:pt x="4857724" y="76835"/>
                  </a:lnTo>
                  <a:lnTo>
                    <a:pt x="4856891" y="87889"/>
                  </a:lnTo>
                  <a:lnTo>
                    <a:pt x="4837273" y="126553"/>
                  </a:lnTo>
                  <a:lnTo>
                    <a:pt x="4810734" y="144144"/>
                  </a:lnTo>
                  <a:lnTo>
                    <a:pt x="4885791" y="258572"/>
                  </a:lnTo>
                  <a:lnTo>
                    <a:pt x="4833721" y="258572"/>
                  </a:lnTo>
                  <a:lnTo>
                    <a:pt x="4766030" y="153669"/>
                  </a:lnTo>
                  <a:lnTo>
                    <a:pt x="4760385" y="153525"/>
                  </a:lnTo>
                  <a:lnTo>
                    <a:pt x="4753727" y="153273"/>
                  </a:lnTo>
                  <a:lnTo>
                    <a:pt x="4746045" y="152902"/>
                  </a:lnTo>
                  <a:lnTo>
                    <a:pt x="4737328" y="152400"/>
                  </a:lnTo>
                  <a:lnTo>
                    <a:pt x="4737328" y="258572"/>
                  </a:lnTo>
                  <a:lnTo>
                    <a:pt x="4690592" y="258572"/>
                  </a:lnTo>
                  <a:lnTo>
                    <a:pt x="4690592" y="4572"/>
                  </a:lnTo>
                  <a:lnTo>
                    <a:pt x="4693854" y="4498"/>
                  </a:lnTo>
                  <a:lnTo>
                    <a:pt x="4699831" y="4270"/>
                  </a:lnTo>
                  <a:lnTo>
                    <a:pt x="4708523" y="3875"/>
                  </a:lnTo>
                  <a:lnTo>
                    <a:pt x="4719929" y="3301"/>
                  </a:lnTo>
                  <a:lnTo>
                    <a:pt x="4732000" y="2708"/>
                  </a:lnTo>
                  <a:lnTo>
                    <a:pt x="4742868" y="2270"/>
                  </a:lnTo>
                  <a:lnTo>
                    <a:pt x="4752522" y="1998"/>
                  </a:lnTo>
                  <a:lnTo>
                    <a:pt x="4760950" y="1904"/>
                  </a:lnTo>
                  <a:close/>
                </a:path>
                <a:path w="6175375" h="262890">
                  <a:moveTo>
                    <a:pt x="2131669" y="1142"/>
                  </a:moveTo>
                  <a:lnTo>
                    <a:pt x="2151481" y="1142"/>
                  </a:lnTo>
                  <a:lnTo>
                    <a:pt x="2253589" y="258572"/>
                  </a:lnTo>
                  <a:lnTo>
                    <a:pt x="2203805" y="258572"/>
                  </a:lnTo>
                  <a:lnTo>
                    <a:pt x="2185263" y="207137"/>
                  </a:lnTo>
                  <a:lnTo>
                    <a:pt x="2098268" y="207137"/>
                  </a:lnTo>
                  <a:lnTo>
                    <a:pt x="2080488" y="258572"/>
                  </a:lnTo>
                  <a:lnTo>
                    <a:pt x="2030450" y="258572"/>
                  </a:lnTo>
                  <a:lnTo>
                    <a:pt x="2131669" y="1142"/>
                  </a:lnTo>
                  <a:close/>
                </a:path>
                <a:path w="6175375" h="262890">
                  <a:moveTo>
                    <a:pt x="6098514" y="253"/>
                  </a:moveTo>
                  <a:lnTo>
                    <a:pt x="6119118" y="1277"/>
                  </a:lnTo>
                  <a:lnTo>
                    <a:pt x="6136757" y="4349"/>
                  </a:lnTo>
                  <a:lnTo>
                    <a:pt x="6151467" y="9469"/>
                  </a:lnTo>
                  <a:lnTo>
                    <a:pt x="6163284" y="16637"/>
                  </a:lnTo>
                  <a:lnTo>
                    <a:pt x="6149568" y="55499"/>
                  </a:lnTo>
                  <a:lnTo>
                    <a:pt x="6137515" y="48091"/>
                  </a:lnTo>
                  <a:lnTo>
                    <a:pt x="6125152" y="42814"/>
                  </a:lnTo>
                  <a:lnTo>
                    <a:pt x="6112456" y="39657"/>
                  </a:lnTo>
                  <a:lnTo>
                    <a:pt x="6099403" y="38607"/>
                  </a:lnTo>
                  <a:lnTo>
                    <a:pt x="6092043" y="39110"/>
                  </a:lnTo>
                  <a:lnTo>
                    <a:pt x="6066637" y="59436"/>
                  </a:lnTo>
                  <a:lnTo>
                    <a:pt x="6066637" y="68199"/>
                  </a:lnTo>
                  <a:lnTo>
                    <a:pt x="6093855" y="101971"/>
                  </a:lnTo>
                  <a:lnTo>
                    <a:pt x="6126887" y="119739"/>
                  </a:lnTo>
                  <a:lnTo>
                    <a:pt x="6136963" y="125587"/>
                  </a:lnTo>
                  <a:lnTo>
                    <a:pt x="6165713" y="154297"/>
                  </a:lnTo>
                  <a:lnTo>
                    <a:pt x="6174841" y="192150"/>
                  </a:lnTo>
                  <a:lnTo>
                    <a:pt x="6173317" y="206892"/>
                  </a:lnTo>
                  <a:lnTo>
                    <a:pt x="6150457" y="242950"/>
                  </a:lnTo>
                  <a:lnTo>
                    <a:pt x="6104612" y="261649"/>
                  </a:lnTo>
                  <a:lnTo>
                    <a:pt x="6085179" y="262889"/>
                  </a:lnTo>
                  <a:lnTo>
                    <a:pt x="6067871" y="261745"/>
                  </a:lnTo>
                  <a:lnTo>
                    <a:pt x="6051397" y="258302"/>
                  </a:lnTo>
                  <a:lnTo>
                    <a:pt x="6035780" y="252549"/>
                  </a:lnTo>
                  <a:lnTo>
                    <a:pt x="6021044" y="244475"/>
                  </a:lnTo>
                  <a:lnTo>
                    <a:pt x="6037681" y="204088"/>
                  </a:lnTo>
                  <a:lnTo>
                    <a:pt x="6050968" y="212330"/>
                  </a:lnTo>
                  <a:lnTo>
                    <a:pt x="6064161" y="218201"/>
                  </a:lnTo>
                  <a:lnTo>
                    <a:pt x="6077257" y="221716"/>
                  </a:lnTo>
                  <a:lnTo>
                    <a:pt x="6090259" y="222885"/>
                  </a:lnTo>
                  <a:lnTo>
                    <a:pt x="6107614" y="221146"/>
                  </a:lnTo>
                  <a:lnTo>
                    <a:pt x="6120041" y="215931"/>
                  </a:lnTo>
                  <a:lnTo>
                    <a:pt x="6127514" y="207240"/>
                  </a:lnTo>
                  <a:lnTo>
                    <a:pt x="6130010" y="195072"/>
                  </a:lnTo>
                  <a:lnTo>
                    <a:pt x="6129417" y="188666"/>
                  </a:lnTo>
                  <a:lnTo>
                    <a:pt x="6106261" y="157813"/>
                  </a:lnTo>
                  <a:lnTo>
                    <a:pt x="6068602" y="136888"/>
                  </a:lnTo>
                  <a:lnTo>
                    <a:pt x="6057557" y="130540"/>
                  </a:lnTo>
                  <a:lnTo>
                    <a:pt x="6030061" y="103616"/>
                  </a:lnTo>
                  <a:lnTo>
                    <a:pt x="6021552" y="68579"/>
                  </a:lnTo>
                  <a:lnTo>
                    <a:pt x="6022907" y="54457"/>
                  </a:lnTo>
                  <a:lnTo>
                    <a:pt x="6043142" y="19685"/>
                  </a:lnTo>
                  <a:lnTo>
                    <a:pt x="6082415" y="1468"/>
                  </a:lnTo>
                  <a:lnTo>
                    <a:pt x="6098514" y="253"/>
                  </a:lnTo>
                  <a:close/>
                </a:path>
                <a:path w="6175375" h="262890">
                  <a:moveTo>
                    <a:pt x="1941804" y="253"/>
                  </a:moveTo>
                  <a:lnTo>
                    <a:pt x="1962594" y="1371"/>
                  </a:lnTo>
                  <a:lnTo>
                    <a:pt x="1981158" y="4714"/>
                  </a:lnTo>
                  <a:lnTo>
                    <a:pt x="1997507" y="10273"/>
                  </a:lnTo>
                  <a:lnTo>
                    <a:pt x="2011654" y="18033"/>
                  </a:lnTo>
                  <a:lnTo>
                    <a:pt x="1993112" y="55372"/>
                  </a:lnTo>
                  <a:lnTo>
                    <a:pt x="1984442" y="48777"/>
                  </a:lnTo>
                  <a:lnTo>
                    <a:pt x="1973475" y="44053"/>
                  </a:lnTo>
                  <a:lnTo>
                    <a:pt x="1960197" y="41209"/>
                  </a:lnTo>
                  <a:lnTo>
                    <a:pt x="1944598" y="40258"/>
                  </a:lnTo>
                  <a:lnTo>
                    <a:pt x="1929481" y="41925"/>
                  </a:lnTo>
                  <a:lnTo>
                    <a:pt x="1892655" y="66928"/>
                  </a:lnTo>
                  <a:lnTo>
                    <a:pt x="1873599" y="114738"/>
                  </a:lnTo>
                  <a:lnTo>
                    <a:pt x="1872335" y="134238"/>
                  </a:lnTo>
                  <a:lnTo>
                    <a:pt x="1873504" y="153572"/>
                  </a:lnTo>
                  <a:lnTo>
                    <a:pt x="1891131" y="198881"/>
                  </a:lnTo>
                  <a:lnTo>
                    <a:pt x="1926386" y="221384"/>
                  </a:lnTo>
                  <a:lnTo>
                    <a:pt x="1941296" y="222885"/>
                  </a:lnTo>
                  <a:lnTo>
                    <a:pt x="1958302" y="221269"/>
                  </a:lnTo>
                  <a:lnTo>
                    <a:pt x="1973332" y="216439"/>
                  </a:lnTo>
                  <a:lnTo>
                    <a:pt x="1986409" y="208418"/>
                  </a:lnTo>
                  <a:lnTo>
                    <a:pt x="1997557" y="197230"/>
                  </a:lnTo>
                  <a:lnTo>
                    <a:pt x="2018512" y="233552"/>
                  </a:lnTo>
                  <a:lnTo>
                    <a:pt x="2003105" y="246387"/>
                  </a:lnTo>
                  <a:lnTo>
                    <a:pt x="1984508" y="255555"/>
                  </a:lnTo>
                  <a:lnTo>
                    <a:pt x="1962719" y="261056"/>
                  </a:lnTo>
                  <a:lnTo>
                    <a:pt x="1937740" y="262889"/>
                  </a:lnTo>
                  <a:lnTo>
                    <a:pt x="1912568" y="260699"/>
                  </a:lnTo>
                  <a:lnTo>
                    <a:pt x="1871178" y="243173"/>
                  </a:lnTo>
                  <a:lnTo>
                    <a:pt x="1842081" y="208789"/>
                  </a:lnTo>
                  <a:lnTo>
                    <a:pt x="1827326" y="161026"/>
                  </a:lnTo>
                  <a:lnTo>
                    <a:pt x="1825472" y="132333"/>
                  </a:lnTo>
                  <a:lnTo>
                    <a:pt x="1827520" y="105304"/>
                  </a:lnTo>
                  <a:lnTo>
                    <a:pt x="1843903" y="58199"/>
                  </a:lnTo>
                  <a:lnTo>
                    <a:pt x="1875689" y="21524"/>
                  </a:lnTo>
                  <a:lnTo>
                    <a:pt x="1917496" y="2613"/>
                  </a:lnTo>
                  <a:lnTo>
                    <a:pt x="1941804" y="253"/>
                  </a:lnTo>
                  <a:close/>
                </a:path>
                <a:path w="6175375" h="262890">
                  <a:moveTo>
                    <a:pt x="5004028" y="0"/>
                  </a:moveTo>
                  <a:lnTo>
                    <a:pt x="5052415" y="8540"/>
                  </a:lnTo>
                  <a:lnTo>
                    <a:pt x="5087848" y="34036"/>
                  </a:lnTo>
                  <a:lnTo>
                    <a:pt x="5109565" y="74866"/>
                  </a:lnTo>
                  <a:lnTo>
                    <a:pt x="5116804" y="129412"/>
                  </a:lnTo>
                  <a:lnTo>
                    <a:pt x="5114901" y="158509"/>
                  </a:lnTo>
                  <a:lnTo>
                    <a:pt x="5099713" y="207226"/>
                  </a:lnTo>
                  <a:lnTo>
                    <a:pt x="5069786" y="242583"/>
                  </a:lnTo>
                  <a:lnTo>
                    <a:pt x="5026837" y="260629"/>
                  </a:lnTo>
                  <a:lnTo>
                    <a:pt x="5000599" y="262889"/>
                  </a:lnTo>
                  <a:lnTo>
                    <a:pt x="4976548" y="260653"/>
                  </a:lnTo>
                  <a:lnTo>
                    <a:pt x="4937305" y="242798"/>
                  </a:lnTo>
                  <a:lnTo>
                    <a:pt x="4910185" y="207672"/>
                  </a:lnTo>
                  <a:lnTo>
                    <a:pt x="4896521" y="158801"/>
                  </a:lnTo>
                  <a:lnTo>
                    <a:pt x="4894808" y="129412"/>
                  </a:lnTo>
                  <a:lnTo>
                    <a:pt x="4896665" y="103314"/>
                  </a:lnTo>
                  <a:lnTo>
                    <a:pt x="4911524" y="57403"/>
                  </a:lnTo>
                  <a:lnTo>
                    <a:pt x="4940645" y="21163"/>
                  </a:lnTo>
                  <a:lnTo>
                    <a:pt x="4980408" y="2355"/>
                  </a:lnTo>
                  <a:lnTo>
                    <a:pt x="5004028" y="0"/>
                  </a:lnTo>
                  <a:close/>
                </a:path>
                <a:path w="6175375" h="262890">
                  <a:moveTo>
                    <a:pt x="3252952" y="0"/>
                  </a:moveTo>
                  <a:lnTo>
                    <a:pt x="3301339" y="8540"/>
                  </a:lnTo>
                  <a:lnTo>
                    <a:pt x="3336772" y="34036"/>
                  </a:lnTo>
                  <a:lnTo>
                    <a:pt x="3358489" y="74866"/>
                  </a:lnTo>
                  <a:lnTo>
                    <a:pt x="3365728" y="129412"/>
                  </a:lnTo>
                  <a:lnTo>
                    <a:pt x="3363825" y="158509"/>
                  </a:lnTo>
                  <a:lnTo>
                    <a:pt x="3348637" y="207226"/>
                  </a:lnTo>
                  <a:lnTo>
                    <a:pt x="3318710" y="242583"/>
                  </a:lnTo>
                  <a:lnTo>
                    <a:pt x="3275761" y="260629"/>
                  </a:lnTo>
                  <a:lnTo>
                    <a:pt x="3249523" y="262889"/>
                  </a:lnTo>
                  <a:lnTo>
                    <a:pt x="3225472" y="260653"/>
                  </a:lnTo>
                  <a:lnTo>
                    <a:pt x="3186229" y="242798"/>
                  </a:lnTo>
                  <a:lnTo>
                    <a:pt x="3159109" y="207672"/>
                  </a:lnTo>
                  <a:lnTo>
                    <a:pt x="3145445" y="158801"/>
                  </a:lnTo>
                  <a:lnTo>
                    <a:pt x="3143732" y="129412"/>
                  </a:lnTo>
                  <a:lnTo>
                    <a:pt x="3145589" y="103314"/>
                  </a:lnTo>
                  <a:lnTo>
                    <a:pt x="3160448" y="57403"/>
                  </a:lnTo>
                  <a:lnTo>
                    <a:pt x="3189569" y="21163"/>
                  </a:lnTo>
                  <a:lnTo>
                    <a:pt x="3229332" y="2355"/>
                  </a:lnTo>
                  <a:lnTo>
                    <a:pt x="3252952" y="0"/>
                  </a:lnTo>
                  <a:close/>
                </a:path>
                <a:path w="6175375" h="262890">
                  <a:moveTo>
                    <a:pt x="2661640" y="0"/>
                  </a:moveTo>
                  <a:lnTo>
                    <a:pt x="2710027" y="8540"/>
                  </a:lnTo>
                  <a:lnTo>
                    <a:pt x="2745460" y="34036"/>
                  </a:lnTo>
                  <a:lnTo>
                    <a:pt x="2767177" y="74866"/>
                  </a:lnTo>
                  <a:lnTo>
                    <a:pt x="2774416" y="129412"/>
                  </a:lnTo>
                  <a:lnTo>
                    <a:pt x="2772513" y="158509"/>
                  </a:lnTo>
                  <a:lnTo>
                    <a:pt x="2757325" y="207226"/>
                  </a:lnTo>
                  <a:lnTo>
                    <a:pt x="2727398" y="242583"/>
                  </a:lnTo>
                  <a:lnTo>
                    <a:pt x="2684449" y="260629"/>
                  </a:lnTo>
                  <a:lnTo>
                    <a:pt x="2658211" y="262889"/>
                  </a:lnTo>
                  <a:lnTo>
                    <a:pt x="2634160" y="260653"/>
                  </a:lnTo>
                  <a:lnTo>
                    <a:pt x="2594917" y="242798"/>
                  </a:lnTo>
                  <a:lnTo>
                    <a:pt x="2567797" y="207672"/>
                  </a:lnTo>
                  <a:lnTo>
                    <a:pt x="2554133" y="158801"/>
                  </a:lnTo>
                  <a:lnTo>
                    <a:pt x="2552420" y="129412"/>
                  </a:lnTo>
                  <a:lnTo>
                    <a:pt x="2554277" y="103314"/>
                  </a:lnTo>
                  <a:lnTo>
                    <a:pt x="2569136" y="57403"/>
                  </a:lnTo>
                  <a:lnTo>
                    <a:pt x="2598257" y="21163"/>
                  </a:lnTo>
                  <a:lnTo>
                    <a:pt x="2638020" y="2355"/>
                  </a:lnTo>
                  <a:lnTo>
                    <a:pt x="2661640" y="0"/>
                  </a:lnTo>
                  <a:close/>
                </a:path>
                <a:path w="6175375" h="262890">
                  <a:moveTo>
                    <a:pt x="67106" y="0"/>
                  </a:moveTo>
                  <a:lnTo>
                    <a:pt x="114648" y="9804"/>
                  </a:lnTo>
                  <a:lnTo>
                    <a:pt x="142241" y="38179"/>
                  </a:lnTo>
                  <a:lnTo>
                    <a:pt x="147548" y="65912"/>
                  </a:lnTo>
                  <a:lnTo>
                    <a:pt x="145555" y="83369"/>
                  </a:lnTo>
                  <a:lnTo>
                    <a:pt x="139574" y="98599"/>
                  </a:lnTo>
                  <a:lnTo>
                    <a:pt x="129605" y="111615"/>
                  </a:lnTo>
                  <a:lnTo>
                    <a:pt x="115646" y="122427"/>
                  </a:lnTo>
                  <a:lnTo>
                    <a:pt x="133322" y="133689"/>
                  </a:lnTo>
                  <a:lnTo>
                    <a:pt x="145946" y="148034"/>
                  </a:lnTo>
                  <a:lnTo>
                    <a:pt x="153520" y="165451"/>
                  </a:lnTo>
                  <a:lnTo>
                    <a:pt x="156044" y="185927"/>
                  </a:lnTo>
                  <a:lnTo>
                    <a:pt x="154544" y="203021"/>
                  </a:lnTo>
                  <a:lnTo>
                    <a:pt x="132041" y="242062"/>
                  </a:lnTo>
                  <a:lnTo>
                    <a:pt x="85727" y="260760"/>
                  </a:lnTo>
                  <a:lnTo>
                    <a:pt x="65722" y="262000"/>
                  </a:lnTo>
                  <a:lnTo>
                    <a:pt x="47177" y="260453"/>
                  </a:lnTo>
                  <a:lnTo>
                    <a:pt x="30041" y="255809"/>
                  </a:lnTo>
                  <a:lnTo>
                    <a:pt x="14316" y="248070"/>
                  </a:lnTo>
                  <a:lnTo>
                    <a:pt x="0" y="237236"/>
                  </a:lnTo>
                  <a:lnTo>
                    <a:pt x="22542" y="202437"/>
                  </a:lnTo>
                  <a:lnTo>
                    <a:pt x="32817" y="211772"/>
                  </a:lnTo>
                  <a:lnTo>
                    <a:pt x="43524" y="218439"/>
                  </a:lnTo>
                  <a:lnTo>
                    <a:pt x="54662" y="222440"/>
                  </a:lnTo>
                  <a:lnTo>
                    <a:pt x="66230" y="223774"/>
                  </a:lnTo>
                  <a:lnTo>
                    <a:pt x="85047" y="221247"/>
                  </a:lnTo>
                  <a:lnTo>
                    <a:pt x="98485" y="213661"/>
                  </a:lnTo>
                  <a:lnTo>
                    <a:pt x="106546" y="201003"/>
                  </a:lnTo>
                  <a:lnTo>
                    <a:pt x="109232" y="183261"/>
                  </a:lnTo>
                  <a:lnTo>
                    <a:pt x="108453" y="174543"/>
                  </a:lnTo>
                  <a:lnTo>
                    <a:pt x="82100" y="144732"/>
                  </a:lnTo>
                  <a:lnTo>
                    <a:pt x="63118" y="141858"/>
                  </a:lnTo>
                  <a:lnTo>
                    <a:pt x="55143" y="141858"/>
                  </a:lnTo>
                  <a:lnTo>
                    <a:pt x="55143" y="104775"/>
                  </a:lnTo>
                  <a:lnTo>
                    <a:pt x="61899" y="104775"/>
                  </a:lnTo>
                  <a:lnTo>
                    <a:pt x="78892" y="102750"/>
                  </a:lnTo>
                  <a:lnTo>
                    <a:pt x="91028" y="96678"/>
                  </a:lnTo>
                  <a:lnTo>
                    <a:pt x="98309" y="86558"/>
                  </a:lnTo>
                  <a:lnTo>
                    <a:pt x="100736" y="72389"/>
                  </a:lnTo>
                  <a:lnTo>
                    <a:pt x="98471" y="57481"/>
                  </a:lnTo>
                  <a:lnTo>
                    <a:pt x="91678" y="46847"/>
                  </a:lnTo>
                  <a:lnTo>
                    <a:pt x="80355" y="40475"/>
                  </a:lnTo>
                  <a:lnTo>
                    <a:pt x="64503" y="38353"/>
                  </a:lnTo>
                  <a:lnTo>
                    <a:pt x="55204" y="39469"/>
                  </a:lnTo>
                  <a:lnTo>
                    <a:pt x="46035" y="42798"/>
                  </a:lnTo>
                  <a:lnTo>
                    <a:pt x="36998" y="48319"/>
                  </a:lnTo>
                  <a:lnTo>
                    <a:pt x="28092" y="56006"/>
                  </a:lnTo>
                  <a:lnTo>
                    <a:pt x="6934" y="25018"/>
                  </a:lnTo>
                  <a:lnTo>
                    <a:pt x="41092" y="4232"/>
                  </a:lnTo>
                  <a:lnTo>
                    <a:pt x="58437" y="474"/>
                  </a:lnTo>
                  <a:lnTo>
                    <a:pt x="6710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940" y="1632331"/>
            <a:ext cx="7084060" cy="43084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A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proper analysis and interpretation of </a:t>
            </a:r>
            <a:r>
              <a:rPr sz="2600" spc="-120" dirty="0">
                <a:solidFill>
                  <a:srgbClr val="0000FF"/>
                </a:solidFill>
                <a:latin typeface="Trebuchet MS"/>
                <a:cs typeface="Trebuchet MS"/>
              </a:rPr>
              <a:t>data 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shall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help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in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correctly identifying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the 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problems.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Only </a:t>
            </a:r>
            <a:r>
              <a:rPr sz="2600" b="1" dirty="0">
                <a:solidFill>
                  <a:srgbClr val="0000FF"/>
                </a:solidFill>
                <a:latin typeface="Trebuchet MS"/>
                <a:cs typeface="Trebuchet MS"/>
              </a:rPr>
              <a:t>urgent and significant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ones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which </a:t>
            </a:r>
            <a:r>
              <a:rPr sz="2600" spc="-185" dirty="0">
                <a:solidFill>
                  <a:srgbClr val="0000FF"/>
                </a:solidFill>
                <a:latin typeface="Trebuchet MS"/>
                <a:cs typeface="Trebuchet MS"/>
              </a:rPr>
              <a:t>may 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be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solved with the available resources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and 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with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in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2600" spc="-10" dirty="0">
                <a:solidFill>
                  <a:srgbClr val="0000FF"/>
                </a:solidFill>
                <a:latin typeface="Trebuchet MS"/>
                <a:cs typeface="Trebuchet MS"/>
              </a:rPr>
              <a:t>limits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of time, should 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be 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selected.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28702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20" dirty="0">
                <a:solidFill>
                  <a:srgbClr val="0000FF"/>
                </a:solidFill>
                <a:latin typeface="Trebuchet MS"/>
                <a:cs typeface="Trebuchet MS"/>
              </a:rPr>
              <a:t>Properly</a:t>
            </a:r>
            <a:r>
              <a:rPr sz="26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managed.</a:t>
            </a: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6140" y="530987"/>
            <a:ext cx="7112000" cy="326390"/>
            <a:chOff x="516140" y="530987"/>
            <a:chExt cx="7112000" cy="326390"/>
          </a:xfrm>
        </p:grpSpPr>
        <p:sp>
          <p:nvSpPr>
            <p:cNvPr id="3" name="object 3"/>
            <p:cNvSpPr/>
            <p:nvPr/>
          </p:nvSpPr>
          <p:spPr>
            <a:xfrm>
              <a:off x="517029" y="531876"/>
              <a:ext cx="7109955" cy="324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1654" y="779399"/>
              <a:ext cx="77596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16066" y="696468"/>
              <a:ext cx="98425" cy="105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307" y="627380"/>
              <a:ext cx="2664460" cy="114300"/>
            </a:xfrm>
            <a:custGeom>
              <a:avLst/>
              <a:gdLst/>
              <a:ahLst/>
              <a:cxnLst/>
              <a:rect l="l" t="t" r="r" b="b"/>
              <a:pathLst>
                <a:path w="2664460" h="114300">
                  <a:moveTo>
                    <a:pt x="79184" y="1778"/>
                  </a:moveTo>
                  <a:lnTo>
                    <a:pt x="0" y="94361"/>
                  </a:lnTo>
                  <a:lnTo>
                    <a:pt x="79184" y="94361"/>
                  </a:lnTo>
                  <a:lnTo>
                    <a:pt x="79184" y="1778"/>
                  </a:lnTo>
                  <a:close/>
                </a:path>
                <a:path w="2664460" h="114300">
                  <a:moveTo>
                    <a:pt x="2627045" y="0"/>
                  </a:moveTo>
                  <a:lnTo>
                    <a:pt x="2589961" y="114046"/>
                  </a:lnTo>
                  <a:lnTo>
                    <a:pt x="2664129" y="114046"/>
                  </a:lnTo>
                  <a:lnTo>
                    <a:pt x="262704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9398" y="582930"/>
              <a:ext cx="118859" cy="2151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3190" y="582803"/>
              <a:ext cx="91185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4290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0090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7802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6066" y="579374"/>
              <a:ext cx="81787" cy="775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029" y="531876"/>
              <a:ext cx="7110095" cy="319405"/>
            </a:xfrm>
            <a:custGeom>
              <a:avLst/>
              <a:gdLst/>
              <a:ahLst/>
              <a:cxnLst/>
              <a:rect l="l" t="t" r="r" b="b"/>
              <a:pathLst>
                <a:path w="7110095" h="319405">
                  <a:moveTo>
                    <a:pt x="6692633" y="5461"/>
                  </a:moveTo>
                  <a:lnTo>
                    <a:pt x="6889483" y="5461"/>
                  </a:lnTo>
                  <a:lnTo>
                    <a:pt x="6889483" y="54101"/>
                  </a:lnTo>
                  <a:lnTo>
                    <a:pt x="6747370" y="54101"/>
                  </a:lnTo>
                  <a:lnTo>
                    <a:pt x="6747370" y="126364"/>
                  </a:lnTo>
                  <a:lnTo>
                    <a:pt x="6849224" y="126364"/>
                  </a:lnTo>
                  <a:lnTo>
                    <a:pt x="6849224" y="172847"/>
                  </a:lnTo>
                  <a:lnTo>
                    <a:pt x="6747370" y="172847"/>
                  </a:lnTo>
                  <a:lnTo>
                    <a:pt x="6747370" y="265302"/>
                  </a:lnTo>
                  <a:lnTo>
                    <a:pt x="6887197" y="265302"/>
                  </a:lnTo>
                  <a:lnTo>
                    <a:pt x="6887197" y="313944"/>
                  </a:lnTo>
                  <a:lnTo>
                    <a:pt x="6692633" y="313944"/>
                  </a:lnTo>
                  <a:lnTo>
                    <a:pt x="6692633" y="5461"/>
                  </a:lnTo>
                  <a:close/>
                </a:path>
                <a:path w="7110095" h="319405">
                  <a:moveTo>
                    <a:pt x="6393802" y="5461"/>
                  </a:moveTo>
                  <a:lnTo>
                    <a:pt x="6454127" y="5461"/>
                  </a:lnTo>
                  <a:lnTo>
                    <a:pt x="6525501" y="213868"/>
                  </a:lnTo>
                  <a:lnTo>
                    <a:pt x="6600812" y="5461"/>
                  </a:lnTo>
                  <a:lnTo>
                    <a:pt x="6659867" y="5461"/>
                  </a:lnTo>
                  <a:lnTo>
                    <a:pt x="6539344" y="318135"/>
                  </a:lnTo>
                  <a:lnTo>
                    <a:pt x="6509245" y="318135"/>
                  </a:lnTo>
                  <a:lnTo>
                    <a:pt x="6393802" y="5461"/>
                  </a:lnTo>
                  <a:close/>
                </a:path>
                <a:path w="7110095" h="319405">
                  <a:moveTo>
                    <a:pt x="6305029" y="5461"/>
                  </a:moveTo>
                  <a:lnTo>
                    <a:pt x="6359766" y="5461"/>
                  </a:lnTo>
                  <a:lnTo>
                    <a:pt x="6359766" y="313944"/>
                  </a:lnTo>
                  <a:lnTo>
                    <a:pt x="6305029" y="313944"/>
                  </a:lnTo>
                  <a:lnTo>
                    <a:pt x="6305029" y="5461"/>
                  </a:lnTo>
                  <a:close/>
                </a:path>
                <a:path w="7110095" h="319405">
                  <a:moveTo>
                    <a:pt x="6012929" y="5461"/>
                  </a:moveTo>
                  <a:lnTo>
                    <a:pt x="6268453" y="5461"/>
                  </a:lnTo>
                  <a:lnTo>
                    <a:pt x="6268453" y="54101"/>
                  </a:lnTo>
                  <a:lnTo>
                    <a:pt x="6165837" y="54101"/>
                  </a:lnTo>
                  <a:lnTo>
                    <a:pt x="6165837" y="313944"/>
                  </a:lnTo>
                  <a:lnTo>
                    <a:pt x="6111100" y="313944"/>
                  </a:lnTo>
                  <a:lnTo>
                    <a:pt x="6111100" y="54101"/>
                  </a:lnTo>
                  <a:lnTo>
                    <a:pt x="6012929" y="54101"/>
                  </a:lnTo>
                  <a:lnTo>
                    <a:pt x="6012929" y="5461"/>
                  </a:lnTo>
                  <a:close/>
                </a:path>
                <a:path w="7110095" h="319405">
                  <a:moveTo>
                    <a:pt x="5531345" y="5461"/>
                  </a:moveTo>
                  <a:lnTo>
                    <a:pt x="5728195" y="5461"/>
                  </a:lnTo>
                  <a:lnTo>
                    <a:pt x="5728195" y="54101"/>
                  </a:lnTo>
                  <a:lnTo>
                    <a:pt x="5586082" y="54101"/>
                  </a:lnTo>
                  <a:lnTo>
                    <a:pt x="5586082" y="126364"/>
                  </a:lnTo>
                  <a:lnTo>
                    <a:pt x="5687936" y="126364"/>
                  </a:lnTo>
                  <a:lnTo>
                    <a:pt x="5687936" y="172847"/>
                  </a:lnTo>
                  <a:lnTo>
                    <a:pt x="5586082" y="172847"/>
                  </a:lnTo>
                  <a:lnTo>
                    <a:pt x="5586082" y="265302"/>
                  </a:lnTo>
                  <a:lnTo>
                    <a:pt x="5725909" y="265302"/>
                  </a:lnTo>
                  <a:lnTo>
                    <a:pt x="5725909" y="313944"/>
                  </a:lnTo>
                  <a:lnTo>
                    <a:pt x="5531345" y="313944"/>
                  </a:lnTo>
                  <a:lnTo>
                    <a:pt x="5531345" y="5461"/>
                  </a:lnTo>
                  <a:close/>
                </a:path>
                <a:path w="7110095" h="319405">
                  <a:moveTo>
                    <a:pt x="5416156" y="5461"/>
                  </a:moveTo>
                  <a:lnTo>
                    <a:pt x="5470893" y="5461"/>
                  </a:lnTo>
                  <a:lnTo>
                    <a:pt x="5470893" y="197231"/>
                  </a:lnTo>
                  <a:lnTo>
                    <a:pt x="5464400" y="250777"/>
                  </a:lnTo>
                  <a:lnTo>
                    <a:pt x="5444858" y="288416"/>
                  </a:lnTo>
                  <a:lnTo>
                    <a:pt x="5410854" y="310705"/>
                  </a:lnTo>
                  <a:lnTo>
                    <a:pt x="5361038" y="318135"/>
                  </a:lnTo>
                  <a:lnTo>
                    <a:pt x="5342746" y="316894"/>
                  </a:lnTo>
                  <a:lnTo>
                    <a:pt x="5299062" y="298196"/>
                  </a:lnTo>
                  <a:lnTo>
                    <a:pt x="5275630" y="259405"/>
                  </a:lnTo>
                  <a:lnTo>
                    <a:pt x="5273154" y="242570"/>
                  </a:lnTo>
                  <a:lnTo>
                    <a:pt x="5322049" y="242570"/>
                  </a:lnTo>
                  <a:lnTo>
                    <a:pt x="5327450" y="254331"/>
                  </a:lnTo>
                  <a:lnTo>
                    <a:pt x="5336781" y="262747"/>
                  </a:lnTo>
                  <a:lnTo>
                    <a:pt x="5350017" y="267805"/>
                  </a:lnTo>
                  <a:lnTo>
                    <a:pt x="5367134" y="269494"/>
                  </a:lnTo>
                  <a:lnTo>
                    <a:pt x="5379586" y="268398"/>
                  </a:lnTo>
                  <a:lnTo>
                    <a:pt x="5409941" y="242139"/>
                  </a:lnTo>
                  <a:lnTo>
                    <a:pt x="5416156" y="199009"/>
                  </a:lnTo>
                  <a:lnTo>
                    <a:pt x="5416156" y="5461"/>
                  </a:lnTo>
                  <a:close/>
                </a:path>
                <a:path w="7110095" h="319405">
                  <a:moveTo>
                    <a:pt x="4359389" y="5461"/>
                  </a:moveTo>
                  <a:lnTo>
                    <a:pt x="4562589" y="5461"/>
                  </a:lnTo>
                  <a:lnTo>
                    <a:pt x="4562589" y="54101"/>
                  </a:lnTo>
                  <a:lnTo>
                    <a:pt x="4414126" y="54101"/>
                  </a:lnTo>
                  <a:lnTo>
                    <a:pt x="4414126" y="126364"/>
                  </a:lnTo>
                  <a:lnTo>
                    <a:pt x="4522584" y="126364"/>
                  </a:lnTo>
                  <a:lnTo>
                    <a:pt x="4522584" y="172847"/>
                  </a:lnTo>
                  <a:lnTo>
                    <a:pt x="4414126" y="172847"/>
                  </a:lnTo>
                  <a:lnTo>
                    <a:pt x="4414126" y="313944"/>
                  </a:lnTo>
                  <a:lnTo>
                    <a:pt x="4359389" y="313944"/>
                  </a:lnTo>
                  <a:lnTo>
                    <a:pt x="4359389" y="5461"/>
                  </a:lnTo>
                  <a:close/>
                </a:path>
                <a:path w="7110095" h="319405">
                  <a:moveTo>
                    <a:pt x="3502901" y="5461"/>
                  </a:moveTo>
                  <a:lnTo>
                    <a:pt x="3529190" y="5461"/>
                  </a:lnTo>
                  <a:lnTo>
                    <a:pt x="3674859" y="191643"/>
                  </a:lnTo>
                  <a:lnTo>
                    <a:pt x="3674859" y="5461"/>
                  </a:lnTo>
                  <a:lnTo>
                    <a:pt x="3727564" y="5461"/>
                  </a:lnTo>
                  <a:lnTo>
                    <a:pt x="3727564" y="318135"/>
                  </a:lnTo>
                  <a:lnTo>
                    <a:pt x="3705212" y="318135"/>
                  </a:lnTo>
                  <a:lnTo>
                    <a:pt x="3555479" y="122936"/>
                  </a:lnTo>
                  <a:lnTo>
                    <a:pt x="3555479" y="314198"/>
                  </a:lnTo>
                  <a:lnTo>
                    <a:pt x="3502901" y="314198"/>
                  </a:lnTo>
                  <a:lnTo>
                    <a:pt x="3502901" y="5461"/>
                  </a:lnTo>
                  <a:close/>
                </a:path>
                <a:path w="7110095" h="319405">
                  <a:moveTo>
                    <a:pt x="3080245" y="5461"/>
                  </a:moveTo>
                  <a:lnTo>
                    <a:pt x="3134982" y="5461"/>
                  </a:lnTo>
                  <a:lnTo>
                    <a:pt x="3134982" y="313944"/>
                  </a:lnTo>
                  <a:lnTo>
                    <a:pt x="3080245" y="313944"/>
                  </a:lnTo>
                  <a:lnTo>
                    <a:pt x="3080245" y="5461"/>
                  </a:lnTo>
                  <a:close/>
                </a:path>
                <a:path w="7110095" h="319405">
                  <a:moveTo>
                    <a:pt x="2788145" y="5461"/>
                  </a:moveTo>
                  <a:lnTo>
                    <a:pt x="3043669" y="5461"/>
                  </a:lnTo>
                  <a:lnTo>
                    <a:pt x="3043669" y="54101"/>
                  </a:lnTo>
                  <a:lnTo>
                    <a:pt x="2941053" y="54101"/>
                  </a:lnTo>
                  <a:lnTo>
                    <a:pt x="2941053" y="313944"/>
                  </a:lnTo>
                  <a:lnTo>
                    <a:pt x="2886316" y="313944"/>
                  </a:lnTo>
                  <a:lnTo>
                    <a:pt x="2886316" y="54101"/>
                  </a:lnTo>
                  <a:lnTo>
                    <a:pt x="2788145" y="54101"/>
                  </a:lnTo>
                  <a:lnTo>
                    <a:pt x="2788145" y="5461"/>
                  </a:lnTo>
                  <a:close/>
                </a:path>
                <a:path w="7110095" h="319405">
                  <a:moveTo>
                    <a:pt x="2295893" y="5461"/>
                  </a:moveTo>
                  <a:lnTo>
                    <a:pt x="2322182" y="5461"/>
                  </a:lnTo>
                  <a:lnTo>
                    <a:pt x="2467851" y="191643"/>
                  </a:lnTo>
                  <a:lnTo>
                    <a:pt x="2467851" y="5461"/>
                  </a:lnTo>
                  <a:lnTo>
                    <a:pt x="2520556" y="5461"/>
                  </a:lnTo>
                  <a:lnTo>
                    <a:pt x="2520556" y="318135"/>
                  </a:lnTo>
                  <a:lnTo>
                    <a:pt x="2498204" y="318135"/>
                  </a:lnTo>
                  <a:lnTo>
                    <a:pt x="2348471" y="122936"/>
                  </a:lnTo>
                  <a:lnTo>
                    <a:pt x="2348471" y="314198"/>
                  </a:lnTo>
                  <a:lnTo>
                    <a:pt x="2295893" y="314198"/>
                  </a:lnTo>
                  <a:lnTo>
                    <a:pt x="2295893" y="5461"/>
                  </a:lnTo>
                  <a:close/>
                </a:path>
                <a:path w="7110095" h="319405">
                  <a:moveTo>
                    <a:pt x="2176513" y="5461"/>
                  </a:moveTo>
                  <a:lnTo>
                    <a:pt x="2231250" y="5461"/>
                  </a:lnTo>
                  <a:lnTo>
                    <a:pt x="2231250" y="313944"/>
                  </a:lnTo>
                  <a:lnTo>
                    <a:pt x="2176513" y="313944"/>
                  </a:lnTo>
                  <a:lnTo>
                    <a:pt x="2176513" y="5461"/>
                  </a:lnTo>
                  <a:close/>
                </a:path>
                <a:path w="7110095" h="319405">
                  <a:moveTo>
                    <a:pt x="1344917" y="5461"/>
                  </a:moveTo>
                  <a:lnTo>
                    <a:pt x="1541767" y="5461"/>
                  </a:lnTo>
                  <a:lnTo>
                    <a:pt x="1541767" y="54101"/>
                  </a:lnTo>
                  <a:lnTo>
                    <a:pt x="1399654" y="54101"/>
                  </a:lnTo>
                  <a:lnTo>
                    <a:pt x="1399654" y="126364"/>
                  </a:lnTo>
                  <a:lnTo>
                    <a:pt x="1501508" y="126364"/>
                  </a:lnTo>
                  <a:lnTo>
                    <a:pt x="1501508" y="172847"/>
                  </a:lnTo>
                  <a:lnTo>
                    <a:pt x="1399654" y="172847"/>
                  </a:lnTo>
                  <a:lnTo>
                    <a:pt x="1399654" y="265302"/>
                  </a:lnTo>
                  <a:lnTo>
                    <a:pt x="1539481" y="265302"/>
                  </a:lnTo>
                  <a:lnTo>
                    <a:pt x="1539481" y="313944"/>
                  </a:lnTo>
                  <a:lnTo>
                    <a:pt x="1344917" y="313944"/>
                  </a:lnTo>
                  <a:lnTo>
                    <a:pt x="1344917" y="5461"/>
                  </a:lnTo>
                  <a:close/>
                </a:path>
                <a:path w="7110095" h="319405">
                  <a:moveTo>
                    <a:pt x="1053833" y="5461"/>
                  </a:moveTo>
                  <a:lnTo>
                    <a:pt x="1309357" y="5461"/>
                  </a:lnTo>
                  <a:lnTo>
                    <a:pt x="1309357" y="54101"/>
                  </a:lnTo>
                  <a:lnTo>
                    <a:pt x="1206741" y="54101"/>
                  </a:lnTo>
                  <a:lnTo>
                    <a:pt x="1206741" y="313944"/>
                  </a:lnTo>
                  <a:lnTo>
                    <a:pt x="1152004" y="313944"/>
                  </a:lnTo>
                  <a:lnTo>
                    <a:pt x="1152004" y="54101"/>
                  </a:lnTo>
                  <a:lnTo>
                    <a:pt x="1053833" y="54101"/>
                  </a:lnTo>
                  <a:lnTo>
                    <a:pt x="1053833" y="5461"/>
                  </a:lnTo>
                  <a:close/>
                </a:path>
                <a:path w="7110095" h="319405">
                  <a:moveTo>
                    <a:pt x="835901" y="5461"/>
                  </a:moveTo>
                  <a:lnTo>
                    <a:pt x="1032751" y="5461"/>
                  </a:lnTo>
                  <a:lnTo>
                    <a:pt x="1032751" y="54101"/>
                  </a:lnTo>
                  <a:lnTo>
                    <a:pt x="890638" y="54101"/>
                  </a:lnTo>
                  <a:lnTo>
                    <a:pt x="890638" y="126364"/>
                  </a:lnTo>
                  <a:lnTo>
                    <a:pt x="992492" y="126364"/>
                  </a:lnTo>
                  <a:lnTo>
                    <a:pt x="992492" y="172847"/>
                  </a:lnTo>
                  <a:lnTo>
                    <a:pt x="890638" y="172847"/>
                  </a:lnTo>
                  <a:lnTo>
                    <a:pt x="890638" y="265302"/>
                  </a:lnTo>
                  <a:lnTo>
                    <a:pt x="1030465" y="265302"/>
                  </a:lnTo>
                  <a:lnTo>
                    <a:pt x="1030465" y="313944"/>
                  </a:lnTo>
                  <a:lnTo>
                    <a:pt x="835901" y="313944"/>
                  </a:lnTo>
                  <a:lnTo>
                    <a:pt x="835901" y="5461"/>
                  </a:lnTo>
                  <a:close/>
                </a:path>
                <a:path w="7110095" h="319405">
                  <a:moveTo>
                    <a:pt x="169100" y="4190"/>
                  </a:moveTo>
                  <a:lnTo>
                    <a:pt x="193116" y="4190"/>
                  </a:lnTo>
                  <a:lnTo>
                    <a:pt x="193116" y="189864"/>
                  </a:lnTo>
                  <a:lnTo>
                    <a:pt x="224282" y="189864"/>
                  </a:lnTo>
                  <a:lnTo>
                    <a:pt x="224282" y="233299"/>
                  </a:lnTo>
                  <a:lnTo>
                    <a:pt x="193116" y="233299"/>
                  </a:lnTo>
                  <a:lnTo>
                    <a:pt x="193116" y="313944"/>
                  </a:lnTo>
                  <a:lnTo>
                    <a:pt x="140462" y="313944"/>
                  </a:lnTo>
                  <a:lnTo>
                    <a:pt x="140462" y="233299"/>
                  </a:lnTo>
                  <a:lnTo>
                    <a:pt x="0" y="233299"/>
                  </a:lnTo>
                  <a:lnTo>
                    <a:pt x="0" y="201929"/>
                  </a:lnTo>
                  <a:lnTo>
                    <a:pt x="169100" y="4190"/>
                  </a:lnTo>
                  <a:close/>
                </a:path>
                <a:path w="7110095" h="319405">
                  <a:moveTo>
                    <a:pt x="640842" y="3301"/>
                  </a:moveTo>
                  <a:lnTo>
                    <a:pt x="701254" y="13192"/>
                  </a:lnTo>
                  <a:lnTo>
                    <a:pt x="747712" y="42799"/>
                  </a:lnTo>
                  <a:lnTo>
                    <a:pt x="777363" y="88709"/>
                  </a:lnTo>
                  <a:lnTo>
                    <a:pt x="787260" y="147574"/>
                  </a:lnTo>
                  <a:lnTo>
                    <a:pt x="782804" y="198394"/>
                  </a:lnTo>
                  <a:lnTo>
                    <a:pt x="769437" y="239982"/>
                  </a:lnTo>
                  <a:lnTo>
                    <a:pt x="747164" y="272335"/>
                  </a:lnTo>
                  <a:lnTo>
                    <a:pt x="715987" y="295449"/>
                  </a:lnTo>
                  <a:lnTo>
                    <a:pt x="675910" y="309319"/>
                  </a:lnTo>
                  <a:lnTo>
                    <a:pt x="626935" y="313944"/>
                  </a:lnTo>
                  <a:lnTo>
                    <a:pt x="558495" y="313944"/>
                  </a:lnTo>
                  <a:lnTo>
                    <a:pt x="558495" y="5587"/>
                  </a:lnTo>
                  <a:lnTo>
                    <a:pt x="588203" y="4587"/>
                  </a:lnTo>
                  <a:lnTo>
                    <a:pt x="611832" y="3873"/>
                  </a:lnTo>
                  <a:lnTo>
                    <a:pt x="629379" y="3444"/>
                  </a:lnTo>
                  <a:lnTo>
                    <a:pt x="640842" y="3301"/>
                  </a:lnTo>
                  <a:close/>
                </a:path>
                <a:path w="7110095" h="319405">
                  <a:moveTo>
                    <a:pt x="5132565" y="2666"/>
                  </a:moveTo>
                  <a:lnTo>
                    <a:pt x="5175332" y="7810"/>
                  </a:lnTo>
                  <a:lnTo>
                    <a:pt x="5219457" y="34623"/>
                  </a:lnTo>
                  <a:lnTo>
                    <a:pt x="5234673" y="81914"/>
                  </a:lnTo>
                  <a:lnTo>
                    <a:pt x="5232246" y="99250"/>
                  </a:lnTo>
                  <a:lnTo>
                    <a:pt x="5224973" y="114680"/>
                  </a:lnTo>
                  <a:lnTo>
                    <a:pt x="5212867" y="128206"/>
                  </a:lnTo>
                  <a:lnTo>
                    <a:pt x="5195938" y="139826"/>
                  </a:lnTo>
                  <a:lnTo>
                    <a:pt x="5221108" y="152475"/>
                  </a:lnTo>
                  <a:lnTo>
                    <a:pt x="5239086" y="170434"/>
                  </a:lnTo>
                  <a:lnTo>
                    <a:pt x="5249873" y="193726"/>
                  </a:lnTo>
                  <a:lnTo>
                    <a:pt x="5253469" y="222376"/>
                  </a:lnTo>
                  <a:lnTo>
                    <a:pt x="5251471" y="242333"/>
                  </a:lnTo>
                  <a:lnTo>
                    <a:pt x="5221592" y="289178"/>
                  </a:lnTo>
                  <a:lnTo>
                    <a:pt x="5185190" y="307752"/>
                  </a:lnTo>
                  <a:lnTo>
                    <a:pt x="5139550" y="313944"/>
                  </a:lnTo>
                  <a:lnTo>
                    <a:pt x="5045189" y="313944"/>
                  </a:lnTo>
                  <a:lnTo>
                    <a:pt x="5045189" y="5587"/>
                  </a:lnTo>
                  <a:lnTo>
                    <a:pt x="5074004" y="4327"/>
                  </a:lnTo>
                  <a:lnTo>
                    <a:pt x="5098164" y="3413"/>
                  </a:lnTo>
                  <a:lnTo>
                    <a:pt x="5117680" y="2855"/>
                  </a:lnTo>
                  <a:lnTo>
                    <a:pt x="5132565" y="2666"/>
                  </a:lnTo>
                  <a:close/>
                </a:path>
                <a:path w="7110095" h="319405">
                  <a:moveTo>
                    <a:pt x="1675752" y="2286"/>
                  </a:moveTo>
                  <a:lnTo>
                    <a:pt x="1727165" y="7975"/>
                  </a:lnTo>
                  <a:lnTo>
                    <a:pt x="1763874" y="25034"/>
                  </a:lnTo>
                  <a:lnTo>
                    <a:pt x="1785891" y="53453"/>
                  </a:lnTo>
                  <a:lnTo>
                    <a:pt x="1793227" y="93218"/>
                  </a:lnTo>
                  <a:lnTo>
                    <a:pt x="1792225" y="106624"/>
                  </a:lnTo>
                  <a:lnTo>
                    <a:pt x="1777098" y="143128"/>
                  </a:lnTo>
                  <a:lnTo>
                    <a:pt x="1747969" y="169507"/>
                  </a:lnTo>
                  <a:lnTo>
                    <a:pt x="1736204" y="175006"/>
                  </a:lnTo>
                  <a:lnTo>
                    <a:pt x="1826755" y="313054"/>
                  </a:lnTo>
                  <a:lnTo>
                    <a:pt x="1888604" y="5461"/>
                  </a:lnTo>
                  <a:lnTo>
                    <a:pt x="1917687" y="5461"/>
                  </a:lnTo>
                  <a:lnTo>
                    <a:pt x="1984489" y="213233"/>
                  </a:lnTo>
                  <a:lnTo>
                    <a:pt x="2049767" y="5461"/>
                  </a:lnTo>
                  <a:lnTo>
                    <a:pt x="2078596" y="5461"/>
                  </a:lnTo>
                  <a:lnTo>
                    <a:pt x="2141588" y="314198"/>
                  </a:lnTo>
                  <a:lnTo>
                    <a:pt x="2088502" y="314198"/>
                  </a:lnTo>
                  <a:lnTo>
                    <a:pt x="2056498" y="147827"/>
                  </a:lnTo>
                  <a:lnTo>
                    <a:pt x="1994395" y="318135"/>
                  </a:lnTo>
                  <a:lnTo>
                    <a:pt x="1974837" y="318135"/>
                  </a:lnTo>
                  <a:lnTo>
                    <a:pt x="1912607" y="147827"/>
                  </a:lnTo>
                  <a:lnTo>
                    <a:pt x="1879333" y="314198"/>
                  </a:lnTo>
                  <a:lnTo>
                    <a:pt x="1826501" y="314198"/>
                  </a:lnTo>
                  <a:lnTo>
                    <a:pt x="1826501" y="313944"/>
                  </a:lnTo>
                  <a:lnTo>
                    <a:pt x="1764144" y="313944"/>
                  </a:lnTo>
                  <a:lnTo>
                    <a:pt x="1681848" y="186562"/>
                  </a:lnTo>
                  <a:lnTo>
                    <a:pt x="1675035" y="186396"/>
                  </a:lnTo>
                  <a:lnTo>
                    <a:pt x="1666973" y="186086"/>
                  </a:lnTo>
                  <a:lnTo>
                    <a:pt x="1657648" y="185634"/>
                  </a:lnTo>
                  <a:lnTo>
                    <a:pt x="1647050" y="185038"/>
                  </a:lnTo>
                  <a:lnTo>
                    <a:pt x="1647050" y="313944"/>
                  </a:lnTo>
                  <a:lnTo>
                    <a:pt x="1590281" y="313944"/>
                  </a:lnTo>
                  <a:lnTo>
                    <a:pt x="1590281" y="5461"/>
                  </a:lnTo>
                  <a:lnTo>
                    <a:pt x="1594212" y="5363"/>
                  </a:lnTo>
                  <a:lnTo>
                    <a:pt x="1601441" y="5064"/>
                  </a:lnTo>
                  <a:lnTo>
                    <a:pt x="1611980" y="4550"/>
                  </a:lnTo>
                  <a:lnTo>
                    <a:pt x="1625841" y="3810"/>
                  </a:lnTo>
                  <a:lnTo>
                    <a:pt x="1640533" y="3143"/>
                  </a:lnTo>
                  <a:lnTo>
                    <a:pt x="1653749" y="2666"/>
                  </a:lnTo>
                  <a:lnTo>
                    <a:pt x="1665489" y="2381"/>
                  </a:lnTo>
                  <a:lnTo>
                    <a:pt x="1675752" y="2286"/>
                  </a:lnTo>
                  <a:close/>
                </a:path>
                <a:path w="7110095" h="319405">
                  <a:moveTo>
                    <a:pt x="2676385" y="1270"/>
                  </a:moveTo>
                  <a:lnTo>
                    <a:pt x="2700388" y="1270"/>
                  </a:lnTo>
                  <a:lnTo>
                    <a:pt x="2824340" y="313944"/>
                  </a:lnTo>
                  <a:lnTo>
                    <a:pt x="2763888" y="313944"/>
                  </a:lnTo>
                  <a:lnTo>
                    <a:pt x="2741409" y="251460"/>
                  </a:lnTo>
                  <a:lnTo>
                    <a:pt x="2635745" y="251460"/>
                  </a:lnTo>
                  <a:lnTo>
                    <a:pt x="2614282" y="313944"/>
                  </a:lnTo>
                  <a:lnTo>
                    <a:pt x="2553322" y="313944"/>
                  </a:lnTo>
                  <a:lnTo>
                    <a:pt x="2676385" y="1270"/>
                  </a:lnTo>
                  <a:close/>
                </a:path>
                <a:path w="7110095" h="319405">
                  <a:moveTo>
                    <a:pt x="7017372" y="126"/>
                  </a:moveTo>
                  <a:lnTo>
                    <a:pt x="7042351" y="1387"/>
                  </a:lnTo>
                  <a:lnTo>
                    <a:pt x="7063759" y="5159"/>
                  </a:lnTo>
                  <a:lnTo>
                    <a:pt x="7081594" y="11431"/>
                  </a:lnTo>
                  <a:lnTo>
                    <a:pt x="7095858" y="20193"/>
                  </a:lnTo>
                  <a:lnTo>
                    <a:pt x="7079221" y="67310"/>
                  </a:lnTo>
                  <a:lnTo>
                    <a:pt x="7064626" y="58308"/>
                  </a:lnTo>
                  <a:lnTo>
                    <a:pt x="7049614" y="51879"/>
                  </a:lnTo>
                  <a:lnTo>
                    <a:pt x="7034197" y="48021"/>
                  </a:lnTo>
                  <a:lnTo>
                    <a:pt x="7018388" y="46736"/>
                  </a:lnTo>
                  <a:lnTo>
                    <a:pt x="7009482" y="47357"/>
                  </a:lnTo>
                  <a:lnTo>
                    <a:pt x="6979282" y="75057"/>
                  </a:lnTo>
                  <a:lnTo>
                    <a:pt x="6978637" y="82676"/>
                  </a:lnTo>
                  <a:lnTo>
                    <a:pt x="6982304" y="96113"/>
                  </a:lnTo>
                  <a:lnTo>
                    <a:pt x="6993305" y="109775"/>
                  </a:lnTo>
                  <a:lnTo>
                    <a:pt x="7011641" y="123699"/>
                  </a:lnTo>
                  <a:lnTo>
                    <a:pt x="7037311" y="137922"/>
                  </a:lnTo>
                  <a:lnTo>
                    <a:pt x="7051743" y="145321"/>
                  </a:lnTo>
                  <a:lnTo>
                    <a:pt x="7063997" y="152447"/>
                  </a:lnTo>
                  <a:lnTo>
                    <a:pt x="7094096" y="179546"/>
                  </a:lnTo>
                  <a:lnTo>
                    <a:pt x="7109522" y="223081"/>
                  </a:lnTo>
                  <a:lnTo>
                    <a:pt x="7109955" y="233299"/>
                  </a:lnTo>
                  <a:lnTo>
                    <a:pt x="7108119" y="251229"/>
                  </a:lnTo>
                  <a:lnTo>
                    <a:pt x="7080491" y="295021"/>
                  </a:lnTo>
                  <a:lnTo>
                    <a:pt x="7045804" y="313134"/>
                  </a:lnTo>
                  <a:lnTo>
                    <a:pt x="7001116" y="319150"/>
                  </a:lnTo>
                  <a:lnTo>
                    <a:pt x="6980093" y="317767"/>
                  </a:lnTo>
                  <a:lnTo>
                    <a:pt x="6960095" y="313610"/>
                  </a:lnTo>
                  <a:lnTo>
                    <a:pt x="6941144" y="306667"/>
                  </a:lnTo>
                  <a:lnTo>
                    <a:pt x="6923265" y="296925"/>
                  </a:lnTo>
                  <a:lnTo>
                    <a:pt x="6943458" y="247776"/>
                  </a:lnTo>
                  <a:lnTo>
                    <a:pt x="6959599" y="257758"/>
                  </a:lnTo>
                  <a:lnTo>
                    <a:pt x="6975621" y="264858"/>
                  </a:lnTo>
                  <a:lnTo>
                    <a:pt x="6991500" y="269101"/>
                  </a:lnTo>
                  <a:lnTo>
                    <a:pt x="7007212" y="270510"/>
                  </a:lnTo>
                  <a:lnTo>
                    <a:pt x="7028308" y="268412"/>
                  </a:lnTo>
                  <a:lnTo>
                    <a:pt x="7043391" y="262112"/>
                  </a:lnTo>
                  <a:lnTo>
                    <a:pt x="7052450" y="251596"/>
                  </a:lnTo>
                  <a:lnTo>
                    <a:pt x="7055472" y="236854"/>
                  </a:lnTo>
                  <a:lnTo>
                    <a:pt x="7054757" y="229044"/>
                  </a:lnTo>
                  <a:lnTo>
                    <a:pt x="7026722" y="191595"/>
                  </a:lnTo>
                  <a:lnTo>
                    <a:pt x="6980966" y="166149"/>
                  </a:lnTo>
                  <a:lnTo>
                    <a:pt x="6967556" y="158448"/>
                  </a:lnTo>
                  <a:lnTo>
                    <a:pt x="6938537" y="132810"/>
                  </a:lnTo>
                  <a:lnTo>
                    <a:pt x="6924307" y="92517"/>
                  </a:lnTo>
                  <a:lnTo>
                    <a:pt x="6923900" y="83185"/>
                  </a:lnTo>
                  <a:lnTo>
                    <a:pt x="6925523" y="66039"/>
                  </a:lnTo>
                  <a:lnTo>
                    <a:pt x="6950062" y="23749"/>
                  </a:lnTo>
                  <a:lnTo>
                    <a:pt x="6997746" y="1603"/>
                  </a:lnTo>
                  <a:lnTo>
                    <a:pt x="7017372" y="126"/>
                  </a:lnTo>
                  <a:close/>
                </a:path>
                <a:path w="7110095" h="319405">
                  <a:moveTo>
                    <a:pt x="5903201" y="126"/>
                  </a:moveTo>
                  <a:lnTo>
                    <a:pt x="5928442" y="1484"/>
                  </a:lnTo>
                  <a:lnTo>
                    <a:pt x="5951016" y="5556"/>
                  </a:lnTo>
                  <a:lnTo>
                    <a:pt x="5970924" y="12342"/>
                  </a:lnTo>
                  <a:lnTo>
                    <a:pt x="5988164" y="21844"/>
                  </a:lnTo>
                  <a:lnTo>
                    <a:pt x="5965558" y="67183"/>
                  </a:lnTo>
                  <a:lnTo>
                    <a:pt x="5955011" y="59108"/>
                  </a:lnTo>
                  <a:lnTo>
                    <a:pt x="5941666" y="53355"/>
                  </a:lnTo>
                  <a:lnTo>
                    <a:pt x="5925535" y="49912"/>
                  </a:lnTo>
                  <a:lnTo>
                    <a:pt x="5906630" y="48768"/>
                  </a:lnTo>
                  <a:lnTo>
                    <a:pt x="5888247" y="50792"/>
                  </a:lnTo>
                  <a:lnTo>
                    <a:pt x="5843384" y="81152"/>
                  </a:lnTo>
                  <a:lnTo>
                    <a:pt x="5824921" y="117760"/>
                  </a:lnTo>
                  <a:lnTo>
                    <a:pt x="5818746" y="162940"/>
                  </a:lnTo>
                  <a:lnTo>
                    <a:pt x="5820175" y="186422"/>
                  </a:lnTo>
                  <a:lnTo>
                    <a:pt x="5831605" y="225716"/>
                  </a:lnTo>
                  <a:lnTo>
                    <a:pt x="5868276" y="263271"/>
                  </a:lnTo>
                  <a:lnTo>
                    <a:pt x="5902566" y="270510"/>
                  </a:lnTo>
                  <a:lnTo>
                    <a:pt x="5923189" y="268577"/>
                  </a:lnTo>
                  <a:lnTo>
                    <a:pt x="5941444" y="262763"/>
                  </a:lnTo>
                  <a:lnTo>
                    <a:pt x="5957341" y="253043"/>
                  </a:lnTo>
                  <a:lnTo>
                    <a:pt x="5970892" y="239395"/>
                  </a:lnTo>
                  <a:lnTo>
                    <a:pt x="5996292" y="283590"/>
                  </a:lnTo>
                  <a:lnTo>
                    <a:pt x="5977597" y="299166"/>
                  </a:lnTo>
                  <a:lnTo>
                    <a:pt x="5955033" y="310276"/>
                  </a:lnTo>
                  <a:lnTo>
                    <a:pt x="5928587" y="316934"/>
                  </a:lnTo>
                  <a:lnTo>
                    <a:pt x="5898248" y="319150"/>
                  </a:lnTo>
                  <a:lnTo>
                    <a:pt x="5867675" y="316503"/>
                  </a:lnTo>
                  <a:lnTo>
                    <a:pt x="5817434" y="295255"/>
                  </a:lnTo>
                  <a:lnTo>
                    <a:pt x="5782122" y="253434"/>
                  </a:lnTo>
                  <a:lnTo>
                    <a:pt x="5764215" y="195470"/>
                  </a:lnTo>
                  <a:lnTo>
                    <a:pt x="5761977" y="160654"/>
                  </a:lnTo>
                  <a:lnTo>
                    <a:pt x="5764453" y="127845"/>
                  </a:lnTo>
                  <a:lnTo>
                    <a:pt x="5784265" y="70608"/>
                  </a:lnTo>
                  <a:lnTo>
                    <a:pt x="5822869" y="26058"/>
                  </a:lnTo>
                  <a:lnTo>
                    <a:pt x="5873646" y="3008"/>
                  </a:lnTo>
                  <a:lnTo>
                    <a:pt x="5903201" y="126"/>
                  </a:lnTo>
                  <a:close/>
                </a:path>
                <a:path w="7110095" h="319405">
                  <a:moveTo>
                    <a:pt x="4859769" y="0"/>
                  </a:moveTo>
                  <a:lnTo>
                    <a:pt x="4918538" y="10302"/>
                  </a:lnTo>
                  <a:lnTo>
                    <a:pt x="4961496" y="41275"/>
                  </a:lnTo>
                  <a:lnTo>
                    <a:pt x="4987896" y="90805"/>
                  </a:lnTo>
                  <a:lnTo>
                    <a:pt x="4996675" y="157099"/>
                  </a:lnTo>
                  <a:lnTo>
                    <a:pt x="4994387" y="192434"/>
                  </a:lnTo>
                  <a:lnTo>
                    <a:pt x="4976047" y="251628"/>
                  </a:lnTo>
                  <a:lnTo>
                    <a:pt x="4939660" y="294558"/>
                  </a:lnTo>
                  <a:lnTo>
                    <a:pt x="4887463" y="316414"/>
                  </a:lnTo>
                  <a:lnTo>
                    <a:pt x="4855578" y="319150"/>
                  </a:lnTo>
                  <a:lnTo>
                    <a:pt x="4826336" y="316456"/>
                  </a:lnTo>
                  <a:lnTo>
                    <a:pt x="4778711" y="294826"/>
                  </a:lnTo>
                  <a:lnTo>
                    <a:pt x="4745826" y="252128"/>
                  </a:lnTo>
                  <a:lnTo>
                    <a:pt x="4729252" y="192744"/>
                  </a:lnTo>
                  <a:lnTo>
                    <a:pt x="4727181" y="157099"/>
                  </a:lnTo>
                  <a:lnTo>
                    <a:pt x="4729423" y="125406"/>
                  </a:lnTo>
                  <a:lnTo>
                    <a:pt x="4747433" y="69641"/>
                  </a:lnTo>
                  <a:lnTo>
                    <a:pt x="4782848" y="25610"/>
                  </a:lnTo>
                  <a:lnTo>
                    <a:pt x="4831097" y="2837"/>
                  </a:lnTo>
                  <a:lnTo>
                    <a:pt x="4859769" y="0"/>
                  </a:lnTo>
                  <a:close/>
                </a:path>
                <a:path w="7110095" h="319405">
                  <a:moveTo>
                    <a:pt x="4173969" y="0"/>
                  </a:moveTo>
                  <a:lnTo>
                    <a:pt x="4232738" y="10302"/>
                  </a:lnTo>
                  <a:lnTo>
                    <a:pt x="4275696" y="41275"/>
                  </a:lnTo>
                  <a:lnTo>
                    <a:pt x="4302096" y="90805"/>
                  </a:lnTo>
                  <a:lnTo>
                    <a:pt x="4310875" y="157099"/>
                  </a:lnTo>
                  <a:lnTo>
                    <a:pt x="4308587" y="192434"/>
                  </a:lnTo>
                  <a:lnTo>
                    <a:pt x="4290247" y="251628"/>
                  </a:lnTo>
                  <a:lnTo>
                    <a:pt x="4253860" y="294558"/>
                  </a:lnTo>
                  <a:lnTo>
                    <a:pt x="4201663" y="316414"/>
                  </a:lnTo>
                  <a:lnTo>
                    <a:pt x="4169778" y="319150"/>
                  </a:lnTo>
                  <a:lnTo>
                    <a:pt x="4140536" y="316456"/>
                  </a:lnTo>
                  <a:lnTo>
                    <a:pt x="4092911" y="294826"/>
                  </a:lnTo>
                  <a:lnTo>
                    <a:pt x="4060026" y="252128"/>
                  </a:lnTo>
                  <a:lnTo>
                    <a:pt x="4043452" y="192744"/>
                  </a:lnTo>
                  <a:lnTo>
                    <a:pt x="4041381" y="157099"/>
                  </a:lnTo>
                  <a:lnTo>
                    <a:pt x="4043623" y="125406"/>
                  </a:lnTo>
                  <a:lnTo>
                    <a:pt x="4061633" y="69641"/>
                  </a:lnTo>
                  <a:lnTo>
                    <a:pt x="4097048" y="25610"/>
                  </a:lnTo>
                  <a:lnTo>
                    <a:pt x="4145297" y="2837"/>
                  </a:lnTo>
                  <a:lnTo>
                    <a:pt x="4173969" y="0"/>
                  </a:lnTo>
                  <a:close/>
                </a:path>
                <a:path w="7110095" h="319405">
                  <a:moveTo>
                    <a:pt x="3317481" y="0"/>
                  </a:moveTo>
                  <a:lnTo>
                    <a:pt x="3376250" y="10302"/>
                  </a:lnTo>
                  <a:lnTo>
                    <a:pt x="3419208" y="41275"/>
                  </a:lnTo>
                  <a:lnTo>
                    <a:pt x="3445608" y="90805"/>
                  </a:lnTo>
                  <a:lnTo>
                    <a:pt x="3454387" y="157099"/>
                  </a:lnTo>
                  <a:lnTo>
                    <a:pt x="3452099" y="192434"/>
                  </a:lnTo>
                  <a:lnTo>
                    <a:pt x="3433759" y="251628"/>
                  </a:lnTo>
                  <a:lnTo>
                    <a:pt x="3397372" y="294558"/>
                  </a:lnTo>
                  <a:lnTo>
                    <a:pt x="3345175" y="316414"/>
                  </a:lnTo>
                  <a:lnTo>
                    <a:pt x="3313290" y="319150"/>
                  </a:lnTo>
                  <a:lnTo>
                    <a:pt x="3284048" y="316456"/>
                  </a:lnTo>
                  <a:lnTo>
                    <a:pt x="3236423" y="294826"/>
                  </a:lnTo>
                  <a:lnTo>
                    <a:pt x="3203538" y="252128"/>
                  </a:lnTo>
                  <a:lnTo>
                    <a:pt x="3186964" y="192744"/>
                  </a:lnTo>
                  <a:lnTo>
                    <a:pt x="3184893" y="157099"/>
                  </a:lnTo>
                  <a:lnTo>
                    <a:pt x="3187135" y="125406"/>
                  </a:lnTo>
                  <a:lnTo>
                    <a:pt x="3205145" y="69641"/>
                  </a:lnTo>
                  <a:lnTo>
                    <a:pt x="3240560" y="25610"/>
                  </a:lnTo>
                  <a:lnTo>
                    <a:pt x="3288809" y="2837"/>
                  </a:lnTo>
                  <a:lnTo>
                    <a:pt x="331748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3085" y="1049147"/>
            <a:ext cx="2277110" cy="321310"/>
            <a:chOff x="503085" y="1049147"/>
            <a:chExt cx="2277110" cy="321310"/>
          </a:xfrm>
        </p:grpSpPr>
        <p:sp>
          <p:nvSpPr>
            <p:cNvPr id="15" name="object 15"/>
            <p:cNvSpPr/>
            <p:nvPr/>
          </p:nvSpPr>
          <p:spPr>
            <a:xfrm>
              <a:off x="503974" y="1050036"/>
              <a:ext cx="2275166" cy="3191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903" y="1145540"/>
              <a:ext cx="1636395" cy="114300"/>
            </a:xfrm>
            <a:custGeom>
              <a:avLst/>
              <a:gdLst/>
              <a:ahLst/>
              <a:cxnLst/>
              <a:rect l="l" t="t" r="r" b="b"/>
              <a:pathLst>
                <a:path w="1636395" h="114300">
                  <a:moveTo>
                    <a:pt x="1599133" y="0"/>
                  </a:moveTo>
                  <a:lnTo>
                    <a:pt x="1562049" y="114046"/>
                  </a:lnTo>
                  <a:lnTo>
                    <a:pt x="1636217" y="114046"/>
                  </a:lnTo>
                  <a:lnTo>
                    <a:pt x="1599133" y="0"/>
                  </a:lnTo>
                  <a:close/>
                </a:path>
                <a:path w="1636395" h="114300">
                  <a:moveTo>
                    <a:pt x="37058" y="0"/>
                  </a:moveTo>
                  <a:lnTo>
                    <a:pt x="0" y="114046"/>
                  </a:lnTo>
                  <a:lnTo>
                    <a:pt x="74117" y="114046"/>
                  </a:lnTo>
                  <a:lnTo>
                    <a:pt x="3705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9210" y="1101090"/>
              <a:ext cx="118859" cy="2151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4514" y="1097788"/>
              <a:ext cx="157606" cy="2236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3974" y="1050036"/>
              <a:ext cx="2275205" cy="319405"/>
            </a:xfrm>
            <a:custGeom>
              <a:avLst/>
              <a:gdLst/>
              <a:ahLst/>
              <a:cxnLst/>
              <a:rect l="l" t="t" r="r" b="b"/>
              <a:pathLst>
                <a:path w="2275205" h="319405">
                  <a:moveTo>
                    <a:pt x="1865464" y="5461"/>
                  </a:moveTo>
                  <a:lnTo>
                    <a:pt x="1920201" y="5461"/>
                  </a:lnTo>
                  <a:lnTo>
                    <a:pt x="1920201" y="265302"/>
                  </a:lnTo>
                  <a:lnTo>
                    <a:pt x="2059647" y="265302"/>
                  </a:lnTo>
                  <a:lnTo>
                    <a:pt x="2059647" y="313943"/>
                  </a:lnTo>
                  <a:lnTo>
                    <a:pt x="1865464" y="313943"/>
                  </a:lnTo>
                  <a:lnTo>
                    <a:pt x="1865464" y="5461"/>
                  </a:lnTo>
                  <a:close/>
                </a:path>
                <a:path w="2275205" h="319405">
                  <a:moveTo>
                    <a:pt x="303326" y="5461"/>
                  </a:moveTo>
                  <a:lnTo>
                    <a:pt x="329653" y="5461"/>
                  </a:lnTo>
                  <a:lnTo>
                    <a:pt x="475386" y="191642"/>
                  </a:lnTo>
                  <a:lnTo>
                    <a:pt x="475386" y="5461"/>
                  </a:lnTo>
                  <a:lnTo>
                    <a:pt x="528027" y="5461"/>
                  </a:lnTo>
                  <a:lnTo>
                    <a:pt x="528027" y="318135"/>
                  </a:lnTo>
                  <a:lnTo>
                    <a:pt x="505714" y="318135"/>
                  </a:lnTo>
                  <a:lnTo>
                    <a:pt x="355980" y="122936"/>
                  </a:lnTo>
                  <a:lnTo>
                    <a:pt x="355980" y="314198"/>
                  </a:lnTo>
                  <a:lnTo>
                    <a:pt x="303326" y="314198"/>
                  </a:lnTo>
                  <a:lnTo>
                    <a:pt x="303326" y="5461"/>
                  </a:lnTo>
                  <a:close/>
                </a:path>
                <a:path w="2275205" h="319405">
                  <a:moveTo>
                    <a:pt x="673709" y="3301"/>
                  </a:moveTo>
                  <a:lnTo>
                    <a:pt x="734128" y="13192"/>
                  </a:lnTo>
                  <a:lnTo>
                    <a:pt x="780630" y="42799"/>
                  </a:lnTo>
                  <a:lnTo>
                    <a:pt x="810237" y="88709"/>
                  </a:lnTo>
                  <a:lnTo>
                    <a:pt x="820127" y="147574"/>
                  </a:lnTo>
                  <a:lnTo>
                    <a:pt x="815672" y="198394"/>
                  </a:lnTo>
                  <a:lnTo>
                    <a:pt x="802308" y="239982"/>
                  </a:lnTo>
                  <a:lnTo>
                    <a:pt x="780037" y="272335"/>
                  </a:lnTo>
                  <a:lnTo>
                    <a:pt x="748861" y="295449"/>
                  </a:lnTo>
                  <a:lnTo>
                    <a:pt x="708782" y="309319"/>
                  </a:lnTo>
                  <a:lnTo>
                    <a:pt x="659803" y="313943"/>
                  </a:lnTo>
                  <a:lnTo>
                    <a:pt x="591362" y="313943"/>
                  </a:lnTo>
                  <a:lnTo>
                    <a:pt x="591362" y="5587"/>
                  </a:lnTo>
                  <a:lnTo>
                    <a:pt x="621070" y="4587"/>
                  </a:lnTo>
                  <a:lnTo>
                    <a:pt x="644699" y="3873"/>
                  </a:lnTo>
                  <a:lnTo>
                    <a:pt x="662246" y="3444"/>
                  </a:lnTo>
                  <a:lnTo>
                    <a:pt x="673709" y="3301"/>
                  </a:lnTo>
                  <a:close/>
                </a:path>
                <a:path w="2275205" h="319405">
                  <a:moveTo>
                    <a:pt x="1685124" y="1269"/>
                  </a:moveTo>
                  <a:lnTo>
                    <a:pt x="1709127" y="1269"/>
                  </a:lnTo>
                  <a:lnTo>
                    <a:pt x="1833079" y="313943"/>
                  </a:lnTo>
                  <a:lnTo>
                    <a:pt x="1772627" y="313943"/>
                  </a:lnTo>
                  <a:lnTo>
                    <a:pt x="1750148" y="251460"/>
                  </a:lnTo>
                  <a:lnTo>
                    <a:pt x="1644484" y="251460"/>
                  </a:lnTo>
                  <a:lnTo>
                    <a:pt x="1623021" y="313943"/>
                  </a:lnTo>
                  <a:lnTo>
                    <a:pt x="1562061" y="313943"/>
                  </a:lnTo>
                  <a:lnTo>
                    <a:pt x="1685124" y="1269"/>
                  </a:lnTo>
                  <a:close/>
                </a:path>
                <a:path w="2275205" h="319405">
                  <a:moveTo>
                    <a:pt x="122986" y="1269"/>
                  </a:moveTo>
                  <a:lnTo>
                    <a:pt x="146989" y="1269"/>
                  </a:lnTo>
                  <a:lnTo>
                    <a:pt x="271030" y="313943"/>
                  </a:lnTo>
                  <a:lnTo>
                    <a:pt x="210591" y="313943"/>
                  </a:lnTo>
                  <a:lnTo>
                    <a:pt x="188061" y="251460"/>
                  </a:lnTo>
                  <a:lnTo>
                    <a:pt x="82334" y="251460"/>
                  </a:lnTo>
                  <a:lnTo>
                    <a:pt x="60858" y="313943"/>
                  </a:lnTo>
                  <a:lnTo>
                    <a:pt x="0" y="313943"/>
                  </a:lnTo>
                  <a:lnTo>
                    <a:pt x="122986" y="1269"/>
                  </a:lnTo>
                  <a:close/>
                </a:path>
                <a:path w="2275205" h="319405">
                  <a:moveTo>
                    <a:pt x="2182583" y="126"/>
                  </a:moveTo>
                  <a:lnTo>
                    <a:pt x="2207563" y="1387"/>
                  </a:lnTo>
                  <a:lnTo>
                    <a:pt x="2228970" y="5159"/>
                  </a:lnTo>
                  <a:lnTo>
                    <a:pt x="2246806" y="11431"/>
                  </a:lnTo>
                  <a:lnTo>
                    <a:pt x="2261069" y="20192"/>
                  </a:lnTo>
                  <a:lnTo>
                    <a:pt x="2244432" y="67310"/>
                  </a:lnTo>
                  <a:lnTo>
                    <a:pt x="2229837" y="58308"/>
                  </a:lnTo>
                  <a:lnTo>
                    <a:pt x="2214826" y="51879"/>
                  </a:lnTo>
                  <a:lnTo>
                    <a:pt x="2199409" y="48021"/>
                  </a:lnTo>
                  <a:lnTo>
                    <a:pt x="2183599" y="46736"/>
                  </a:lnTo>
                  <a:lnTo>
                    <a:pt x="2174694" y="47357"/>
                  </a:lnTo>
                  <a:lnTo>
                    <a:pt x="2144493" y="75057"/>
                  </a:lnTo>
                  <a:lnTo>
                    <a:pt x="2143848" y="82676"/>
                  </a:lnTo>
                  <a:lnTo>
                    <a:pt x="2147516" y="96113"/>
                  </a:lnTo>
                  <a:lnTo>
                    <a:pt x="2158517" y="109775"/>
                  </a:lnTo>
                  <a:lnTo>
                    <a:pt x="2176853" y="123699"/>
                  </a:lnTo>
                  <a:lnTo>
                    <a:pt x="2202522" y="137922"/>
                  </a:lnTo>
                  <a:lnTo>
                    <a:pt x="2216955" y="145321"/>
                  </a:lnTo>
                  <a:lnTo>
                    <a:pt x="2229208" y="152447"/>
                  </a:lnTo>
                  <a:lnTo>
                    <a:pt x="2259307" y="179546"/>
                  </a:lnTo>
                  <a:lnTo>
                    <a:pt x="2274734" y="223081"/>
                  </a:lnTo>
                  <a:lnTo>
                    <a:pt x="2275166" y="233299"/>
                  </a:lnTo>
                  <a:lnTo>
                    <a:pt x="2273331" y="251229"/>
                  </a:lnTo>
                  <a:lnTo>
                    <a:pt x="2245702" y="295021"/>
                  </a:lnTo>
                  <a:lnTo>
                    <a:pt x="2211016" y="313134"/>
                  </a:lnTo>
                  <a:lnTo>
                    <a:pt x="2166327" y="319150"/>
                  </a:lnTo>
                  <a:lnTo>
                    <a:pt x="2145305" y="317767"/>
                  </a:lnTo>
                  <a:lnTo>
                    <a:pt x="2125306" y="313610"/>
                  </a:lnTo>
                  <a:lnTo>
                    <a:pt x="2106356" y="306667"/>
                  </a:lnTo>
                  <a:lnTo>
                    <a:pt x="2088476" y="296925"/>
                  </a:lnTo>
                  <a:lnTo>
                    <a:pt x="2108669" y="247776"/>
                  </a:lnTo>
                  <a:lnTo>
                    <a:pt x="2124810" y="257758"/>
                  </a:lnTo>
                  <a:lnTo>
                    <a:pt x="2140832" y="264858"/>
                  </a:lnTo>
                  <a:lnTo>
                    <a:pt x="2156711" y="269101"/>
                  </a:lnTo>
                  <a:lnTo>
                    <a:pt x="2172423" y="270510"/>
                  </a:lnTo>
                  <a:lnTo>
                    <a:pt x="2193519" y="268412"/>
                  </a:lnTo>
                  <a:lnTo>
                    <a:pt x="2208603" y="262112"/>
                  </a:lnTo>
                  <a:lnTo>
                    <a:pt x="2217661" y="251596"/>
                  </a:lnTo>
                  <a:lnTo>
                    <a:pt x="2220683" y="236854"/>
                  </a:lnTo>
                  <a:lnTo>
                    <a:pt x="2219969" y="229044"/>
                  </a:lnTo>
                  <a:lnTo>
                    <a:pt x="2191934" y="191595"/>
                  </a:lnTo>
                  <a:lnTo>
                    <a:pt x="2146178" y="166149"/>
                  </a:lnTo>
                  <a:lnTo>
                    <a:pt x="2132768" y="158448"/>
                  </a:lnTo>
                  <a:lnTo>
                    <a:pt x="2103748" y="132810"/>
                  </a:lnTo>
                  <a:lnTo>
                    <a:pt x="2089518" y="92517"/>
                  </a:lnTo>
                  <a:lnTo>
                    <a:pt x="2089111" y="83185"/>
                  </a:lnTo>
                  <a:lnTo>
                    <a:pt x="2090735" y="66039"/>
                  </a:lnTo>
                  <a:lnTo>
                    <a:pt x="2115273" y="23749"/>
                  </a:lnTo>
                  <a:lnTo>
                    <a:pt x="2162958" y="1603"/>
                  </a:lnTo>
                  <a:lnTo>
                    <a:pt x="2182583" y="126"/>
                  </a:lnTo>
                  <a:close/>
                </a:path>
                <a:path w="2275205" h="319405">
                  <a:moveTo>
                    <a:pt x="1141310" y="126"/>
                  </a:moveTo>
                  <a:lnTo>
                    <a:pt x="1165716" y="2030"/>
                  </a:lnTo>
                  <a:lnTo>
                    <a:pt x="1188253" y="7731"/>
                  </a:lnTo>
                  <a:lnTo>
                    <a:pt x="1208908" y="17218"/>
                  </a:lnTo>
                  <a:lnTo>
                    <a:pt x="1227670" y="30479"/>
                  </a:lnTo>
                  <a:lnTo>
                    <a:pt x="1204683" y="74549"/>
                  </a:lnTo>
                  <a:lnTo>
                    <a:pt x="1199181" y="70189"/>
                  </a:lnTo>
                  <a:lnTo>
                    <a:pt x="1192380" y="65865"/>
                  </a:lnTo>
                  <a:lnTo>
                    <a:pt x="1156011" y="50926"/>
                  </a:lnTo>
                  <a:lnTo>
                    <a:pt x="1140040" y="48767"/>
                  </a:lnTo>
                  <a:lnTo>
                    <a:pt x="1118488" y="50696"/>
                  </a:lnTo>
                  <a:lnTo>
                    <a:pt x="1082623" y="66127"/>
                  </a:lnTo>
                  <a:lnTo>
                    <a:pt x="1056711" y="96369"/>
                  </a:lnTo>
                  <a:lnTo>
                    <a:pt x="1043514" y="137707"/>
                  </a:lnTo>
                  <a:lnTo>
                    <a:pt x="1041869" y="162305"/>
                  </a:lnTo>
                  <a:lnTo>
                    <a:pt x="1043489" y="185717"/>
                  </a:lnTo>
                  <a:lnTo>
                    <a:pt x="1056443" y="225063"/>
                  </a:lnTo>
                  <a:lnTo>
                    <a:pt x="1081805" y="253954"/>
                  </a:lnTo>
                  <a:lnTo>
                    <a:pt x="1138008" y="270510"/>
                  </a:lnTo>
                  <a:lnTo>
                    <a:pt x="1151959" y="269509"/>
                  </a:lnTo>
                  <a:lnTo>
                    <a:pt x="1186141" y="193928"/>
                  </a:lnTo>
                  <a:lnTo>
                    <a:pt x="1143469" y="193928"/>
                  </a:lnTo>
                  <a:lnTo>
                    <a:pt x="1143469" y="147192"/>
                  </a:lnTo>
                  <a:lnTo>
                    <a:pt x="1240878" y="147192"/>
                  </a:lnTo>
                  <a:lnTo>
                    <a:pt x="1240878" y="285241"/>
                  </a:lnTo>
                  <a:lnTo>
                    <a:pt x="1205195" y="305333"/>
                  </a:lnTo>
                  <a:lnTo>
                    <a:pt x="1159694" y="316944"/>
                  </a:lnTo>
                  <a:lnTo>
                    <a:pt x="1129118" y="319150"/>
                  </a:lnTo>
                  <a:lnTo>
                    <a:pt x="1097686" y="316436"/>
                  </a:lnTo>
                  <a:lnTo>
                    <a:pt x="1045108" y="294719"/>
                  </a:lnTo>
                  <a:lnTo>
                    <a:pt x="1006960" y="252239"/>
                  </a:lnTo>
                  <a:lnTo>
                    <a:pt x="987529" y="194760"/>
                  </a:lnTo>
                  <a:lnTo>
                    <a:pt x="985100" y="160781"/>
                  </a:lnTo>
                  <a:lnTo>
                    <a:pt x="987744" y="126805"/>
                  </a:lnTo>
                  <a:lnTo>
                    <a:pt x="1008889" y="68806"/>
                  </a:lnTo>
                  <a:lnTo>
                    <a:pt x="1050370" y="25255"/>
                  </a:lnTo>
                  <a:lnTo>
                    <a:pt x="1107330" y="2915"/>
                  </a:lnTo>
                  <a:lnTo>
                    <a:pt x="1141310" y="126"/>
                  </a:lnTo>
                  <a:close/>
                </a:path>
                <a:path w="2275205" h="319405">
                  <a:moveTo>
                    <a:pt x="1407248" y="0"/>
                  </a:moveTo>
                  <a:lnTo>
                    <a:pt x="1466018" y="10302"/>
                  </a:lnTo>
                  <a:lnTo>
                    <a:pt x="1508975" y="41275"/>
                  </a:lnTo>
                  <a:lnTo>
                    <a:pt x="1535376" y="90804"/>
                  </a:lnTo>
                  <a:lnTo>
                    <a:pt x="1544154" y="157099"/>
                  </a:lnTo>
                  <a:lnTo>
                    <a:pt x="1541866" y="192434"/>
                  </a:lnTo>
                  <a:lnTo>
                    <a:pt x="1523527" y="251628"/>
                  </a:lnTo>
                  <a:lnTo>
                    <a:pt x="1487139" y="294558"/>
                  </a:lnTo>
                  <a:lnTo>
                    <a:pt x="1434942" y="316414"/>
                  </a:lnTo>
                  <a:lnTo>
                    <a:pt x="1403057" y="319150"/>
                  </a:lnTo>
                  <a:lnTo>
                    <a:pt x="1373816" y="316456"/>
                  </a:lnTo>
                  <a:lnTo>
                    <a:pt x="1326191" y="294826"/>
                  </a:lnTo>
                  <a:lnTo>
                    <a:pt x="1293306" y="252128"/>
                  </a:lnTo>
                  <a:lnTo>
                    <a:pt x="1276732" y="192744"/>
                  </a:lnTo>
                  <a:lnTo>
                    <a:pt x="1274660" y="157099"/>
                  </a:lnTo>
                  <a:lnTo>
                    <a:pt x="1276903" y="125406"/>
                  </a:lnTo>
                  <a:lnTo>
                    <a:pt x="1294913" y="69641"/>
                  </a:lnTo>
                  <a:lnTo>
                    <a:pt x="1330328" y="25610"/>
                  </a:lnTo>
                  <a:lnTo>
                    <a:pt x="1378576" y="2837"/>
                  </a:lnTo>
                  <a:lnTo>
                    <a:pt x="140724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35940" y="1632331"/>
            <a:ext cx="8074660" cy="48578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43560" indent="-27432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Objectives </a:t>
            </a:r>
            <a:r>
              <a:rPr sz="2800" spc="-5" dirty="0">
                <a:latin typeface="Times New Roman"/>
                <a:cs typeface="Times New Roman"/>
              </a:rPr>
              <a:t>are then </a:t>
            </a:r>
            <a:r>
              <a:rPr sz="2800" dirty="0">
                <a:latin typeface="Times New Roman"/>
                <a:cs typeface="Times New Roman"/>
              </a:rPr>
              <a:t>set </a:t>
            </a:r>
            <a:r>
              <a:rPr sz="2800" spc="-5" dirty="0">
                <a:latin typeface="Times New Roman"/>
                <a:cs typeface="Times New Roman"/>
              </a:rPr>
              <a:t>forth </a:t>
            </a:r>
            <a:r>
              <a:rPr sz="2800" dirty="0">
                <a:latin typeface="Times New Roman"/>
                <a:cs typeface="Times New Roman"/>
              </a:rPr>
              <a:t>on </a:t>
            </a:r>
            <a:r>
              <a:rPr sz="2800" spc="-5" dirty="0">
                <a:latin typeface="Times New Roman"/>
                <a:cs typeface="Times New Roman"/>
              </a:rPr>
              <a:t>the basis </a:t>
            </a:r>
            <a:r>
              <a:rPr sz="2800" spc="-265" dirty="0">
                <a:latin typeface="Times New Roman"/>
                <a:cs typeface="Times New Roman"/>
              </a:rPr>
              <a:t>of </a:t>
            </a:r>
            <a:r>
              <a:rPr sz="2800" spc="-26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D050"/>
                </a:solidFill>
                <a:latin typeface="Times New Roman"/>
                <a:cs typeface="Times New Roman"/>
              </a:rPr>
              <a:t>significant need</a:t>
            </a:r>
            <a:r>
              <a:rPr sz="2800" spc="-5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D050"/>
                </a:solidFill>
                <a:latin typeface="Times New Roman"/>
                <a:cs typeface="Times New Roman"/>
              </a:rPr>
              <a:t>identified.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3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Direct and</a:t>
            </a:r>
            <a:r>
              <a:rPr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C00000"/>
                </a:solidFill>
                <a:latin typeface="Times New Roman"/>
                <a:cs typeface="Times New Roman"/>
              </a:rPr>
              <a:t>clear</a:t>
            </a:r>
            <a:r>
              <a:rPr sz="2800" spc="-6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30000"/>
              </a:lnSpc>
              <a:spcBef>
                <a:spcPts val="605"/>
              </a:spcBef>
            </a:pPr>
            <a:r>
              <a:rPr sz="2800" spc="-16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make the objectives realistic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actionable: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Go through the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data and information</a:t>
            </a:r>
            <a:r>
              <a:rPr sz="2800" spc="3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analyzed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16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find </a:t>
            </a:r>
            <a:r>
              <a:rPr sz="2800" spc="-5" dirty="0">
                <a:latin typeface="Times New Roman"/>
                <a:cs typeface="Times New Roman"/>
              </a:rPr>
              <a:t>what could actually be done in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existing  situation, </a:t>
            </a:r>
            <a:r>
              <a:rPr sz="2800" spc="-5" dirty="0">
                <a:latin typeface="Times New Roman"/>
                <a:cs typeface="Times New Roman"/>
              </a:rPr>
              <a:t>with the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available resources and</a:t>
            </a:r>
            <a:r>
              <a:rPr sz="2800" spc="-2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time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will be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compatible.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644" y="176403"/>
            <a:ext cx="6254750" cy="269240"/>
            <a:chOff x="530644" y="176403"/>
            <a:chExt cx="6254750" cy="269240"/>
          </a:xfrm>
        </p:grpSpPr>
        <p:sp>
          <p:nvSpPr>
            <p:cNvPr id="3" name="object 3"/>
            <p:cNvSpPr/>
            <p:nvPr/>
          </p:nvSpPr>
          <p:spPr>
            <a:xfrm>
              <a:off x="531533" y="177292"/>
              <a:ext cx="6252679" cy="267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994" y="381000"/>
              <a:ext cx="64185" cy="64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4686" y="256032"/>
              <a:ext cx="2284730" cy="93980"/>
            </a:xfrm>
            <a:custGeom>
              <a:avLst/>
              <a:gdLst/>
              <a:ahLst/>
              <a:cxnLst/>
              <a:rect l="l" t="t" r="r" b="b"/>
              <a:pathLst>
                <a:path w="2284729" h="93979">
                  <a:moveTo>
                    <a:pt x="2253996" y="0"/>
                  </a:moveTo>
                  <a:lnTo>
                    <a:pt x="2223516" y="93852"/>
                  </a:lnTo>
                  <a:lnTo>
                    <a:pt x="2284476" y="93852"/>
                  </a:lnTo>
                  <a:lnTo>
                    <a:pt x="2253996" y="0"/>
                  </a:lnTo>
                  <a:close/>
                </a:path>
                <a:path w="2284729" h="93979">
                  <a:moveTo>
                    <a:pt x="30479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7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0194" y="219329"/>
              <a:ext cx="98171" cy="1774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47999" y="219329"/>
              <a:ext cx="79120" cy="85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9655" y="219329"/>
              <a:ext cx="79120" cy="85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8120" y="219329"/>
              <a:ext cx="98183" cy="1774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2769" y="219075"/>
              <a:ext cx="75310" cy="74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0769" y="216535"/>
              <a:ext cx="130047" cy="1845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12944" y="216535"/>
              <a:ext cx="130047" cy="1845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59304" y="216535"/>
              <a:ext cx="130047" cy="184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533" y="177292"/>
              <a:ext cx="6252845" cy="262890"/>
            </a:xfrm>
            <a:custGeom>
              <a:avLst/>
              <a:gdLst/>
              <a:ahLst/>
              <a:cxnLst/>
              <a:rect l="l" t="t" r="r" b="b"/>
              <a:pathLst>
                <a:path w="6252845" h="262890">
                  <a:moveTo>
                    <a:pt x="5826721" y="4572"/>
                  </a:moveTo>
                  <a:lnTo>
                    <a:pt x="5848311" y="4572"/>
                  </a:lnTo>
                  <a:lnTo>
                    <a:pt x="5968326" y="157860"/>
                  </a:lnTo>
                  <a:lnTo>
                    <a:pt x="5968326" y="4572"/>
                  </a:lnTo>
                  <a:lnTo>
                    <a:pt x="6011633" y="4572"/>
                  </a:lnTo>
                  <a:lnTo>
                    <a:pt x="6011633" y="262000"/>
                  </a:lnTo>
                  <a:lnTo>
                    <a:pt x="5993345" y="262000"/>
                  </a:lnTo>
                  <a:lnTo>
                    <a:pt x="5870028" y="101346"/>
                  </a:lnTo>
                  <a:lnTo>
                    <a:pt x="5870028" y="258698"/>
                  </a:lnTo>
                  <a:lnTo>
                    <a:pt x="5826721" y="258698"/>
                  </a:lnTo>
                  <a:lnTo>
                    <a:pt x="5826721" y="4572"/>
                  </a:lnTo>
                  <a:close/>
                </a:path>
                <a:path w="6252845" h="262890">
                  <a:moveTo>
                    <a:pt x="5291797" y="4572"/>
                  </a:moveTo>
                  <a:lnTo>
                    <a:pt x="5336882" y="4572"/>
                  </a:lnTo>
                  <a:lnTo>
                    <a:pt x="5336882" y="126110"/>
                  </a:lnTo>
                  <a:lnTo>
                    <a:pt x="5423242" y="4572"/>
                  </a:lnTo>
                  <a:lnTo>
                    <a:pt x="5474550" y="4572"/>
                  </a:lnTo>
                  <a:lnTo>
                    <a:pt x="5394921" y="115569"/>
                  </a:lnTo>
                  <a:lnTo>
                    <a:pt x="5489790" y="258571"/>
                  </a:lnTo>
                  <a:lnTo>
                    <a:pt x="5435815" y="258571"/>
                  </a:lnTo>
                  <a:lnTo>
                    <a:pt x="5365076" y="150367"/>
                  </a:lnTo>
                  <a:lnTo>
                    <a:pt x="5336882" y="189102"/>
                  </a:lnTo>
                  <a:lnTo>
                    <a:pt x="5336882" y="258571"/>
                  </a:lnTo>
                  <a:lnTo>
                    <a:pt x="5291797" y="258571"/>
                  </a:lnTo>
                  <a:lnTo>
                    <a:pt x="5291797" y="4572"/>
                  </a:lnTo>
                  <a:close/>
                </a:path>
                <a:path w="6252845" h="262890">
                  <a:moveTo>
                    <a:pt x="4486363" y="4572"/>
                  </a:moveTo>
                  <a:lnTo>
                    <a:pt x="4533353" y="4572"/>
                  </a:lnTo>
                  <a:lnTo>
                    <a:pt x="4580978" y="157860"/>
                  </a:lnTo>
                  <a:lnTo>
                    <a:pt x="4632540" y="4572"/>
                  </a:lnTo>
                  <a:lnTo>
                    <a:pt x="4652225" y="4572"/>
                  </a:lnTo>
                  <a:lnTo>
                    <a:pt x="4703914" y="157860"/>
                  </a:lnTo>
                  <a:lnTo>
                    <a:pt x="4751412" y="4572"/>
                  </a:lnTo>
                  <a:lnTo>
                    <a:pt x="4798402" y="4572"/>
                  </a:lnTo>
                  <a:lnTo>
                    <a:pt x="4716233" y="262000"/>
                  </a:lnTo>
                  <a:lnTo>
                    <a:pt x="4697691" y="262000"/>
                  </a:lnTo>
                  <a:lnTo>
                    <a:pt x="4642192" y="101853"/>
                  </a:lnTo>
                  <a:lnTo>
                    <a:pt x="4588344" y="262000"/>
                  </a:lnTo>
                  <a:lnTo>
                    <a:pt x="4569802" y="262000"/>
                  </a:lnTo>
                  <a:lnTo>
                    <a:pt x="4486363" y="4572"/>
                  </a:lnTo>
                  <a:close/>
                </a:path>
                <a:path w="6252845" h="262890">
                  <a:moveTo>
                    <a:pt x="4197565" y="4572"/>
                  </a:moveTo>
                  <a:lnTo>
                    <a:pt x="4364824" y="4572"/>
                  </a:lnTo>
                  <a:lnTo>
                    <a:pt x="4364824" y="44576"/>
                  </a:lnTo>
                  <a:lnTo>
                    <a:pt x="4242650" y="44576"/>
                  </a:lnTo>
                  <a:lnTo>
                    <a:pt x="4242650" y="104139"/>
                  </a:lnTo>
                  <a:lnTo>
                    <a:pt x="4331931" y="104139"/>
                  </a:lnTo>
                  <a:lnTo>
                    <a:pt x="4331931" y="142366"/>
                  </a:lnTo>
                  <a:lnTo>
                    <a:pt x="4242650" y="142366"/>
                  </a:lnTo>
                  <a:lnTo>
                    <a:pt x="4242650" y="258571"/>
                  </a:lnTo>
                  <a:lnTo>
                    <a:pt x="4197565" y="258571"/>
                  </a:lnTo>
                  <a:lnTo>
                    <a:pt x="4197565" y="4572"/>
                  </a:lnTo>
                  <a:close/>
                </a:path>
                <a:path w="6252845" h="262890">
                  <a:moveTo>
                    <a:pt x="3603205" y="4572"/>
                  </a:moveTo>
                  <a:lnTo>
                    <a:pt x="3624795" y="4572"/>
                  </a:lnTo>
                  <a:lnTo>
                    <a:pt x="3744810" y="157860"/>
                  </a:lnTo>
                  <a:lnTo>
                    <a:pt x="3744810" y="4572"/>
                  </a:lnTo>
                  <a:lnTo>
                    <a:pt x="3788117" y="4572"/>
                  </a:lnTo>
                  <a:lnTo>
                    <a:pt x="3788117" y="262000"/>
                  </a:lnTo>
                  <a:lnTo>
                    <a:pt x="3769829" y="262000"/>
                  </a:lnTo>
                  <a:lnTo>
                    <a:pt x="3646512" y="101346"/>
                  </a:lnTo>
                  <a:lnTo>
                    <a:pt x="3646512" y="258698"/>
                  </a:lnTo>
                  <a:lnTo>
                    <a:pt x="3603205" y="258698"/>
                  </a:lnTo>
                  <a:lnTo>
                    <a:pt x="3603205" y="4572"/>
                  </a:lnTo>
                  <a:close/>
                </a:path>
                <a:path w="6252845" h="262890">
                  <a:moveTo>
                    <a:pt x="3181057" y="4572"/>
                  </a:moveTo>
                  <a:lnTo>
                    <a:pt x="3226142" y="4572"/>
                  </a:lnTo>
                  <a:lnTo>
                    <a:pt x="3226142" y="218566"/>
                  </a:lnTo>
                  <a:lnTo>
                    <a:pt x="3340950" y="218566"/>
                  </a:lnTo>
                  <a:lnTo>
                    <a:pt x="3340950" y="258571"/>
                  </a:lnTo>
                  <a:lnTo>
                    <a:pt x="3181057" y="258571"/>
                  </a:lnTo>
                  <a:lnTo>
                    <a:pt x="3181057" y="4572"/>
                  </a:lnTo>
                  <a:close/>
                </a:path>
                <a:path w="6252845" h="262890">
                  <a:moveTo>
                    <a:pt x="2635719" y="4572"/>
                  </a:moveTo>
                  <a:lnTo>
                    <a:pt x="2846031" y="4572"/>
                  </a:lnTo>
                  <a:lnTo>
                    <a:pt x="2846031" y="44576"/>
                  </a:lnTo>
                  <a:lnTo>
                    <a:pt x="2761576" y="44576"/>
                  </a:lnTo>
                  <a:lnTo>
                    <a:pt x="2761576" y="258571"/>
                  </a:lnTo>
                  <a:lnTo>
                    <a:pt x="2716618" y="258571"/>
                  </a:lnTo>
                  <a:lnTo>
                    <a:pt x="2716618" y="44576"/>
                  </a:lnTo>
                  <a:lnTo>
                    <a:pt x="2635719" y="44576"/>
                  </a:lnTo>
                  <a:lnTo>
                    <a:pt x="2635719" y="4572"/>
                  </a:lnTo>
                  <a:close/>
                </a:path>
                <a:path w="6252845" h="262890">
                  <a:moveTo>
                    <a:pt x="2420581" y="4572"/>
                  </a:moveTo>
                  <a:lnTo>
                    <a:pt x="2442171" y="4572"/>
                  </a:lnTo>
                  <a:lnTo>
                    <a:pt x="2562186" y="157860"/>
                  </a:lnTo>
                  <a:lnTo>
                    <a:pt x="2562186" y="4572"/>
                  </a:lnTo>
                  <a:lnTo>
                    <a:pt x="2605493" y="4572"/>
                  </a:lnTo>
                  <a:lnTo>
                    <a:pt x="2605493" y="262000"/>
                  </a:lnTo>
                  <a:lnTo>
                    <a:pt x="2587205" y="262000"/>
                  </a:lnTo>
                  <a:lnTo>
                    <a:pt x="2463888" y="101346"/>
                  </a:lnTo>
                  <a:lnTo>
                    <a:pt x="2463888" y="258698"/>
                  </a:lnTo>
                  <a:lnTo>
                    <a:pt x="2420581" y="258698"/>
                  </a:lnTo>
                  <a:lnTo>
                    <a:pt x="2420581" y="4572"/>
                  </a:lnTo>
                  <a:close/>
                </a:path>
                <a:path w="6252845" h="262890">
                  <a:moveTo>
                    <a:pt x="2217889" y="4572"/>
                  </a:moveTo>
                  <a:lnTo>
                    <a:pt x="2379941" y="4572"/>
                  </a:lnTo>
                  <a:lnTo>
                    <a:pt x="2379941" y="44576"/>
                  </a:lnTo>
                  <a:lnTo>
                    <a:pt x="2262974" y="44576"/>
                  </a:lnTo>
                  <a:lnTo>
                    <a:pt x="2262974" y="104139"/>
                  </a:lnTo>
                  <a:lnTo>
                    <a:pt x="2346921" y="104139"/>
                  </a:lnTo>
                  <a:lnTo>
                    <a:pt x="2346921" y="142366"/>
                  </a:lnTo>
                  <a:lnTo>
                    <a:pt x="2262974" y="142366"/>
                  </a:lnTo>
                  <a:lnTo>
                    <a:pt x="2262974" y="218566"/>
                  </a:lnTo>
                  <a:lnTo>
                    <a:pt x="2378036" y="218566"/>
                  </a:lnTo>
                  <a:lnTo>
                    <a:pt x="2378036" y="258571"/>
                  </a:lnTo>
                  <a:lnTo>
                    <a:pt x="2217889" y="258571"/>
                  </a:lnTo>
                  <a:lnTo>
                    <a:pt x="2217889" y="4572"/>
                  </a:lnTo>
                  <a:close/>
                </a:path>
                <a:path w="6252845" h="262890">
                  <a:moveTo>
                    <a:pt x="1981288" y="4572"/>
                  </a:moveTo>
                  <a:lnTo>
                    <a:pt x="2005164" y="4572"/>
                  </a:lnTo>
                  <a:lnTo>
                    <a:pt x="2060155" y="175640"/>
                  </a:lnTo>
                  <a:lnTo>
                    <a:pt x="2113876" y="4572"/>
                  </a:lnTo>
                  <a:lnTo>
                    <a:pt x="2137625" y="4572"/>
                  </a:lnTo>
                  <a:lnTo>
                    <a:pt x="2189568" y="258698"/>
                  </a:lnTo>
                  <a:lnTo>
                    <a:pt x="2145880" y="258698"/>
                  </a:lnTo>
                  <a:lnTo>
                    <a:pt x="2119464" y="121792"/>
                  </a:lnTo>
                  <a:lnTo>
                    <a:pt x="2068283" y="262000"/>
                  </a:lnTo>
                  <a:lnTo>
                    <a:pt x="2052154" y="262000"/>
                  </a:lnTo>
                  <a:lnTo>
                    <a:pt x="2001100" y="121792"/>
                  </a:lnTo>
                  <a:lnTo>
                    <a:pt x="1973668" y="258698"/>
                  </a:lnTo>
                  <a:lnTo>
                    <a:pt x="1930107" y="258698"/>
                  </a:lnTo>
                  <a:lnTo>
                    <a:pt x="1981288" y="4572"/>
                  </a:lnTo>
                  <a:close/>
                </a:path>
                <a:path w="6252845" h="262890">
                  <a:moveTo>
                    <a:pt x="1297393" y="4572"/>
                  </a:moveTo>
                  <a:lnTo>
                    <a:pt x="1342478" y="4572"/>
                  </a:lnTo>
                  <a:lnTo>
                    <a:pt x="1342478" y="218566"/>
                  </a:lnTo>
                  <a:lnTo>
                    <a:pt x="1457286" y="218566"/>
                  </a:lnTo>
                  <a:lnTo>
                    <a:pt x="1457286" y="258571"/>
                  </a:lnTo>
                  <a:lnTo>
                    <a:pt x="1297393" y="258571"/>
                  </a:lnTo>
                  <a:lnTo>
                    <a:pt x="1297393" y="4572"/>
                  </a:lnTo>
                  <a:close/>
                </a:path>
                <a:path w="6252845" h="262890">
                  <a:moveTo>
                    <a:pt x="1094701" y="4572"/>
                  </a:moveTo>
                  <a:lnTo>
                    <a:pt x="1256753" y="4572"/>
                  </a:lnTo>
                  <a:lnTo>
                    <a:pt x="1256753" y="44576"/>
                  </a:lnTo>
                  <a:lnTo>
                    <a:pt x="1139786" y="44576"/>
                  </a:lnTo>
                  <a:lnTo>
                    <a:pt x="1139786" y="104139"/>
                  </a:lnTo>
                  <a:lnTo>
                    <a:pt x="1223733" y="104139"/>
                  </a:lnTo>
                  <a:lnTo>
                    <a:pt x="1223733" y="142366"/>
                  </a:lnTo>
                  <a:lnTo>
                    <a:pt x="1139786" y="142366"/>
                  </a:lnTo>
                  <a:lnTo>
                    <a:pt x="1139786" y="218566"/>
                  </a:lnTo>
                  <a:lnTo>
                    <a:pt x="1254848" y="218566"/>
                  </a:lnTo>
                  <a:lnTo>
                    <a:pt x="1254848" y="258571"/>
                  </a:lnTo>
                  <a:lnTo>
                    <a:pt x="1094701" y="258571"/>
                  </a:lnTo>
                  <a:lnTo>
                    <a:pt x="1094701" y="4572"/>
                  </a:lnTo>
                  <a:close/>
                </a:path>
                <a:path w="6252845" h="262890">
                  <a:moveTo>
                    <a:pt x="848575" y="4572"/>
                  </a:moveTo>
                  <a:lnTo>
                    <a:pt x="898105" y="4572"/>
                  </a:lnTo>
                  <a:lnTo>
                    <a:pt x="956906" y="176275"/>
                  </a:lnTo>
                  <a:lnTo>
                    <a:pt x="1019009" y="4572"/>
                  </a:lnTo>
                  <a:lnTo>
                    <a:pt x="1067523" y="4572"/>
                  </a:lnTo>
                  <a:lnTo>
                    <a:pt x="968336" y="262000"/>
                  </a:lnTo>
                  <a:lnTo>
                    <a:pt x="943571" y="262000"/>
                  </a:lnTo>
                  <a:lnTo>
                    <a:pt x="848575" y="4572"/>
                  </a:lnTo>
                  <a:close/>
                </a:path>
                <a:path w="6252845" h="262890">
                  <a:moveTo>
                    <a:pt x="671004" y="4572"/>
                  </a:moveTo>
                  <a:lnTo>
                    <a:pt x="833081" y="4572"/>
                  </a:lnTo>
                  <a:lnTo>
                    <a:pt x="833081" y="44576"/>
                  </a:lnTo>
                  <a:lnTo>
                    <a:pt x="716076" y="44576"/>
                  </a:lnTo>
                  <a:lnTo>
                    <a:pt x="716076" y="104139"/>
                  </a:lnTo>
                  <a:lnTo>
                    <a:pt x="800061" y="104139"/>
                  </a:lnTo>
                  <a:lnTo>
                    <a:pt x="800061" y="142366"/>
                  </a:lnTo>
                  <a:lnTo>
                    <a:pt x="716076" y="142366"/>
                  </a:lnTo>
                  <a:lnTo>
                    <a:pt x="716076" y="218566"/>
                  </a:lnTo>
                  <a:lnTo>
                    <a:pt x="831176" y="218566"/>
                  </a:lnTo>
                  <a:lnTo>
                    <a:pt x="831176" y="258571"/>
                  </a:lnTo>
                  <a:lnTo>
                    <a:pt x="671004" y="258571"/>
                  </a:lnTo>
                  <a:lnTo>
                    <a:pt x="671004" y="4572"/>
                  </a:lnTo>
                  <a:close/>
                </a:path>
                <a:path w="6252845" h="262890">
                  <a:moveTo>
                    <a:pt x="7099" y="3555"/>
                  </a:moveTo>
                  <a:lnTo>
                    <a:pt x="143903" y="3555"/>
                  </a:lnTo>
                  <a:lnTo>
                    <a:pt x="143903" y="41782"/>
                  </a:lnTo>
                  <a:lnTo>
                    <a:pt x="50444" y="41782"/>
                  </a:lnTo>
                  <a:lnTo>
                    <a:pt x="50444" y="87249"/>
                  </a:lnTo>
                  <a:lnTo>
                    <a:pt x="56450" y="84988"/>
                  </a:lnTo>
                  <a:lnTo>
                    <a:pt x="63018" y="83359"/>
                  </a:lnTo>
                  <a:lnTo>
                    <a:pt x="70152" y="82373"/>
                  </a:lnTo>
                  <a:lnTo>
                    <a:pt x="77850" y="82041"/>
                  </a:lnTo>
                  <a:lnTo>
                    <a:pt x="95493" y="83399"/>
                  </a:lnTo>
                  <a:lnTo>
                    <a:pt x="135496" y="103758"/>
                  </a:lnTo>
                  <a:lnTo>
                    <a:pt x="154427" y="146407"/>
                  </a:lnTo>
                  <a:lnTo>
                    <a:pt x="155689" y="165100"/>
                  </a:lnTo>
                  <a:lnTo>
                    <a:pt x="150043" y="207512"/>
                  </a:lnTo>
                  <a:lnTo>
                    <a:pt x="133107" y="237791"/>
                  </a:lnTo>
                  <a:lnTo>
                    <a:pt x="104881" y="255950"/>
                  </a:lnTo>
                  <a:lnTo>
                    <a:pt x="65366" y="262000"/>
                  </a:lnTo>
                  <a:lnTo>
                    <a:pt x="47236" y="260592"/>
                  </a:lnTo>
                  <a:lnTo>
                    <a:pt x="30297" y="256349"/>
                  </a:lnTo>
                  <a:lnTo>
                    <a:pt x="14551" y="249249"/>
                  </a:lnTo>
                  <a:lnTo>
                    <a:pt x="0" y="239267"/>
                  </a:lnTo>
                  <a:lnTo>
                    <a:pt x="17856" y="202183"/>
                  </a:lnTo>
                  <a:lnTo>
                    <a:pt x="31150" y="211611"/>
                  </a:lnTo>
                  <a:lnTo>
                    <a:pt x="43470" y="218360"/>
                  </a:lnTo>
                  <a:lnTo>
                    <a:pt x="54816" y="222418"/>
                  </a:lnTo>
                  <a:lnTo>
                    <a:pt x="65189" y="223773"/>
                  </a:lnTo>
                  <a:lnTo>
                    <a:pt x="84306" y="220414"/>
                  </a:lnTo>
                  <a:lnTo>
                    <a:pt x="97958" y="210327"/>
                  </a:lnTo>
                  <a:lnTo>
                    <a:pt x="106147" y="193502"/>
                  </a:lnTo>
                  <a:lnTo>
                    <a:pt x="108877" y="169925"/>
                  </a:lnTo>
                  <a:lnTo>
                    <a:pt x="108260" y="157924"/>
                  </a:lnTo>
                  <a:lnTo>
                    <a:pt x="85775" y="123348"/>
                  </a:lnTo>
                  <a:lnTo>
                    <a:pt x="65887" y="120396"/>
                  </a:lnTo>
                  <a:lnTo>
                    <a:pt x="55457" y="121681"/>
                  </a:lnTo>
                  <a:lnTo>
                    <a:pt x="45161" y="125539"/>
                  </a:lnTo>
                  <a:lnTo>
                    <a:pt x="34998" y="131968"/>
                  </a:lnTo>
                  <a:lnTo>
                    <a:pt x="24968" y="140969"/>
                  </a:lnTo>
                  <a:lnTo>
                    <a:pt x="7099" y="129412"/>
                  </a:lnTo>
                  <a:lnTo>
                    <a:pt x="7099" y="3555"/>
                  </a:lnTo>
                  <a:close/>
                </a:path>
                <a:path w="6252845" h="262890">
                  <a:moveTo>
                    <a:pt x="6132283" y="2793"/>
                  </a:moveTo>
                  <a:lnTo>
                    <a:pt x="6181988" y="10953"/>
                  </a:lnTo>
                  <a:lnTo>
                    <a:pt x="6220167" y="35305"/>
                  </a:lnTo>
                  <a:lnTo>
                    <a:pt x="6244567" y="73136"/>
                  </a:lnTo>
                  <a:lnTo>
                    <a:pt x="6252679" y="121538"/>
                  </a:lnTo>
                  <a:lnTo>
                    <a:pt x="6247405" y="170854"/>
                  </a:lnTo>
                  <a:lnTo>
                    <a:pt x="6231579" y="209221"/>
                  </a:lnTo>
                  <a:lnTo>
                    <a:pt x="6205195" y="236634"/>
                  </a:lnTo>
                  <a:lnTo>
                    <a:pt x="6168246" y="253086"/>
                  </a:lnTo>
                  <a:lnTo>
                    <a:pt x="6120726" y="258571"/>
                  </a:lnTo>
                  <a:lnTo>
                    <a:pt x="6064465" y="258571"/>
                  </a:lnTo>
                  <a:lnTo>
                    <a:pt x="6064465" y="4699"/>
                  </a:lnTo>
                  <a:lnTo>
                    <a:pt x="6088921" y="3865"/>
                  </a:lnTo>
                  <a:lnTo>
                    <a:pt x="6108376" y="3270"/>
                  </a:lnTo>
                  <a:lnTo>
                    <a:pt x="6122830" y="2913"/>
                  </a:lnTo>
                  <a:lnTo>
                    <a:pt x="6132283" y="2793"/>
                  </a:lnTo>
                  <a:close/>
                </a:path>
                <a:path w="6252845" h="262890">
                  <a:moveTo>
                    <a:pt x="3024974" y="2793"/>
                  </a:moveTo>
                  <a:lnTo>
                    <a:pt x="3077076" y="7445"/>
                  </a:lnTo>
                  <a:lnTo>
                    <a:pt x="3112985" y="21335"/>
                  </a:lnTo>
                  <a:lnTo>
                    <a:pt x="3139060" y="60680"/>
                  </a:lnTo>
                  <a:lnTo>
                    <a:pt x="3140798" y="78993"/>
                  </a:lnTo>
                  <a:lnTo>
                    <a:pt x="3134349" y="117185"/>
                  </a:lnTo>
                  <a:lnTo>
                    <a:pt x="3115017" y="144494"/>
                  </a:lnTo>
                  <a:lnTo>
                    <a:pt x="3082827" y="160897"/>
                  </a:lnTo>
                  <a:lnTo>
                    <a:pt x="3037801" y="166369"/>
                  </a:lnTo>
                  <a:lnTo>
                    <a:pt x="3032721" y="166369"/>
                  </a:lnTo>
                  <a:lnTo>
                    <a:pt x="3025863" y="165988"/>
                  </a:lnTo>
                  <a:lnTo>
                    <a:pt x="3017354" y="165100"/>
                  </a:lnTo>
                  <a:lnTo>
                    <a:pt x="3017354" y="258571"/>
                  </a:lnTo>
                  <a:lnTo>
                    <a:pt x="2972269" y="258571"/>
                  </a:lnTo>
                  <a:lnTo>
                    <a:pt x="2972269" y="4699"/>
                  </a:lnTo>
                  <a:lnTo>
                    <a:pt x="2992435" y="3865"/>
                  </a:lnTo>
                  <a:lnTo>
                    <a:pt x="3007956" y="3270"/>
                  </a:lnTo>
                  <a:lnTo>
                    <a:pt x="3018811" y="2913"/>
                  </a:lnTo>
                  <a:lnTo>
                    <a:pt x="3024974" y="2793"/>
                  </a:lnTo>
                  <a:close/>
                </a:path>
                <a:path w="6252845" h="262890">
                  <a:moveTo>
                    <a:pt x="1796630" y="2793"/>
                  </a:moveTo>
                  <a:lnTo>
                    <a:pt x="1848732" y="7445"/>
                  </a:lnTo>
                  <a:lnTo>
                    <a:pt x="1884641" y="21335"/>
                  </a:lnTo>
                  <a:lnTo>
                    <a:pt x="1910716" y="60680"/>
                  </a:lnTo>
                  <a:lnTo>
                    <a:pt x="1912454" y="78993"/>
                  </a:lnTo>
                  <a:lnTo>
                    <a:pt x="1906005" y="117185"/>
                  </a:lnTo>
                  <a:lnTo>
                    <a:pt x="1886673" y="144494"/>
                  </a:lnTo>
                  <a:lnTo>
                    <a:pt x="1854483" y="160897"/>
                  </a:lnTo>
                  <a:lnTo>
                    <a:pt x="1809457" y="166369"/>
                  </a:lnTo>
                  <a:lnTo>
                    <a:pt x="1804377" y="166369"/>
                  </a:lnTo>
                  <a:lnTo>
                    <a:pt x="1797519" y="165988"/>
                  </a:lnTo>
                  <a:lnTo>
                    <a:pt x="1789010" y="165100"/>
                  </a:lnTo>
                  <a:lnTo>
                    <a:pt x="1789010" y="258571"/>
                  </a:lnTo>
                  <a:lnTo>
                    <a:pt x="1743925" y="258571"/>
                  </a:lnTo>
                  <a:lnTo>
                    <a:pt x="1743925" y="4699"/>
                  </a:lnTo>
                  <a:lnTo>
                    <a:pt x="1764091" y="3865"/>
                  </a:lnTo>
                  <a:lnTo>
                    <a:pt x="1779612" y="3270"/>
                  </a:lnTo>
                  <a:lnTo>
                    <a:pt x="1790467" y="2913"/>
                  </a:lnTo>
                  <a:lnTo>
                    <a:pt x="1796630" y="2793"/>
                  </a:lnTo>
                  <a:close/>
                </a:path>
                <a:path w="6252845" h="262890">
                  <a:moveTo>
                    <a:pt x="510197" y="2793"/>
                  </a:moveTo>
                  <a:lnTo>
                    <a:pt x="559933" y="10953"/>
                  </a:lnTo>
                  <a:lnTo>
                    <a:pt x="598182" y="35305"/>
                  </a:lnTo>
                  <a:lnTo>
                    <a:pt x="622568" y="73136"/>
                  </a:lnTo>
                  <a:lnTo>
                    <a:pt x="630694" y="121538"/>
                  </a:lnTo>
                  <a:lnTo>
                    <a:pt x="625417" y="170854"/>
                  </a:lnTo>
                  <a:lnTo>
                    <a:pt x="609584" y="209221"/>
                  </a:lnTo>
                  <a:lnTo>
                    <a:pt x="583196" y="236634"/>
                  </a:lnTo>
                  <a:lnTo>
                    <a:pt x="546252" y="253086"/>
                  </a:lnTo>
                  <a:lnTo>
                    <a:pt x="498754" y="258571"/>
                  </a:lnTo>
                  <a:lnTo>
                    <a:pt x="442404" y="258571"/>
                  </a:lnTo>
                  <a:lnTo>
                    <a:pt x="442404" y="4699"/>
                  </a:lnTo>
                  <a:lnTo>
                    <a:pt x="466859" y="3865"/>
                  </a:lnTo>
                  <a:lnTo>
                    <a:pt x="486311" y="3270"/>
                  </a:lnTo>
                  <a:lnTo>
                    <a:pt x="500758" y="2913"/>
                  </a:lnTo>
                  <a:lnTo>
                    <a:pt x="510197" y="2793"/>
                  </a:lnTo>
                  <a:close/>
                </a:path>
                <a:path w="6252845" h="262890">
                  <a:moveTo>
                    <a:pt x="5145747" y="1904"/>
                  </a:moveTo>
                  <a:lnTo>
                    <a:pt x="5188086" y="6594"/>
                  </a:lnTo>
                  <a:lnTo>
                    <a:pt x="5218328" y="20653"/>
                  </a:lnTo>
                  <a:lnTo>
                    <a:pt x="5236473" y="44070"/>
                  </a:lnTo>
                  <a:lnTo>
                    <a:pt x="5242521" y="76834"/>
                  </a:lnTo>
                  <a:lnTo>
                    <a:pt x="5241688" y="87889"/>
                  </a:lnTo>
                  <a:lnTo>
                    <a:pt x="5222070" y="126553"/>
                  </a:lnTo>
                  <a:lnTo>
                    <a:pt x="5195531" y="144144"/>
                  </a:lnTo>
                  <a:lnTo>
                    <a:pt x="5270588" y="258571"/>
                  </a:lnTo>
                  <a:lnTo>
                    <a:pt x="5218518" y="258571"/>
                  </a:lnTo>
                  <a:lnTo>
                    <a:pt x="5150827" y="153669"/>
                  </a:lnTo>
                  <a:lnTo>
                    <a:pt x="5145182" y="153525"/>
                  </a:lnTo>
                  <a:lnTo>
                    <a:pt x="5138524" y="153273"/>
                  </a:lnTo>
                  <a:lnTo>
                    <a:pt x="5130843" y="152902"/>
                  </a:lnTo>
                  <a:lnTo>
                    <a:pt x="5122125" y="152400"/>
                  </a:lnTo>
                  <a:lnTo>
                    <a:pt x="5122125" y="258571"/>
                  </a:lnTo>
                  <a:lnTo>
                    <a:pt x="5075389" y="258571"/>
                  </a:lnTo>
                  <a:lnTo>
                    <a:pt x="5075389" y="4572"/>
                  </a:lnTo>
                  <a:lnTo>
                    <a:pt x="5078652" y="4498"/>
                  </a:lnTo>
                  <a:lnTo>
                    <a:pt x="5084629" y="4270"/>
                  </a:lnTo>
                  <a:lnTo>
                    <a:pt x="5093320" y="3875"/>
                  </a:lnTo>
                  <a:lnTo>
                    <a:pt x="5104726" y="3301"/>
                  </a:lnTo>
                  <a:lnTo>
                    <a:pt x="5116797" y="2708"/>
                  </a:lnTo>
                  <a:lnTo>
                    <a:pt x="5127666" y="2270"/>
                  </a:lnTo>
                  <a:lnTo>
                    <a:pt x="5137320" y="1998"/>
                  </a:lnTo>
                  <a:lnTo>
                    <a:pt x="5145747" y="1904"/>
                  </a:lnTo>
                  <a:close/>
                </a:path>
                <a:path w="6252845" h="262890">
                  <a:moveTo>
                    <a:pt x="5677242" y="1142"/>
                  </a:moveTo>
                  <a:lnTo>
                    <a:pt x="5697054" y="1142"/>
                  </a:lnTo>
                  <a:lnTo>
                    <a:pt x="5799162" y="258571"/>
                  </a:lnTo>
                  <a:lnTo>
                    <a:pt x="5749378" y="258571"/>
                  </a:lnTo>
                  <a:lnTo>
                    <a:pt x="5730836" y="207136"/>
                  </a:lnTo>
                  <a:lnTo>
                    <a:pt x="5643841" y="207136"/>
                  </a:lnTo>
                  <a:lnTo>
                    <a:pt x="5626061" y="258571"/>
                  </a:lnTo>
                  <a:lnTo>
                    <a:pt x="5576023" y="258571"/>
                  </a:lnTo>
                  <a:lnTo>
                    <a:pt x="5677242" y="1142"/>
                  </a:lnTo>
                  <a:close/>
                </a:path>
                <a:path w="6252845" h="262890">
                  <a:moveTo>
                    <a:pt x="3453726" y="1142"/>
                  </a:moveTo>
                  <a:lnTo>
                    <a:pt x="3473538" y="1142"/>
                  </a:lnTo>
                  <a:lnTo>
                    <a:pt x="3575646" y="258571"/>
                  </a:lnTo>
                  <a:lnTo>
                    <a:pt x="3525862" y="258571"/>
                  </a:lnTo>
                  <a:lnTo>
                    <a:pt x="3507320" y="207136"/>
                  </a:lnTo>
                  <a:lnTo>
                    <a:pt x="3420325" y="207136"/>
                  </a:lnTo>
                  <a:lnTo>
                    <a:pt x="3402545" y="258571"/>
                  </a:lnTo>
                  <a:lnTo>
                    <a:pt x="3352507" y="258571"/>
                  </a:lnTo>
                  <a:lnTo>
                    <a:pt x="3453726" y="1142"/>
                  </a:lnTo>
                  <a:close/>
                </a:path>
                <a:path w="6252845" h="262890">
                  <a:moveTo>
                    <a:pt x="4922481" y="0"/>
                  </a:moveTo>
                  <a:lnTo>
                    <a:pt x="4970868" y="8540"/>
                  </a:lnTo>
                  <a:lnTo>
                    <a:pt x="5006301" y="34035"/>
                  </a:lnTo>
                  <a:lnTo>
                    <a:pt x="5028018" y="74866"/>
                  </a:lnTo>
                  <a:lnTo>
                    <a:pt x="5035257" y="129412"/>
                  </a:lnTo>
                  <a:lnTo>
                    <a:pt x="5033354" y="158509"/>
                  </a:lnTo>
                  <a:lnTo>
                    <a:pt x="5018166" y="207226"/>
                  </a:lnTo>
                  <a:lnTo>
                    <a:pt x="4988240" y="242583"/>
                  </a:lnTo>
                  <a:lnTo>
                    <a:pt x="4945290" y="260629"/>
                  </a:lnTo>
                  <a:lnTo>
                    <a:pt x="4919052" y="262889"/>
                  </a:lnTo>
                  <a:lnTo>
                    <a:pt x="4895002" y="260653"/>
                  </a:lnTo>
                  <a:lnTo>
                    <a:pt x="4855759" y="242798"/>
                  </a:lnTo>
                  <a:lnTo>
                    <a:pt x="4828638" y="207672"/>
                  </a:lnTo>
                  <a:lnTo>
                    <a:pt x="4814974" y="158801"/>
                  </a:lnTo>
                  <a:lnTo>
                    <a:pt x="4813261" y="129412"/>
                  </a:lnTo>
                  <a:lnTo>
                    <a:pt x="4815119" y="103314"/>
                  </a:lnTo>
                  <a:lnTo>
                    <a:pt x="4829978" y="57403"/>
                  </a:lnTo>
                  <a:lnTo>
                    <a:pt x="4859098" y="21163"/>
                  </a:lnTo>
                  <a:lnTo>
                    <a:pt x="4898861" y="2355"/>
                  </a:lnTo>
                  <a:lnTo>
                    <a:pt x="4922481" y="0"/>
                  </a:lnTo>
                  <a:close/>
                </a:path>
                <a:path w="6252845" h="262890">
                  <a:moveTo>
                    <a:pt x="4044657" y="0"/>
                  </a:moveTo>
                  <a:lnTo>
                    <a:pt x="4093044" y="8540"/>
                  </a:lnTo>
                  <a:lnTo>
                    <a:pt x="4128477" y="34035"/>
                  </a:lnTo>
                  <a:lnTo>
                    <a:pt x="4150194" y="74866"/>
                  </a:lnTo>
                  <a:lnTo>
                    <a:pt x="4157433" y="129412"/>
                  </a:lnTo>
                  <a:lnTo>
                    <a:pt x="4155530" y="158509"/>
                  </a:lnTo>
                  <a:lnTo>
                    <a:pt x="4140342" y="207226"/>
                  </a:lnTo>
                  <a:lnTo>
                    <a:pt x="4110416" y="242583"/>
                  </a:lnTo>
                  <a:lnTo>
                    <a:pt x="4067466" y="260629"/>
                  </a:lnTo>
                  <a:lnTo>
                    <a:pt x="4041228" y="262889"/>
                  </a:lnTo>
                  <a:lnTo>
                    <a:pt x="4017178" y="260653"/>
                  </a:lnTo>
                  <a:lnTo>
                    <a:pt x="3977935" y="242798"/>
                  </a:lnTo>
                  <a:lnTo>
                    <a:pt x="3950814" y="207672"/>
                  </a:lnTo>
                  <a:lnTo>
                    <a:pt x="3937150" y="158801"/>
                  </a:lnTo>
                  <a:lnTo>
                    <a:pt x="3935437" y="129412"/>
                  </a:lnTo>
                  <a:lnTo>
                    <a:pt x="3937295" y="103314"/>
                  </a:lnTo>
                  <a:lnTo>
                    <a:pt x="3952154" y="57403"/>
                  </a:lnTo>
                  <a:lnTo>
                    <a:pt x="3981274" y="21163"/>
                  </a:lnTo>
                  <a:lnTo>
                    <a:pt x="4021037" y="2355"/>
                  </a:lnTo>
                  <a:lnTo>
                    <a:pt x="4044657" y="0"/>
                  </a:lnTo>
                  <a:close/>
                </a:path>
                <a:path w="6252845" h="262890">
                  <a:moveTo>
                    <a:pt x="1591017" y="0"/>
                  </a:moveTo>
                  <a:lnTo>
                    <a:pt x="1639404" y="8540"/>
                  </a:lnTo>
                  <a:lnTo>
                    <a:pt x="1674837" y="34035"/>
                  </a:lnTo>
                  <a:lnTo>
                    <a:pt x="1696554" y="74866"/>
                  </a:lnTo>
                  <a:lnTo>
                    <a:pt x="1703793" y="129412"/>
                  </a:lnTo>
                  <a:lnTo>
                    <a:pt x="1701890" y="158509"/>
                  </a:lnTo>
                  <a:lnTo>
                    <a:pt x="1686702" y="207226"/>
                  </a:lnTo>
                  <a:lnTo>
                    <a:pt x="1656776" y="242583"/>
                  </a:lnTo>
                  <a:lnTo>
                    <a:pt x="1613826" y="260629"/>
                  </a:lnTo>
                  <a:lnTo>
                    <a:pt x="1587588" y="262889"/>
                  </a:lnTo>
                  <a:lnTo>
                    <a:pt x="1563538" y="260653"/>
                  </a:lnTo>
                  <a:lnTo>
                    <a:pt x="1524295" y="242798"/>
                  </a:lnTo>
                  <a:lnTo>
                    <a:pt x="1497174" y="207672"/>
                  </a:lnTo>
                  <a:lnTo>
                    <a:pt x="1483510" y="158801"/>
                  </a:lnTo>
                  <a:lnTo>
                    <a:pt x="1481797" y="129412"/>
                  </a:lnTo>
                  <a:lnTo>
                    <a:pt x="1483655" y="103314"/>
                  </a:lnTo>
                  <a:lnTo>
                    <a:pt x="1498514" y="57403"/>
                  </a:lnTo>
                  <a:lnTo>
                    <a:pt x="1527634" y="21163"/>
                  </a:lnTo>
                  <a:lnTo>
                    <a:pt x="1567397" y="2355"/>
                  </a:lnTo>
                  <a:lnTo>
                    <a:pt x="159101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15899" y="603123"/>
            <a:ext cx="4453255" cy="264795"/>
            <a:chOff x="515899" y="603123"/>
            <a:chExt cx="4453255" cy="264795"/>
          </a:xfrm>
        </p:grpSpPr>
        <p:sp>
          <p:nvSpPr>
            <p:cNvPr id="16" name="object 16"/>
            <p:cNvSpPr/>
            <p:nvPr/>
          </p:nvSpPr>
          <p:spPr>
            <a:xfrm>
              <a:off x="516788" y="604012"/>
              <a:ext cx="4451451" cy="2628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2347" y="682752"/>
              <a:ext cx="3144520" cy="93980"/>
            </a:xfrm>
            <a:custGeom>
              <a:avLst/>
              <a:gdLst/>
              <a:ahLst/>
              <a:cxnLst/>
              <a:rect l="l" t="t" r="r" b="b"/>
              <a:pathLst>
                <a:path w="3144520" h="93979">
                  <a:moveTo>
                    <a:pt x="3113570" y="0"/>
                  </a:moveTo>
                  <a:lnTo>
                    <a:pt x="3083090" y="93852"/>
                  </a:lnTo>
                  <a:lnTo>
                    <a:pt x="3144050" y="93852"/>
                  </a:lnTo>
                  <a:lnTo>
                    <a:pt x="3113570" y="0"/>
                  </a:lnTo>
                  <a:close/>
                </a:path>
                <a:path w="3144520" h="93979">
                  <a:moveTo>
                    <a:pt x="1121702" y="0"/>
                  </a:moveTo>
                  <a:lnTo>
                    <a:pt x="1091222" y="93852"/>
                  </a:lnTo>
                  <a:lnTo>
                    <a:pt x="1152182" y="93852"/>
                  </a:lnTo>
                  <a:lnTo>
                    <a:pt x="1121702" y="0"/>
                  </a:lnTo>
                  <a:close/>
                </a:path>
                <a:path w="3144520" h="93979">
                  <a:moveTo>
                    <a:pt x="30505" y="0"/>
                  </a:moveTo>
                  <a:lnTo>
                    <a:pt x="0" y="93852"/>
                  </a:lnTo>
                  <a:lnTo>
                    <a:pt x="61023" y="93852"/>
                  </a:lnTo>
                  <a:lnTo>
                    <a:pt x="305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6247" y="646049"/>
              <a:ext cx="79120" cy="850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3666" y="646049"/>
              <a:ext cx="98170" cy="1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9378" y="645795"/>
              <a:ext cx="75311" cy="744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09469" y="645795"/>
              <a:ext cx="75311" cy="744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72736" y="643255"/>
              <a:ext cx="130048" cy="184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5897" y="643255"/>
              <a:ext cx="130047" cy="184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0493" y="643255"/>
              <a:ext cx="130047" cy="184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6788" y="604012"/>
              <a:ext cx="4451985" cy="262890"/>
            </a:xfrm>
            <a:custGeom>
              <a:avLst/>
              <a:gdLst/>
              <a:ahLst/>
              <a:cxnLst/>
              <a:rect l="l" t="t" r="r" b="b"/>
              <a:pathLst>
                <a:path w="4451985" h="262890">
                  <a:moveTo>
                    <a:pt x="4072102" y="4572"/>
                  </a:moveTo>
                  <a:lnTo>
                    <a:pt x="4093692" y="4572"/>
                  </a:lnTo>
                  <a:lnTo>
                    <a:pt x="4213707" y="157861"/>
                  </a:lnTo>
                  <a:lnTo>
                    <a:pt x="4213707" y="4572"/>
                  </a:lnTo>
                  <a:lnTo>
                    <a:pt x="4257014" y="4572"/>
                  </a:lnTo>
                  <a:lnTo>
                    <a:pt x="4257014" y="262000"/>
                  </a:lnTo>
                  <a:lnTo>
                    <a:pt x="4238726" y="262000"/>
                  </a:lnTo>
                  <a:lnTo>
                    <a:pt x="4115409" y="101346"/>
                  </a:lnTo>
                  <a:lnTo>
                    <a:pt x="4115409" y="258699"/>
                  </a:lnTo>
                  <a:lnTo>
                    <a:pt x="4072102" y="258699"/>
                  </a:lnTo>
                  <a:lnTo>
                    <a:pt x="4072102" y="4572"/>
                  </a:lnTo>
                  <a:close/>
                </a:path>
                <a:path w="4451985" h="262890">
                  <a:moveTo>
                    <a:pt x="3723995" y="4572"/>
                  </a:moveTo>
                  <a:lnTo>
                    <a:pt x="3769080" y="4572"/>
                  </a:lnTo>
                  <a:lnTo>
                    <a:pt x="3769080" y="258572"/>
                  </a:lnTo>
                  <a:lnTo>
                    <a:pt x="3723995" y="258572"/>
                  </a:lnTo>
                  <a:lnTo>
                    <a:pt x="3723995" y="4572"/>
                  </a:lnTo>
                  <a:close/>
                </a:path>
                <a:path w="4451985" h="262890">
                  <a:moveTo>
                    <a:pt x="3482568" y="4572"/>
                  </a:moveTo>
                  <a:lnTo>
                    <a:pt x="3692880" y="4572"/>
                  </a:lnTo>
                  <a:lnTo>
                    <a:pt x="3692880" y="44576"/>
                  </a:lnTo>
                  <a:lnTo>
                    <a:pt x="3608425" y="44576"/>
                  </a:lnTo>
                  <a:lnTo>
                    <a:pt x="3608425" y="258572"/>
                  </a:lnTo>
                  <a:lnTo>
                    <a:pt x="3563467" y="258572"/>
                  </a:lnTo>
                  <a:lnTo>
                    <a:pt x="3563467" y="44576"/>
                  </a:lnTo>
                  <a:lnTo>
                    <a:pt x="3482568" y="44576"/>
                  </a:lnTo>
                  <a:lnTo>
                    <a:pt x="3482568" y="4572"/>
                  </a:lnTo>
                  <a:close/>
                </a:path>
                <a:path w="4451985" h="262890">
                  <a:moveTo>
                    <a:pt x="2894050" y="4572"/>
                  </a:moveTo>
                  <a:lnTo>
                    <a:pt x="3056102" y="4572"/>
                  </a:lnTo>
                  <a:lnTo>
                    <a:pt x="3056102" y="44576"/>
                  </a:lnTo>
                  <a:lnTo>
                    <a:pt x="2939135" y="44576"/>
                  </a:lnTo>
                  <a:lnTo>
                    <a:pt x="2939135" y="104139"/>
                  </a:lnTo>
                  <a:lnTo>
                    <a:pt x="3023082" y="104139"/>
                  </a:lnTo>
                  <a:lnTo>
                    <a:pt x="3023082" y="142366"/>
                  </a:lnTo>
                  <a:lnTo>
                    <a:pt x="2939135" y="142366"/>
                  </a:lnTo>
                  <a:lnTo>
                    <a:pt x="2939135" y="218566"/>
                  </a:lnTo>
                  <a:lnTo>
                    <a:pt x="3054197" y="218566"/>
                  </a:lnTo>
                  <a:lnTo>
                    <a:pt x="3054197" y="258572"/>
                  </a:lnTo>
                  <a:lnTo>
                    <a:pt x="2894050" y="258572"/>
                  </a:lnTo>
                  <a:lnTo>
                    <a:pt x="2894050" y="4572"/>
                  </a:lnTo>
                  <a:close/>
                </a:path>
                <a:path w="4451985" h="262890">
                  <a:moveTo>
                    <a:pt x="2119858" y="4572"/>
                  </a:moveTo>
                  <a:lnTo>
                    <a:pt x="2287117" y="4572"/>
                  </a:lnTo>
                  <a:lnTo>
                    <a:pt x="2287117" y="44576"/>
                  </a:lnTo>
                  <a:lnTo>
                    <a:pt x="2164943" y="44576"/>
                  </a:lnTo>
                  <a:lnTo>
                    <a:pt x="2164943" y="104139"/>
                  </a:lnTo>
                  <a:lnTo>
                    <a:pt x="2254224" y="104139"/>
                  </a:lnTo>
                  <a:lnTo>
                    <a:pt x="2254224" y="142366"/>
                  </a:lnTo>
                  <a:lnTo>
                    <a:pt x="2164943" y="142366"/>
                  </a:lnTo>
                  <a:lnTo>
                    <a:pt x="2164943" y="258572"/>
                  </a:lnTo>
                  <a:lnTo>
                    <a:pt x="2119858" y="258572"/>
                  </a:lnTo>
                  <a:lnTo>
                    <a:pt x="2119858" y="4572"/>
                  </a:lnTo>
                  <a:close/>
                </a:path>
                <a:path w="4451985" h="262890">
                  <a:moveTo>
                    <a:pt x="854938" y="4572"/>
                  </a:moveTo>
                  <a:lnTo>
                    <a:pt x="876528" y="4572"/>
                  </a:lnTo>
                  <a:lnTo>
                    <a:pt x="996543" y="157861"/>
                  </a:lnTo>
                  <a:lnTo>
                    <a:pt x="996543" y="4572"/>
                  </a:lnTo>
                  <a:lnTo>
                    <a:pt x="1039850" y="4572"/>
                  </a:lnTo>
                  <a:lnTo>
                    <a:pt x="1039850" y="262000"/>
                  </a:lnTo>
                  <a:lnTo>
                    <a:pt x="1021562" y="262000"/>
                  </a:lnTo>
                  <a:lnTo>
                    <a:pt x="898245" y="101346"/>
                  </a:lnTo>
                  <a:lnTo>
                    <a:pt x="898245" y="258699"/>
                  </a:lnTo>
                  <a:lnTo>
                    <a:pt x="854938" y="258699"/>
                  </a:lnTo>
                  <a:lnTo>
                    <a:pt x="854938" y="4572"/>
                  </a:lnTo>
                  <a:close/>
                </a:path>
                <a:path w="4451985" h="262890">
                  <a:moveTo>
                    <a:pt x="652221" y="4572"/>
                  </a:moveTo>
                  <a:lnTo>
                    <a:pt x="814298" y="4572"/>
                  </a:lnTo>
                  <a:lnTo>
                    <a:pt x="814298" y="44576"/>
                  </a:lnTo>
                  <a:lnTo>
                    <a:pt x="697293" y="44576"/>
                  </a:lnTo>
                  <a:lnTo>
                    <a:pt x="697293" y="104139"/>
                  </a:lnTo>
                  <a:lnTo>
                    <a:pt x="781278" y="104139"/>
                  </a:lnTo>
                  <a:lnTo>
                    <a:pt x="781278" y="142366"/>
                  </a:lnTo>
                  <a:lnTo>
                    <a:pt x="697293" y="142366"/>
                  </a:lnTo>
                  <a:lnTo>
                    <a:pt x="697293" y="218566"/>
                  </a:lnTo>
                  <a:lnTo>
                    <a:pt x="812393" y="218566"/>
                  </a:lnTo>
                  <a:lnTo>
                    <a:pt x="812393" y="258572"/>
                  </a:lnTo>
                  <a:lnTo>
                    <a:pt x="652221" y="258572"/>
                  </a:lnTo>
                  <a:lnTo>
                    <a:pt x="652221" y="4572"/>
                  </a:lnTo>
                  <a:close/>
                </a:path>
                <a:path w="4451985" h="262890">
                  <a:moveTo>
                    <a:pt x="455625" y="4572"/>
                  </a:moveTo>
                  <a:lnTo>
                    <a:pt x="500697" y="4572"/>
                  </a:lnTo>
                  <a:lnTo>
                    <a:pt x="500697" y="218566"/>
                  </a:lnTo>
                  <a:lnTo>
                    <a:pt x="615480" y="218566"/>
                  </a:lnTo>
                  <a:lnTo>
                    <a:pt x="615480" y="258572"/>
                  </a:lnTo>
                  <a:lnTo>
                    <a:pt x="455625" y="258572"/>
                  </a:lnTo>
                  <a:lnTo>
                    <a:pt x="455625" y="4572"/>
                  </a:lnTo>
                  <a:close/>
                </a:path>
                <a:path w="4451985" h="262890">
                  <a:moveTo>
                    <a:pt x="2737967" y="2793"/>
                  </a:moveTo>
                  <a:lnTo>
                    <a:pt x="2790069" y="7445"/>
                  </a:lnTo>
                  <a:lnTo>
                    <a:pt x="2825978" y="21336"/>
                  </a:lnTo>
                  <a:lnTo>
                    <a:pt x="2852053" y="60680"/>
                  </a:lnTo>
                  <a:lnTo>
                    <a:pt x="2853791" y="78993"/>
                  </a:lnTo>
                  <a:lnTo>
                    <a:pt x="2847342" y="117185"/>
                  </a:lnTo>
                  <a:lnTo>
                    <a:pt x="2828010" y="144494"/>
                  </a:lnTo>
                  <a:lnTo>
                    <a:pt x="2795820" y="160897"/>
                  </a:lnTo>
                  <a:lnTo>
                    <a:pt x="2750794" y="166370"/>
                  </a:lnTo>
                  <a:lnTo>
                    <a:pt x="2745714" y="166370"/>
                  </a:lnTo>
                  <a:lnTo>
                    <a:pt x="2738856" y="165988"/>
                  </a:lnTo>
                  <a:lnTo>
                    <a:pt x="2730347" y="165100"/>
                  </a:lnTo>
                  <a:lnTo>
                    <a:pt x="2730347" y="258572"/>
                  </a:lnTo>
                  <a:lnTo>
                    <a:pt x="2685262" y="258572"/>
                  </a:lnTo>
                  <a:lnTo>
                    <a:pt x="2685262" y="4699"/>
                  </a:lnTo>
                  <a:lnTo>
                    <a:pt x="2705427" y="3865"/>
                  </a:lnTo>
                  <a:lnTo>
                    <a:pt x="2720949" y="3270"/>
                  </a:lnTo>
                  <a:lnTo>
                    <a:pt x="2731804" y="2913"/>
                  </a:lnTo>
                  <a:lnTo>
                    <a:pt x="2737967" y="2793"/>
                  </a:lnTo>
                  <a:close/>
                </a:path>
                <a:path w="4451985" h="262890">
                  <a:moveTo>
                    <a:pt x="1160500" y="2793"/>
                  </a:moveTo>
                  <a:lnTo>
                    <a:pt x="1210205" y="10953"/>
                  </a:lnTo>
                  <a:lnTo>
                    <a:pt x="1248384" y="35305"/>
                  </a:lnTo>
                  <a:lnTo>
                    <a:pt x="1272784" y="73136"/>
                  </a:lnTo>
                  <a:lnTo>
                    <a:pt x="1280896" y="121538"/>
                  </a:lnTo>
                  <a:lnTo>
                    <a:pt x="1275622" y="170854"/>
                  </a:lnTo>
                  <a:lnTo>
                    <a:pt x="1259796" y="209221"/>
                  </a:lnTo>
                  <a:lnTo>
                    <a:pt x="1233411" y="236634"/>
                  </a:lnTo>
                  <a:lnTo>
                    <a:pt x="1196462" y="253086"/>
                  </a:lnTo>
                  <a:lnTo>
                    <a:pt x="1148943" y="258572"/>
                  </a:lnTo>
                  <a:lnTo>
                    <a:pt x="1092682" y="258572"/>
                  </a:lnTo>
                  <a:lnTo>
                    <a:pt x="1092682" y="4699"/>
                  </a:lnTo>
                  <a:lnTo>
                    <a:pt x="1117138" y="3865"/>
                  </a:lnTo>
                  <a:lnTo>
                    <a:pt x="1136592" y="3270"/>
                  </a:lnTo>
                  <a:lnTo>
                    <a:pt x="1151047" y="2913"/>
                  </a:lnTo>
                  <a:lnTo>
                    <a:pt x="1160500" y="2793"/>
                  </a:lnTo>
                  <a:close/>
                </a:path>
                <a:path w="4451985" h="262890">
                  <a:moveTo>
                    <a:pt x="1617192" y="1904"/>
                  </a:moveTo>
                  <a:lnTo>
                    <a:pt x="1659531" y="6594"/>
                  </a:lnTo>
                  <a:lnTo>
                    <a:pt x="1689773" y="20653"/>
                  </a:lnTo>
                  <a:lnTo>
                    <a:pt x="1707918" y="44070"/>
                  </a:lnTo>
                  <a:lnTo>
                    <a:pt x="1713966" y="76835"/>
                  </a:lnTo>
                  <a:lnTo>
                    <a:pt x="1713133" y="87889"/>
                  </a:lnTo>
                  <a:lnTo>
                    <a:pt x="1693515" y="126553"/>
                  </a:lnTo>
                  <a:lnTo>
                    <a:pt x="1666976" y="144145"/>
                  </a:lnTo>
                  <a:lnTo>
                    <a:pt x="1742033" y="258572"/>
                  </a:lnTo>
                  <a:lnTo>
                    <a:pt x="1689963" y="258572"/>
                  </a:lnTo>
                  <a:lnTo>
                    <a:pt x="1622272" y="153670"/>
                  </a:lnTo>
                  <a:lnTo>
                    <a:pt x="1616627" y="153525"/>
                  </a:lnTo>
                  <a:lnTo>
                    <a:pt x="1609969" y="153273"/>
                  </a:lnTo>
                  <a:lnTo>
                    <a:pt x="1602287" y="152902"/>
                  </a:lnTo>
                  <a:lnTo>
                    <a:pt x="1593570" y="152400"/>
                  </a:lnTo>
                  <a:lnTo>
                    <a:pt x="1593570" y="258572"/>
                  </a:lnTo>
                  <a:lnTo>
                    <a:pt x="1546834" y="258572"/>
                  </a:lnTo>
                  <a:lnTo>
                    <a:pt x="1546834" y="4572"/>
                  </a:lnTo>
                  <a:lnTo>
                    <a:pt x="1550096" y="4498"/>
                  </a:lnTo>
                  <a:lnTo>
                    <a:pt x="1556073" y="4270"/>
                  </a:lnTo>
                  <a:lnTo>
                    <a:pt x="1564765" y="3875"/>
                  </a:lnTo>
                  <a:lnTo>
                    <a:pt x="1576171" y="3301"/>
                  </a:lnTo>
                  <a:lnTo>
                    <a:pt x="1588242" y="2708"/>
                  </a:lnTo>
                  <a:lnTo>
                    <a:pt x="1599110" y="2270"/>
                  </a:lnTo>
                  <a:lnTo>
                    <a:pt x="1608764" y="1998"/>
                  </a:lnTo>
                  <a:lnTo>
                    <a:pt x="1617192" y="1904"/>
                  </a:lnTo>
                  <a:close/>
                </a:path>
                <a:path w="4451985" h="262890">
                  <a:moveTo>
                    <a:pt x="3389223" y="1142"/>
                  </a:moveTo>
                  <a:lnTo>
                    <a:pt x="3409035" y="1142"/>
                  </a:lnTo>
                  <a:lnTo>
                    <a:pt x="3511143" y="258572"/>
                  </a:lnTo>
                  <a:lnTo>
                    <a:pt x="3461359" y="258572"/>
                  </a:lnTo>
                  <a:lnTo>
                    <a:pt x="3442817" y="207137"/>
                  </a:lnTo>
                  <a:lnTo>
                    <a:pt x="3355822" y="207137"/>
                  </a:lnTo>
                  <a:lnTo>
                    <a:pt x="3338042" y="258572"/>
                  </a:lnTo>
                  <a:lnTo>
                    <a:pt x="3291941" y="258572"/>
                  </a:lnTo>
                  <a:lnTo>
                    <a:pt x="3288004" y="258572"/>
                  </a:lnTo>
                  <a:lnTo>
                    <a:pt x="3239871" y="258572"/>
                  </a:lnTo>
                  <a:lnTo>
                    <a:pt x="3172180" y="153670"/>
                  </a:lnTo>
                  <a:lnTo>
                    <a:pt x="3166535" y="153525"/>
                  </a:lnTo>
                  <a:lnTo>
                    <a:pt x="3159877" y="153273"/>
                  </a:lnTo>
                  <a:lnTo>
                    <a:pt x="3152195" y="152902"/>
                  </a:lnTo>
                  <a:lnTo>
                    <a:pt x="3143478" y="152400"/>
                  </a:lnTo>
                  <a:lnTo>
                    <a:pt x="3143478" y="258572"/>
                  </a:lnTo>
                  <a:lnTo>
                    <a:pt x="3096742" y="258572"/>
                  </a:lnTo>
                  <a:lnTo>
                    <a:pt x="3096742" y="4572"/>
                  </a:lnTo>
                  <a:lnTo>
                    <a:pt x="3100004" y="4498"/>
                  </a:lnTo>
                  <a:lnTo>
                    <a:pt x="3105981" y="4270"/>
                  </a:lnTo>
                  <a:lnTo>
                    <a:pt x="3114673" y="3875"/>
                  </a:lnTo>
                  <a:lnTo>
                    <a:pt x="3126079" y="3301"/>
                  </a:lnTo>
                  <a:lnTo>
                    <a:pt x="3138150" y="2708"/>
                  </a:lnTo>
                  <a:lnTo>
                    <a:pt x="3149018" y="2270"/>
                  </a:lnTo>
                  <a:lnTo>
                    <a:pt x="3158672" y="1998"/>
                  </a:lnTo>
                  <a:lnTo>
                    <a:pt x="3167100" y="1904"/>
                  </a:lnTo>
                  <a:lnTo>
                    <a:pt x="3209439" y="6594"/>
                  </a:lnTo>
                  <a:lnTo>
                    <a:pt x="3239681" y="20653"/>
                  </a:lnTo>
                  <a:lnTo>
                    <a:pt x="3257826" y="44070"/>
                  </a:lnTo>
                  <a:lnTo>
                    <a:pt x="3263874" y="76835"/>
                  </a:lnTo>
                  <a:lnTo>
                    <a:pt x="3263041" y="87889"/>
                  </a:lnTo>
                  <a:lnTo>
                    <a:pt x="3243423" y="126553"/>
                  </a:lnTo>
                  <a:lnTo>
                    <a:pt x="3216884" y="144145"/>
                  </a:lnTo>
                  <a:lnTo>
                    <a:pt x="3289528" y="254762"/>
                  </a:lnTo>
                  <a:lnTo>
                    <a:pt x="3389223" y="1142"/>
                  </a:lnTo>
                  <a:close/>
                </a:path>
                <a:path w="4451985" h="262890">
                  <a:moveTo>
                    <a:pt x="1397355" y="1142"/>
                  </a:moveTo>
                  <a:lnTo>
                    <a:pt x="1417167" y="1142"/>
                  </a:lnTo>
                  <a:lnTo>
                    <a:pt x="1519275" y="258572"/>
                  </a:lnTo>
                  <a:lnTo>
                    <a:pt x="1469491" y="258572"/>
                  </a:lnTo>
                  <a:lnTo>
                    <a:pt x="1450949" y="207137"/>
                  </a:lnTo>
                  <a:lnTo>
                    <a:pt x="1363954" y="207137"/>
                  </a:lnTo>
                  <a:lnTo>
                    <a:pt x="1346174" y="258572"/>
                  </a:lnTo>
                  <a:lnTo>
                    <a:pt x="1296136" y="258572"/>
                  </a:lnTo>
                  <a:lnTo>
                    <a:pt x="1397355" y="1142"/>
                  </a:lnTo>
                  <a:close/>
                </a:path>
                <a:path w="4451985" h="262890">
                  <a:moveTo>
                    <a:pt x="306184" y="1142"/>
                  </a:moveTo>
                  <a:lnTo>
                    <a:pt x="325958" y="1142"/>
                  </a:lnTo>
                  <a:lnTo>
                    <a:pt x="428078" y="258572"/>
                  </a:lnTo>
                  <a:lnTo>
                    <a:pt x="378320" y="258572"/>
                  </a:lnTo>
                  <a:lnTo>
                    <a:pt x="359765" y="207137"/>
                  </a:lnTo>
                  <a:lnTo>
                    <a:pt x="272719" y="207137"/>
                  </a:lnTo>
                  <a:lnTo>
                    <a:pt x="255041" y="258572"/>
                  </a:lnTo>
                  <a:lnTo>
                    <a:pt x="204927" y="258572"/>
                  </a:lnTo>
                  <a:lnTo>
                    <a:pt x="306184" y="1142"/>
                  </a:lnTo>
                  <a:close/>
                </a:path>
                <a:path w="4451985" h="262890">
                  <a:moveTo>
                    <a:pt x="4375124" y="253"/>
                  </a:moveTo>
                  <a:lnTo>
                    <a:pt x="4395728" y="1277"/>
                  </a:lnTo>
                  <a:lnTo>
                    <a:pt x="4413367" y="4349"/>
                  </a:lnTo>
                  <a:lnTo>
                    <a:pt x="4428077" y="9469"/>
                  </a:lnTo>
                  <a:lnTo>
                    <a:pt x="4439894" y="16637"/>
                  </a:lnTo>
                  <a:lnTo>
                    <a:pt x="4426178" y="55499"/>
                  </a:lnTo>
                  <a:lnTo>
                    <a:pt x="4414125" y="48091"/>
                  </a:lnTo>
                  <a:lnTo>
                    <a:pt x="4401762" y="42814"/>
                  </a:lnTo>
                  <a:lnTo>
                    <a:pt x="4389066" y="39657"/>
                  </a:lnTo>
                  <a:lnTo>
                    <a:pt x="4376013" y="38608"/>
                  </a:lnTo>
                  <a:lnTo>
                    <a:pt x="4368653" y="39110"/>
                  </a:lnTo>
                  <a:lnTo>
                    <a:pt x="4343247" y="59436"/>
                  </a:lnTo>
                  <a:lnTo>
                    <a:pt x="4343247" y="68199"/>
                  </a:lnTo>
                  <a:lnTo>
                    <a:pt x="4370465" y="101971"/>
                  </a:lnTo>
                  <a:lnTo>
                    <a:pt x="4403497" y="119739"/>
                  </a:lnTo>
                  <a:lnTo>
                    <a:pt x="4413573" y="125587"/>
                  </a:lnTo>
                  <a:lnTo>
                    <a:pt x="4442323" y="154297"/>
                  </a:lnTo>
                  <a:lnTo>
                    <a:pt x="4451451" y="192150"/>
                  </a:lnTo>
                  <a:lnTo>
                    <a:pt x="4449927" y="206892"/>
                  </a:lnTo>
                  <a:lnTo>
                    <a:pt x="4427067" y="242950"/>
                  </a:lnTo>
                  <a:lnTo>
                    <a:pt x="4381222" y="261649"/>
                  </a:lnTo>
                  <a:lnTo>
                    <a:pt x="4361789" y="262889"/>
                  </a:lnTo>
                  <a:lnTo>
                    <a:pt x="4344481" y="261745"/>
                  </a:lnTo>
                  <a:lnTo>
                    <a:pt x="4328007" y="258302"/>
                  </a:lnTo>
                  <a:lnTo>
                    <a:pt x="4312390" y="252549"/>
                  </a:lnTo>
                  <a:lnTo>
                    <a:pt x="4297654" y="244475"/>
                  </a:lnTo>
                  <a:lnTo>
                    <a:pt x="4314291" y="204088"/>
                  </a:lnTo>
                  <a:lnTo>
                    <a:pt x="4327578" y="212330"/>
                  </a:lnTo>
                  <a:lnTo>
                    <a:pt x="4340771" y="218201"/>
                  </a:lnTo>
                  <a:lnTo>
                    <a:pt x="4353867" y="221716"/>
                  </a:lnTo>
                  <a:lnTo>
                    <a:pt x="4366869" y="222885"/>
                  </a:lnTo>
                  <a:lnTo>
                    <a:pt x="4384224" y="221146"/>
                  </a:lnTo>
                  <a:lnTo>
                    <a:pt x="4396651" y="215931"/>
                  </a:lnTo>
                  <a:lnTo>
                    <a:pt x="4404124" y="207240"/>
                  </a:lnTo>
                  <a:lnTo>
                    <a:pt x="4406620" y="195072"/>
                  </a:lnTo>
                  <a:lnTo>
                    <a:pt x="4406027" y="188666"/>
                  </a:lnTo>
                  <a:lnTo>
                    <a:pt x="4382871" y="157813"/>
                  </a:lnTo>
                  <a:lnTo>
                    <a:pt x="4345212" y="136888"/>
                  </a:lnTo>
                  <a:lnTo>
                    <a:pt x="4334167" y="130540"/>
                  </a:lnTo>
                  <a:lnTo>
                    <a:pt x="4306671" y="103616"/>
                  </a:lnTo>
                  <a:lnTo>
                    <a:pt x="4298162" y="68579"/>
                  </a:lnTo>
                  <a:lnTo>
                    <a:pt x="4299517" y="54457"/>
                  </a:lnTo>
                  <a:lnTo>
                    <a:pt x="4319752" y="19685"/>
                  </a:lnTo>
                  <a:lnTo>
                    <a:pt x="4359025" y="1468"/>
                  </a:lnTo>
                  <a:lnTo>
                    <a:pt x="4375124" y="253"/>
                  </a:lnTo>
                  <a:close/>
                </a:path>
                <a:path w="4451985" h="262890">
                  <a:moveTo>
                    <a:pt x="116344" y="253"/>
                  </a:moveTo>
                  <a:lnTo>
                    <a:pt x="137097" y="1371"/>
                  </a:lnTo>
                  <a:lnTo>
                    <a:pt x="155659" y="4714"/>
                  </a:lnTo>
                  <a:lnTo>
                    <a:pt x="172032" y="10273"/>
                  </a:lnTo>
                  <a:lnTo>
                    <a:pt x="186220" y="18034"/>
                  </a:lnTo>
                  <a:lnTo>
                    <a:pt x="167665" y="55372"/>
                  </a:lnTo>
                  <a:lnTo>
                    <a:pt x="158973" y="48777"/>
                  </a:lnTo>
                  <a:lnTo>
                    <a:pt x="147985" y="44053"/>
                  </a:lnTo>
                  <a:lnTo>
                    <a:pt x="134698" y="41209"/>
                  </a:lnTo>
                  <a:lnTo>
                    <a:pt x="119113" y="40259"/>
                  </a:lnTo>
                  <a:lnTo>
                    <a:pt x="103968" y="41925"/>
                  </a:lnTo>
                  <a:lnTo>
                    <a:pt x="67106" y="66928"/>
                  </a:lnTo>
                  <a:lnTo>
                    <a:pt x="48081" y="114738"/>
                  </a:lnTo>
                  <a:lnTo>
                    <a:pt x="46812" y="134238"/>
                  </a:lnTo>
                  <a:lnTo>
                    <a:pt x="47988" y="153572"/>
                  </a:lnTo>
                  <a:lnTo>
                    <a:pt x="65633" y="198882"/>
                  </a:lnTo>
                  <a:lnTo>
                    <a:pt x="100920" y="221384"/>
                  </a:lnTo>
                  <a:lnTo>
                    <a:pt x="115823" y="222885"/>
                  </a:lnTo>
                  <a:lnTo>
                    <a:pt x="132792" y="221269"/>
                  </a:lnTo>
                  <a:lnTo>
                    <a:pt x="147810" y="216439"/>
                  </a:lnTo>
                  <a:lnTo>
                    <a:pt x="160877" y="208418"/>
                  </a:lnTo>
                  <a:lnTo>
                    <a:pt x="171996" y="197230"/>
                  </a:lnTo>
                  <a:lnTo>
                    <a:pt x="192976" y="233552"/>
                  </a:lnTo>
                  <a:lnTo>
                    <a:pt x="177589" y="246387"/>
                  </a:lnTo>
                  <a:lnTo>
                    <a:pt x="158992" y="255555"/>
                  </a:lnTo>
                  <a:lnTo>
                    <a:pt x="137189" y="261056"/>
                  </a:lnTo>
                  <a:lnTo>
                    <a:pt x="112179" y="262889"/>
                  </a:lnTo>
                  <a:lnTo>
                    <a:pt x="87049" y="260699"/>
                  </a:lnTo>
                  <a:lnTo>
                    <a:pt x="45697" y="243173"/>
                  </a:lnTo>
                  <a:lnTo>
                    <a:pt x="16582" y="208789"/>
                  </a:lnTo>
                  <a:lnTo>
                    <a:pt x="1842" y="161026"/>
                  </a:lnTo>
                  <a:lnTo>
                    <a:pt x="0" y="132334"/>
                  </a:lnTo>
                  <a:lnTo>
                    <a:pt x="2043" y="105304"/>
                  </a:lnTo>
                  <a:lnTo>
                    <a:pt x="18388" y="58199"/>
                  </a:lnTo>
                  <a:lnTo>
                    <a:pt x="50170" y="21524"/>
                  </a:lnTo>
                  <a:lnTo>
                    <a:pt x="91998" y="2613"/>
                  </a:lnTo>
                  <a:lnTo>
                    <a:pt x="116344" y="253"/>
                  </a:lnTo>
                  <a:close/>
                </a:path>
                <a:path w="4451985" h="262890">
                  <a:moveTo>
                    <a:pt x="3919194" y="0"/>
                  </a:moveTo>
                  <a:lnTo>
                    <a:pt x="3967581" y="8540"/>
                  </a:lnTo>
                  <a:lnTo>
                    <a:pt x="4003014" y="34036"/>
                  </a:lnTo>
                  <a:lnTo>
                    <a:pt x="4024731" y="74866"/>
                  </a:lnTo>
                  <a:lnTo>
                    <a:pt x="4031970" y="129412"/>
                  </a:lnTo>
                  <a:lnTo>
                    <a:pt x="4030067" y="158509"/>
                  </a:lnTo>
                  <a:lnTo>
                    <a:pt x="4014879" y="207226"/>
                  </a:lnTo>
                  <a:lnTo>
                    <a:pt x="3984952" y="242583"/>
                  </a:lnTo>
                  <a:lnTo>
                    <a:pt x="3942003" y="260629"/>
                  </a:lnTo>
                  <a:lnTo>
                    <a:pt x="3915765" y="262889"/>
                  </a:lnTo>
                  <a:lnTo>
                    <a:pt x="3891714" y="260653"/>
                  </a:lnTo>
                  <a:lnTo>
                    <a:pt x="3852471" y="242798"/>
                  </a:lnTo>
                  <a:lnTo>
                    <a:pt x="3825351" y="207672"/>
                  </a:lnTo>
                  <a:lnTo>
                    <a:pt x="3811687" y="158801"/>
                  </a:lnTo>
                  <a:lnTo>
                    <a:pt x="3809974" y="129412"/>
                  </a:lnTo>
                  <a:lnTo>
                    <a:pt x="3811831" y="103314"/>
                  </a:lnTo>
                  <a:lnTo>
                    <a:pt x="3826690" y="57403"/>
                  </a:lnTo>
                  <a:lnTo>
                    <a:pt x="3855811" y="21163"/>
                  </a:lnTo>
                  <a:lnTo>
                    <a:pt x="3895574" y="2355"/>
                  </a:lnTo>
                  <a:lnTo>
                    <a:pt x="3919194" y="0"/>
                  </a:lnTo>
                  <a:close/>
                </a:path>
                <a:path w="4451985" h="262890">
                  <a:moveTo>
                    <a:pt x="2532354" y="0"/>
                  </a:moveTo>
                  <a:lnTo>
                    <a:pt x="2580741" y="8540"/>
                  </a:lnTo>
                  <a:lnTo>
                    <a:pt x="2616174" y="34036"/>
                  </a:lnTo>
                  <a:lnTo>
                    <a:pt x="2637891" y="74866"/>
                  </a:lnTo>
                  <a:lnTo>
                    <a:pt x="2645130" y="129412"/>
                  </a:lnTo>
                  <a:lnTo>
                    <a:pt x="2643227" y="158509"/>
                  </a:lnTo>
                  <a:lnTo>
                    <a:pt x="2628039" y="207226"/>
                  </a:lnTo>
                  <a:lnTo>
                    <a:pt x="2598112" y="242583"/>
                  </a:lnTo>
                  <a:lnTo>
                    <a:pt x="2555163" y="260629"/>
                  </a:lnTo>
                  <a:lnTo>
                    <a:pt x="2528925" y="262889"/>
                  </a:lnTo>
                  <a:lnTo>
                    <a:pt x="2504874" y="260653"/>
                  </a:lnTo>
                  <a:lnTo>
                    <a:pt x="2465631" y="242798"/>
                  </a:lnTo>
                  <a:lnTo>
                    <a:pt x="2438511" y="207672"/>
                  </a:lnTo>
                  <a:lnTo>
                    <a:pt x="2424847" y="158801"/>
                  </a:lnTo>
                  <a:lnTo>
                    <a:pt x="2423134" y="129412"/>
                  </a:lnTo>
                  <a:lnTo>
                    <a:pt x="2424991" y="103314"/>
                  </a:lnTo>
                  <a:lnTo>
                    <a:pt x="2439850" y="57403"/>
                  </a:lnTo>
                  <a:lnTo>
                    <a:pt x="2468971" y="21163"/>
                  </a:lnTo>
                  <a:lnTo>
                    <a:pt x="2508734" y="2355"/>
                  </a:lnTo>
                  <a:lnTo>
                    <a:pt x="2532354" y="0"/>
                  </a:lnTo>
                  <a:close/>
                </a:path>
                <a:path w="4451985" h="262890">
                  <a:moveTo>
                    <a:pt x="1966950" y="0"/>
                  </a:moveTo>
                  <a:lnTo>
                    <a:pt x="2015337" y="8540"/>
                  </a:lnTo>
                  <a:lnTo>
                    <a:pt x="2050770" y="34036"/>
                  </a:lnTo>
                  <a:lnTo>
                    <a:pt x="2072487" y="74866"/>
                  </a:lnTo>
                  <a:lnTo>
                    <a:pt x="2079726" y="129412"/>
                  </a:lnTo>
                  <a:lnTo>
                    <a:pt x="2077823" y="158509"/>
                  </a:lnTo>
                  <a:lnTo>
                    <a:pt x="2062635" y="207226"/>
                  </a:lnTo>
                  <a:lnTo>
                    <a:pt x="2032708" y="242583"/>
                  </a:lnTo>
                  <a:lnTo>
                    <a:pt x="1989759" y="260629"/>
                  </a:lnTo>
                  <a:lnTo>
                    <a:pt x="1963521" y="262889"/>
                  </a:lnTo>
                  <a:lnTo>
                    <a:pt x="1939470" y="260653"/>
                  </a:lnTo>
                  <a:lnTo>
                    <a:pt x="1900227" y="242798"/>
                  </a:lnTo>
                  <a:lnTo>
                    <a:pt x="1873107" y="207672"/>
                  </a:lnTo>
                  <a:lnTo>
                    <a:pt x="1859443" y="158801"/>
                  </a:lnTo>
                  <a:lnTo>
                    <a:pt x="1857730" y="129412"/>
                  </a:lnTo>
                  <a:lnTo>
                    <a:pt x="1859587" y="103314"/>
                  </a:lnTo>
                  <a:lnTo>
                    <a:pt x="1874446" y="57403"/>
                  </a:lnTo>
                  <a:lnTo>
                    <a:pt x="1903567" y="21163"/>
                  </a:lnTo>
                  <a:lnTo>
                    <a:pt x="1943330" y="2355"/>
                  </a:lnTo>
                  <a:lnTo>
                    <a:pt x="196695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3400" y="1447800"/>
            <a:ext cx="8001000" cy="5187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Plan </a:t>
            </a:r>
            <a:r>
              <a:rPr sz="2800" spc="-5" dirty="0">
                <a:latin typeface="Times New Roman"/>
                <a:cs typeface="Times New Roman"/>
              </a:rPr>
              <a:t>of work </a:t>
            </a:r>
            <a:r>
              <a:rPr sz="2800" dirty="0">
                <a:latin typeface="Times New Roman"/>
                <a:cs typeface="Times New Roman"/>
              </a:rPr>
              <a:t>should be in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written form </a:t>
            </a:r>
            <a:r>
              <a:rPr sz="2800" spc="-165" dirty="0">
                <a:latin typeface="Times New Roman"/>
                <a:cs typeface="Times New Roman"/>
              </a:rPr>
              <a:t>and 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shall </a:t>
            </a:r>
            <a:r>
              <a:rPr sz="2800" spc="-5" dirty="0">
                <a:latin typeface="Times New Roman"/>
                <a:cs typeface="Times New Roman"/>
              </a:rPr>
              <a:t>indicate who shall </a:t>
            </a:r>
            <a:r>
              <a:rPr sz="2800" dirty="0">
                <a:latin typeface="Times New Roman"/>
                <a:cs typeface="Times New Roman"/>
              </a:rPr>
              <a:t>do </a:t>
            </a:r>
            <a:r>
              <a:rPr sz="2800" spc="-5" dirty="0">
                <a:solidFill>
                  <a:srgbClr val="92D050"/>
                </a:solidFill>
                <a:latin typeface="Times New Roman"/>
                <a:cs typeface="Times New Roman"/>
              </a:rPr>
              <a:t>what job, what  the change agent system, </a:t>
            </a:r>
            <a:r>
              <a:rPr sz="2800" spc="-10" dirty="0">
                <a:solidFill>
                  <a:srgbClr val="92D050"/>
                </a:solidFill>
                <a:latin typeface="Times New Roman"/>
                <a:cs typeface="Times New Roman"/>
              </a:rPr>
              <a:t>client </a:t>
            </a:r>
            <a:r>
              <a:rPr sz="2800" spc="-5" dirty="0">
                <a:solidFill>
                  <a:srgbClr val="92D050"/>
                </a:solidFill>
                <a:latin typeface="Times New Roman"/>
                <a:cs typeface="Times New Roman"/>
              </a:rPr>
              <a:t>system shall  do, which institution, organizations, service  department </a:t>
            </a:r>
            <a:r>
              <a:rPr sz="2800" dirty="0">
                <a:solidFill>
                  <a:srgbClr val="92D050"/>
                </a:solidFill>
                <a:latin typeface="Times New Roman"/>
                <a:cs typeface="Times New Roman"/>
              </a:rPr>
              <a:t>shall be</a:t>
            </a:r>
            <a:r>
              <a:rPr sz="2800" spc="-5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2D050"/>
                </a:solidFill>
                <a:latin typeface="Times New Roman"/>
                <a:cs typeface="Times New Roman"/>
              </a:rPr>
              <a:t>involved.</a:t>
            </a:r>
            <a:endParaRPr sz="2800" dirty="0">
              <a:latin typeface="Times New Roman"/>
              <a:cs typeface="Times New Roman"/>
            </a:endParaRPr>
          </a:p>
          <a:p>
            <a:pPr marL="286385" marR="762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Plan should </a:t>
            </a:r>
            <a:r>
              <a:rPr sz="2800" spc="-5" dirty="0">
                <a:latin typeface="Times New Roman"/>
                <a:cs typeface="Times New Roman"/>
              </a:rPr>
              <a:t>have </a:t>
            </a:r>
            <a:r>
              <a:rPr sz="2800" spc="-10" dirty="0">
                <a:solidFill>
                  <a:srgbClr val="00AF50"/>
                </a:solidFill>
                <a:latin typeface="Times New Roman"/>
                <a:cs typeface="Times New Roman"/>
              </a:rPr>
              <a:t>essential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details and </a:t>
            </a:r>
            <a:r>
              <a:rPr sz="2800" spc="-250" dirty="0">
                <a:solidFill>
                  <a:srgbClr val="00AF50"/>
                </a:solidFill>
                <a:latin typeface="Times New Roman"/>
                <a:cs typeface="Times New Roman"/>
              </a:rPr>
              <a:t>no 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important point </a:t>
            </a:r>
            <a:r>
              <a:rPr sz="2800" dirty="0">
                <a:latin typeface="Times New Roman"/>
                <a:cs typeface="Times New Roman"/>
              </a:rPr>
              <a:t>should be left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out.</a:t>
            </a:r>
          </a:p>
          <a:p>
            <a:pPr marL="286385" marR="889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Calendar of operations </a:t>
            </a:r>
            <a:r>
              <a:rPr sz="2800" dirty="0">
                <a:latin typeface="Times New Roman"/>
                <a:cs typeface="Times New Roman"/>
              </a:rPr>
              <a:t>shall be </a:t>
            </a:r>
            <a:r>
              <a:rPr sz="2800" spc="-5" dirty="0">
                <a:latin typeface="Times New Roman"/>
                <a:cs typeface="Times New Roman"/>
              </a:rPr>
              <a:t>prepared </a:t>
            </a:r>
            <a:r>
              <a:rPr sz="2800" spc="-265" dirty="0">
                <a:latin typeface="Times New Roman"/>
                <a:cs typeface="Times New Roman"/>
              </a:rPr>
              <a:t>on 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basis </a:t>
            </a:r>
            <a:r>
              <a:rPr sz="2800" spc="-5" dirty="0">
                <a:latin typeface="Times New Roman"/>
                <a:cs typeface="Times New Roman"/>
              </a:rPr>
              <a:t>of plan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work.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2"/>
          <p:cNvSpPr txBox="1"/>
          <p:nvPr/>
        </p:nvSpPr>
        <p:spPr>
          <a:xfrm>
            <a:off x="535940" y="1632331"/>
            <a:ext cx="8150860" cy="919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3200" b="1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PRINCIPLES OF PROGRAM PLANNING</a:t>
            </a:r>
          </a:p>
          <a:p>
            <a:pPr marL="12065" marR="952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tabLst>
                <a:tab pos="287020" algn="l"/>
              </a:tabLst>
            </a:pP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996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916" y="267334"/>
            <a:ext cx="7004050" cy="269875"/>
            <a:chOff x="524916" y="267334"/>
            <a:chExt cx="7004050" cy="269875"/>
          </a:xfrm>
        </p:grpSpPr>
        <p:sp>
          <p:nvSpPr>
            <p:cNvPr id="3" name="object 3"/>
            <p:cNvSpPr/>
            <p:nvPr/>
          </p:nvSpPr>
          <p:spPr>
            <a:xfrm>
              <a:off x="525805" y="268223"/>
              <a:ext cx="7002119" cy="267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994" y="472439"/>
              <a:ext cx="64185" cy="64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1728" y="401954"/>
              <a:ext cx="76339" cy="91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9922" y="347471"/>
              <a:ext cx="2283460" cy="93980"/>
            </a:xfrm>
            <a:custGeom>
              <a:avLst/>
              <a:gdLst/>
              <a:ahLst/>
              <a:cxnLst/>
              <a:rect l="l" t="t" r="r" b="b"/>
              <a:pathLst>
                <a:path w="2283459" h="93979">
                  <a:moveTo>
                    <a:pt x="2252472" y="0"/>
                  </a:moveTo>
                  <a:lnTo>
                    <a:pt x="2221992" y="93852"/>
                  </a:lnTo>
                  <a:lnTo>
                    <a:pt x="2282952" y="93852"/>
                  </a:lnTo>
                  <a:lnTo>
                    <a:pt x="2252472" y="0"/>
                  </a:lnTo>
                  <a:close/>
                </a:path>
                <a:path w="2283459" h="93979">
                  <a:moveTo>
                    <a:pt x="30479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7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3907" y="310768"/>
              <a:ext cx="98171" cy="1774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3234" y="310768"/>
              <a:ext cx="79120" cy="850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98005" y="310514"/>
              <a:ext cx="75310" cy="74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6438" y="310514"/>
              <a:ext cx="75311" cy="744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36004" y="307974"/>
              <a:ext cx="130047" cy="184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6657" y="307974"/>
              <a:ext cx="130047" cy="184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0780" y="307974"/>
              <a:ext cx="130047" cy="184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983" y="307974"/>
              <a:ext cx="130073" cy="1845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8136" y="307974"/>
              <a:ext cx="130047" cy="1845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805" y="268223"/>
              <a:ext cx="7002145" cy="263525"/>
            </a:xfrm>
            <a:custGeom>
              <a:avLst/>
              <a:gdLst/>
              <a:ahLst/>
              <a:cxnLst/>
              <a:rect l="l" t="t" r="r" b="b"/>
              <a:pathLst>
                <a:path w="7002145" h="263525">
                  <a:moveTo>
                    <a:pt x="6576161" y="5079"/>
                  </a:moveTo>
                  <a:lnTo>
                    <a:pt x="6597751" y="5079"/>
                  </a:lnTo>
                  <a:lnTo>
                    <a:pt x="6717766" y="158368"/>
                  </a:lnTo>
                  <a:lnTo>
                    <a:pt x="6717766" y="5079"/>
                  </a:lnTo>
                  <a:lnTo>
                    <a:pt x="6761073" y="5079"/>
                  </a:lnTo>
                  <a:lnTo>
                    <a:pt x="6761073" y="262509"/>
                  </a:lnTo>
                  <a:lnTo>
                    <a:pt x="6742785" y="262509"/>
                  </a:lnTo>
                  <a:lnTo>
                    <a:pt x="6619468" y="101853"/>
                  </a:lnTo>
                  <a:lnTo>
                    <a:pt x="6619468" y="259206"/>
                  </a:lnTo>
                  <a:lnTo>
                    <a:pt x="6576161" y="259206"/>
                  </a:lnTo>
                  <a:lnTo>
                    <a:pt x="6576161" y="5079"/>
                  </a:lnTo>
                  <a:close/>
                </a:path>
                <a:path w="7002145" h="263525">
                  <a:moveTo>
                    <a:pt x="6042761" y="5079"/>
                  </a:moveTo>
                  <a:lnTo>
                    <a:pt x="6087846" y="5079"/>
                  </a:lnTo>
                  <a:lnTo>
                    <a:pt x="6087846" y="126618"/>
                  </a:lnTo>
                  <a:lnTo>
                    <a:pt x="6174206" y="5079"/>
                  </a:lnTo>
                  <a:lnTo>
                    <a:pt x="6225514" y="5079"/>
                  </a:lnTo>
                  <a:lnTo>
                    <a:pt x="6145885" y="116077"/>
                  </a:lnTo>
                  <a:lnTo>
                    <a:pt x="6240754" y="259079"/>
                  </a:lnTo>
                  <a:lnTo>
                    <a:pt x="6186779" y="259079"/>
                  </a:lnTo>
                  <a:lnTo>
                    <a:pt x="6116040" y="150875"/>
                  </a:lnTo>
                  <a:lnTo>
                    <a:pt x="6087846" y="189611"/>
                  </a:lnTo>
                  <a:lnTo>
                    <a:pt x="6087846" y="259079"/>
                  </a:lnTo>
                  <a:lnTo>
                    <a:pt x="6042761" y="259079"/>
                  </a:lnTo>
                  <a:lnTo>
                    <a:pt x="6042761" y="5079"/>
                  </a:lnTo>
                  <a:close/>
                </a:path>
                <a:path w="7002145" h="263525">
                  <a:moveTo>
                    <a:pt x="5237327" y="5079"/>
                  </a:moveTo>
                  <a:lnTo>
                    <a:pt x="5284317" y="5079"/>
                  </a:lnTo>
                  <a:lnTo>
                    <a:pt x="5331942" y="158368"/>
                  </a:lnTo>
                  <a:lnTo>
                    <a:pt x="5383504" y="5079"/>
                  </a:lnTo>
                  <a:lnTo>
                    <a:pt x="5403189" y="5079"/>
                  </a:lnTo>
                  <a:lnTo>
                    <a:pt x="5454878" y="158368"/>
                  </a:lnTo>
                  <a:lnTo>
                    <a:pt x="5502376" y="5079"/>
                  </a:lnTo>
                  <a:lnTo>
                    <a:pt x="5549366" y="5079"/>
                  </a:lnTo>
                  <a:lnTo>
                    <a:pt x="5467197" y="262509"/>
                  </a:lnTo>
                  <a:lnTo>
                    <a:pt x="5448655" y="262509"/>
                  </a:lnTo>
                  <a:lnTo>
                    <a:pt x="5393156" y="102362"/>
                  </a:lnTo>
                  <a:lnTo>
                    <a:pt x="5339308" y="262509"/>
                  </a:lnTo>
                  <a:lnTo>
                    <a:pt x="5320766" y="262509"/>
                  </a:lnTo>
                  <a:lnTo>
                    <a:pt x="5237327" y="5079"/>
                  </a:lnTo>
                  <a:close/>
                </a:path>
                <a:path w="7002145" h="263525">
                  <a:moveTo>
                    <a:pt x="4947005" y="5079"/>
                  </a:moveTo>
                  <a:lnTo>
                    <a:pt x="5114264" y="5079"/>
                  </a:lnTo>
                  <a:lnTo>
                    <a:pt x="5114264" y="45084"/>
                  </a:lnTo>
                  <a:lnTo>
                    <a:pt x="4992090" y="45084"/>
                  </a:lnTo>
                  <a:lnTo>
                    <a:pt x="4992090" y="104648"/>
                  </a:lnTo>
                  <a:lnTo>
                    <a:pt x="5081371" y="104648"/>
                  </a:lnTo>
                  <a:lnTo>
                    <a:pt x="5081371" y="142875"/>
                  </a:lnTo>
                  <a:lnTo>
                    <a:pt x="4992090" y="142875"/>
                  </a:lnTo>
                  <a:lnTo>
                    <a:pt x="4992090" y="259079"/>
                  </a:lnTo>
                  <a:lnTo>
                    <a:pt x="4947005" y="259079"/>
                  </a:lnTo>
                  <a:lnTo>
                    <a:pt x="4947005" y="5079"/>
                  </a:lnTo>
                  <a:close/>
                </a:path>
                <a:path w="7002145" h="263525">
                  <a:moveTo>
                    <a:pt x="4354169" y="5079"/>
                  </a:moveTo>
                  <a:lnTo>
                    <a:pt x="4375759" y="5079"/>
                  </a:lnTo>
                  <a:lnTo>
                    <a:pt x="4495774" y="158368"/>
                  </a:lnTo>
                  <a:lnTo>
                    <a:pt x="4495774" y="5079"/>
                  </a:lnTo>
                  <a:lnTo>
                    <a:pt x="4539081" y="5079"/>
                  </a:lnTo>
                  <a:lnTo>
                    <a:pt x="4539081" y="262509"/>
                  </a:lnTo>
                  <a:lnTo>
                    <a:pt x="4520793" y="262509"/>
                  </a:lnTo>
                  <a:lnTo>
                    <a:pt x="4397476" y="101853"/>
                  </a:lnTo>
                  <a:lnTo>
                    <a:pt x="4397476" y="259206"/>
                  </a:lnTo>
                  <a:lnTo>
                    <a:pt x="4354169" y="259206"/>
                  </a:lnTo>
                  <a:lnTo>
                    <a:pt x="4354169" y="5079"/>
                  </a:lnTo>
                  <a:close/>
                </a:path>
                <a:path w="7002145" h="263525">
                  <a:moveTo>
                    <a:pt x="3932021" y="5079"/>
                  </a:moveTo>
                  <a:lnTo>
                    <a:pt x="3977106" y="5079"/>
                  </a:lnTo>
                  <a:lnTo>
                    <a:pt x="3977106" y="219075"/>
                  </a:lnTo>
                  <a:lnTo>
                    <a:pt x="4091914" y="219075"/>
                  </a:lnTo>
                  <a:lnTo>
                    <a:pt x="4091914" y="259079"/>
                  </a:lnTo>
                  <a:lnTo>
                    <a:pt x="3932021" y="259079"/>
                  </a:lnTo>
                  <a:lnTo>
                    <a:pt x="3932021" y="5079"/>
                  </a:lnTo>
                  <a:close/>
                </a:path>
                <a:path w="7002145" h="263525">
                  <a:moveTo>
                    <a:pt x="3369665" y="5079"/>
                  </a:moveTo>
                  <a:lnTo>
                    <a:pt x="3414750" y="5079"/>
                  </a:lnTo>
                  <a:lnTo>
                    <a:pt x="3414750" y="104648"/>
                  </a:lnTo>
                  <a:lnTo>
                    <a:pt x="3515842" y="104648"/>
                  </a:lnTo>
                  <a:lnTo>
                    <a:pt x="3515842" y="5079"/>
                  </a:lnTo>
                  <a:lnTo>
                    <a:pt x="3560419" y="5079"/>
                  </a:lnTo>
                  <a:lnTo>
                    <a:pt x="3560419" y="259079"/>
                  </a:lnTo>
                  <a:lnTo>
                    <a:pt x="3515842" y="259079"/>
                  </a:lnTo>
                  <a:lnTo>
                    <a:pt x="3515842" y="144652"/>
                  </a:lnTo>
                  <a:lnTo>
                    <a:pt x="3414750" y="144652"/>
                  </a:lnTo>
                  <a:lnTo>
                    <a:pt x="3414750" y="259079"/>
                  </a:lnTo>
                  <a:lnTo>
                    <a:pt x="3369665" y="259079"/>
                  </a:lnTo>
                  <a:lnTo>
                    <a:pt x="3369665" y="5079"/>
                  </a:lnTo>
                  <a:close/>
                </a:path>
                <a:path w="7002145" h="263525">
                  <a:moveTo>
                    <a:pt x="2891129" y="5079"/>
                  </a:moveTo>
                  <a:lnTo>
                    <a:pt x="2936214" y="5079"/>
                  </a:lnTo>
                  <a:lnTo>
                    <a:pt x="2936214" y="177291"/>
                  </a:lnTo>
                  <a:lnTo>
                    <a:pt x="2936998" y="187009"/>
                  </a:lnTo>
                  <a:lnTo>
                    <a:pt x="2963519" y="220170"/>
                  </a:lnTo>
                  <a:lnTo>
                    <a:pt x="2982950" y="223392"/>
                  </a:lnTo>
                  <a:lnTo>
                    <a:pt x="2994547" y="222607"/>
                  </a:lnTo>
                  <a:lnTo>
                    <a:pt x="3031226" y="195897"/>
                  </a:lnTo>
                  <a:lnTo>
                    <a:pt x="3034639" y="176402"/>
                  </a:lnTo>
                  <a:lnTo>
                    <a:pt x="3034639" y="5079"/>
                  </a:lnTo>
                  <a:lnTo>
                    <a:pt x="3079724" y="5079"/>
                  </a:lnTo>
                  <a:lnTo>
                    <a:pt x="3079724" y="179831"/>
                  </a:lnTo>
                  <a:lnTo>
                    <a:pt x="3078081" y="198381"/>
                  </a:lnTo>
                  <a:lnTo>
                    <a:pt x="3053435" y="241173"/>
                  </a:lnTo>
                  <a:lnTo>
                    <a:pt x="3004143" y="262014"/>
                  </a:lnTo>
                  <a:lnTo>
                    <a:pt x="2983331" y="263398"/>
                  </a:lnTo>
                  <a:lnTo>
                    <a:pt x="2962495" y="262040"/>
                  </a:lnTo>
                  <a:lnTo>
                    <a:pt x="2915132" y="241680"/>
                  </a:lnTo>
                  <a:lnTo>
                    <a:pt x="2892629" y="198729"/>
                  </a:lnTo>
                  <a:lnTo>
                    <a:pt x="2891129" y="179704"/>
                  </a:lnTo>
                  <a:lnTo>
                    <a:pt x="2891129" y="5079"/>
                  </a:lnTo>
                  <a:close/>
                </a:path>
                <a:path w="7002145" h="263525">
                  <a:moveTo>
                    <a:pt x="2182469" y="5079"/>
                  </a:moveTo>
                  <a:lnTo>
                    <a:pt x="2227554" y="5079"/>
                  </a:lnTo>
                  <a:lnTo>
                    <a:pt x="2227554" y="104648"/>
                  </a:lnTo>
                  <a:lnTo>
                    <a:pt x="2328646" y="104648"/>
                  </a:lnTo>
                  <a:lnTo>
                    <a:pt x="2328646" y="5079"/>
                  </a:lnTo>
                  <a:lnTo>
                    <a:pt x="2373223" y="5079"/>
                  </a:lnTo>
                  <a:lnTo>
                    <a:pt x="2373223" y="259079"/>
                  </a:lnTo>
                  <a:lnTo>
                    <a:pt x="2328646" y="259079"/>
                  </a:lnTo>
                  <a:lnTo>
                    <a:pt x="2328646" y="144652"/>
                  </a:lnTo>
                  <a:lnTo>
                    <a:pt x="2227554" y="144652"/>
                  </a:lnTo>
                  <a:lnTo>
                    <a:pt x="2227554" y="259079"/>
                  </a:lnTo>
                  <a:lnTo>
                    <a:pt x="2182469" y="259079"/>
                  </a:lnTo>
                  <a:lnTo>
                    <a:pt x="2182469" y="5079"/>
                  </a:lnTo>
                  <a:close/>
                </a:path>
                <a:path w="7002145" h="263525">
                  <a:moveTo>
                    <a:pt x="1941931" y="5079"/>
                  </a:moveTo>
                  <a:lnTo>
                    <a:pt x="2152243" y="5079"/>
                  </a:lnTo>
                  <a:lnTo>
                    <a:pt x="2152243" y="45084"/>
                  </a:lnTo>
                  <a:lnTo>
                    <a:pt x="2067788" y="45084"/>
                  </a:lnTo>
                  <a:lnTo>
                    <a:pt x="2067788" y="259079"/>
                  </a:lnTo>
                  <a:lnTo>
                    <a:pt x="2022830" y="259079"/>
                  </a:lnTo>
                  <a:lnTo>
                    <a:pt x="2022830" y="45084"/>
                  </a:lnTo>
                  <a:lnTo>
                    <a:pt x="1941931" y="45084"/>
                  </a:lnTo>
                  <a:lnTo>
                    <a:pt x="1941931" y="5079"/>
                  </a:lnTo>
                  <a:close/>
                </a:path>
                <a:path w="7002145" h="263525">
                  <a:moveTo>
                    <a:pt x="1523339" y="5079"/>
                  </a:moveTo>
                  <a:lnTo>
                    <a:pt x="1570329" y="5079"/>
                  </a:lnTo>
                  <a:lnTo>
                    <a:pt x="1617954" y="158368"/>
                  </a:lnTo>
                  <a:lnTo>
                    <a:pt x="1669516" y="5079"/>
                  </a:lnTo>
                  <a:lnTo>
                    <a:pt x="1689201" y="5079"/>
                  </a:lnTo>
                  <a:lnTo>
                    <a:pt x="1740890" y="158368"/>
                  </a:lnTo>
                  <a:lnTo>
                    <a:pt x="1788388" y="5079"/>
                  </a:lnTo>
                  <a:lnTo>
                    <a:pt x="1835378" y="5079"/>
                  </a:lnTo>
                  <a:lnTo>
                    <a:pt x="1753209" y="262509"/>
                  </a:lnTo>
                  <a:lnTo>
                    <a:pt x="1734667" y="262509"/>
                  </a:lnTo>
                  <a:lnTo>
                    <a:pt x="1679168" y="102362"/>
                  </a:lnTo>
                  <a:lnTo>
                    <a:pt x="1625320" y="262509"/>
                  </a:lnTo>
                  <a:lnTo>
                    <a:pt x="1606778" y="262509"/>
                  </a:lnTo>
                  <a:lnTo>
                    <a:pt x="1523339" y="5079"/>
                  </a:lnTo>
                  <a:close/>
                </a:path>
                <a:path w="7002145" h="263525">
                  <a:moveTo>
                    <a:pt x="1101953" y="5079"/>
                  </a:moveTo>
                  <a:lnTo>
                    <a:pt x="1147038" y="5079"/>
                  </a:lnTo>
                  <a:lnTo>
                    <a:pt x="1147038" y="219075"/>
                  </a:lnTo>
                  <a:lnTo>
                    <a:pt x="1261846" y="219075"/>
                  </a:lnTo>
                  <a:lnTo>
                    <a:pt x="1261846" y="259079"/>
                  </a:lnTo>
                  <a:lnTo>
                    <a:pt x="1101953" y="259079"/>
                  </a:lnTo>
                  <a:lnTo>
                    <a:pt x="1101953" y="5079"/>
                  </a:lnTo>
                  <a:close/>
                </a:path>
                <a:path w="7002145" h="263525">
                  <a:moveTo>
                    <a:pt x="905357" y="5079"/>
                  </a:moveTo>
                  <a:lnTo>
                    <a:pt x="950442" y="5079"/>
                  </a:lnTo>
                  <a:lnTo>
                    <a:pt x="950442" y="219075"/>
                  </a:lnTo>
                  <a:lnTo>
                    <a:pt x="1065250" y="219075"/>
                  </a:lnTo>
                  <a:lnTo>
                    <a:pt x="1065250" y="259079"/>
                  </a:lnTo>
                  <a:lnTo>
                    <a:pt x="905357" y="259079"/>
                  </a:lnTo>
                  <a:lnTo>
                    <a:pt x="905357" y="5079"/>
                  </a:lnTo>
                  <a:close/>
                </a:path>
                <a:path w="7002145" h="263525">
                  <a:moveTo>
                    <a:pt x="448132" y="5079"/>
                  </a:moveTo>
                  <a:lnTo>
                    <a:pt x="615441" y="5079"/>
                  </a:lnTo>
                  <a:lnTo>
                    <a:pt x="615441" y="45084"/>
                  </a:lnTo>
                  <a:lnTo>
                    <a:pt x="493204" y="45084"/>
                  </a:lnTo>
                  <a:lnTo>
                    <a:pt x="493204" y="104648"/>
                  </a:lnTo>
                  <a:lnTo>
                    <a:pt x="582498" y="104648"/>
                  </a:lnTo>
                  <a:lnTo>
                    <a:pt x="582498" y="142875"/>
                  </a:lnTo>
                  <a:lnTo>
                    <a:pt x="493204" y="142875"/>
                  </a:lnTo>
                  <a:lnTo>
                    <a:pt x="493204" y="259079"/>
                  </a:lnTo>
                  <a:lnTo>
                    <a:pt x="448132" y="259079"/>
                  </a:lnTo>
                  <a:lnTo>
                    <a:pt x="448132" y="5079"/>
                  </a:lnTo>
                  <a:close/>
                </a:path>
                <a:path w="7002145" h="263525">
                  <a:moveTo>
                    <a:pt x="6881723" y="3301"/>
                  </a:moveTo>
                  <a:lnTo>
                    <a:pt x="6931428" y="11461"/>
                  </a:lnTo>
                  <a:lnTo>
                    <a:pt x="6969607" y="35814"/>
                  </a:lnTo>
                  <a:lnTo>
                    <a:pt x="6994007" y="73644"/>
                  </a:lnTo>
                  <a:lnTo>
                    <a:pt x="7002119" y="122047"/>
                  </a:lnTo>
                  <a:lnTo>
                    <a:pt x="6996845" y="171362"/>
                  </a:lnTo>
                  <a:lnTo>
                    <a:pt x="6981019" y="209729"/>
                  </a:lnTo>
                  <a:lnTo>
                    <a:pt x="6954634" y="237142"/>
                  </a:lnTo>
                  <a:lnTo>
                    <a:pt x="6917685" y="253594"/>
                  </a:lnTo>
                  <a:lnTo>
                    <a:pt x="6870166" y="259079"/>
                  </a:lnTo>
                  <a:lnTo>
                    <a:pt x="6813905" y="259079"/>
                  </a:lnTo>
                  <a:lnTo>
                    <a:pt x="6813905" y="5206"/>
                  </a:lnTo>
                  <a:lnTo>
                    <a:pt x="6838361" y="4373"/>
                  </a:lnTo>
                  <a:lnTo>
                    <a:pt x="6857815" y="3778"/>
                  </a:lnTo>
                  <a:lnTo>
                    <a:pt x="6872270" y="3421"/>
                  </a:lnTo>
                  <a:lnTo>
                    <a:pt x="6881723" y="3301"/>
                  </a:lnTo>
                  <a:close/>
                </a:path>
                <a:path w="7002145" h="263525">
                  <a:moveTo>
                    <a:pt x="3775938" y="3301"/>
                  </a:moveTo>
                  <a:lnTo>
                    <a:pt x="3828040" y="7953"/>
                  </a:lnTo>
                  <a:lnTo>
                    <a:pt x="3863949" y="21844"/>
                  </a:lnTo>
                  <a:lnTo>
                    <a:pt x="3890024" y="61188"/>
                  </a:lnTo>
                  <a:lnTo>
                    <a:pt x="3891762" y="79501"/>
                  </a:lnTo>
                  <a:lnTo>
                    <a:pt x="3885313" y="117693"/>
                  </a:lnTo>
                  <a:lnTo>
                    <a:pt x="3865981" y="145002"/>
                  </a:lnTo>
                  <a:lnTo>
                    <a:pt x="3833791" y="161405"/>
                  </a:lnTo>
                  <a:lnTo>
                    <a:pt x="3788765" y="166877"/>
                  </a:lnTo>
                  <a:lnTo>
                    <a:pt x="3783685" y="166877"/>
                  </a:lnTo>
                  <a:lnTo>
                    <a:pt x="3776827" y="166497"/>
                  </a:lnTo>
                  <a:lnTo>
                    <a:pt x="3768318" y="165608"/>
                  </a:lnTo>
                  <a:lnTo>
                    <a:pt x="3768318" y="259079"/>
                  </a:lnTo>
                  <a:lnTo>
                    <a:pt x="3723233" y="259079"/>
                  </a:lnTo>
                  <a:lnTo>
                    <a:pt x="3723233" y="5206"/>
                  </a:lnTo>
                  <a:lnTo>
                    <a:pt x="3743398" y="4373"/>
                  </a:lnTo>
                  <a:lnTo>
                    <a:pt x="3758920" y="3778"/>
                  </a:lnTo>
                  <a:lnTo>
                    <a:pt x="3769775" y="3421"/>
                  </a:lnTo>
                  <a:lnTo>
                    <a:pt x="3775938" y="3301"/>
                  </a:lnTo>
                  <a:close/>
                </a:path>
                <a:path w="7002145" h="263525">
                  <a:moveTo>
                    <a:pt x="5896711" y="2412"/>
                  </a:moveTo>
                  <a:lnTo>
                    <a:pt x="5939050" y="7102"/>
                  </a:lnTo>
                  <a:lnTo>
                    <a:pt x="5969292" y="21161"/>
                  </a:lnTo>
                  <a:lnTo>
                    <a:pt x="5987437" y="44578"/>
                  </a:lnTo>
                  <a:lnTo>
                    <a:pt x="5993485" y="77343"/>
                  </a:lnTo>
                  <a:lnTo>
                    <a:pt x="5992652" y="88397"/>
                  </a:lnTo>
                  <a:lnTo>
                    <a:pt x="5973034" y="127061"/>
                  </a:lnTo>
                  <a:lnTo>
                    <a:pt x="5946495" y="144652"/>
                  </a:lnTo>
                  <a:lnTo>
                    <a:pt x="6021552" y="259079"/>
                  </a:lnTo>
                  <a:lnTo>
                    <a:pt x="5969482" y="259079"/>
                  </a:lnTo>
                  <a:lnTo>
                    <a:pt x="5901791" y="154177"/>
                  </a:lnTo>
                  <a:lnTo>
                    <a:pt x="5896146" y="154033"/>
                  </a:lnTo>
                  <a:lnTo>
                    <a:pt x="5889488" y="153781"/>
                  </a:lnTo>
                  <a:lnTo>
                    <a:pt x="5881806" y="153410"/>
                  </a:lnTo>
                  <a:lnTo>
                    <a:pt x="5873089" y="152908"/>
                  </a:lnTo>
                  <a:lnTo>
                    <a:pt x="5873089" y="259079"/>
                  </a:lnTo>
                  <a:lnTo>
                    <a:pt x="5826353" y="259079"/>
                  </a:lnTo>
                  <a:lnTo>
                    <a:pt x="5826353" y="5079"/>
                  </a:lnTo>
                  <a:lnTo>
                    <a:pt x="5829615" y="5006"/>
                  </a:lnTo>
                  <a:lnTo>
                    <a:pt x="5835592" y="4778"/>
                  </a:lnTo>
                  <a:lnTo>
                    <a:pt x="5844284" y="4383"/>
                  </a:lnTo>
                  <a:lnTo>
                    <a:pt x="5855690" y="3809"/>
                  </a:lnTo>
                  <a:lnTo>
                    <a:pt x="5867761" y="3216"/>
                  </a:lnTo>
                  <a:lnTo>
                    <a:pt x="5878629" y="2778"/>
                  </a:lnTo>
                  <a:lnTo>
                    <a:pt x="5888283" y="2506"/>
                  </a:lnTo>
                  <a:lnTo>
                    <a:pt x="5896711" y="2412"/>
                  </a:lnTo>
                  <a:close/>
                </a:path>
                <a:path w="7002145" h="263525">
                  <a:moveTo>
                    <a:pt x="2495143" y="2412"/>
                  </a:moveTo>
                  <a:lnTo>
                    <a:pt x="2537482" y="7102"/>
                  </a:lnTo>
                  <a:lnTo>
                    <a:pt x="2567724" y="21161"/>
                  </a:lnTo>
                  <a:lnTo>
                    <a:pt x="2585869" y="44578"/>
                  </a:lnTo>
                  <a:lnTo>
                    <a:pt x="2591917" y="77343"/>
                  </a:lnTo>
                  <a:lnTo>
                    <a:pt x="2591084" y="88397"/>
                  </a:lnTo>
                  <a:lnTo>
                    <a:pt x="2571466" y="127061"/>
                  </a:lnTo>
                  <a:lnTo>
                    <a:pt x="2544927" y="144652"/>
                  </a:lnTo>
                  <a:lnTo>
                    <a:pt x="2619984" y="259079"/>
                  </a:lnTo>
                  <a:lnTo>
                    <a:pt x="2567914" y="259079"/>
                  </a:lnTo>
                  <a:lnTo>
                    <a:pt x="2500223" y="154177"/>
                  </a:lnTo>
                  <a:lnTo>
                    <a:pt x="2494578" y="154033"/>
                  </a:lnTo>
                  <a:lnTo>
                    <a:pt x="2487920" y="153781"/>
                  </a:lnTo>
                  <a:lnTo>
                    <a:pt x="2480238" y="153410"/>
                  </a:lnTo>
                  <a:lnTo>
                    <a:pt x="2471521" y="152908"/>
                  </a:lnTo>
                  <a:lnTo>
                    <a:pt x="2471521" y="259079"/>
                  </a:lnTo>
                  <a:lnTo>
                    <a:pt x="2424785" y="259079"/>
                  </a:lnTo>
                  <a:lnTo>
                    <a:pt x="2424785" y="5079"/>
                  </a:lnTo>
                  <a:lnTo>
                    <a:pt x="2428047" y="5006"/>
                  </a:lnTo>
                  <a:lnTo>
                    <a:pt x="2434024" y="4778"/>
                  </a:lnTo>
                  <a:lnTo>
                    <a:pt x="2442716" y="4383"/>
                  </a:lnTo>
                  <a:lnTo>
                    <a:pt x="2454122" y="3809"/>
                  </a:lnTo>
                  <a:lnTo>
                    <a:pt x="2466193" y="3216"/>
                  </a:lnTo>
                  <a:lnTo>
                    <a:pt x="2477061" y="2778"/>
                  </a:lnTo>
                  <a:lnTo>
                    <a:pt x="2486715" y="2506"/>
                  </a:lnTo>
                  <a:lnTo>
                    <a:pt x="2495143" y="2412"/>
                  </a:lnTo>
                  <a:close/>
                </a:path>
                <a:path w="7002145" h="263525">
                  <a:moveTo>
                    <a:pt x="6426682" y="1650"/>
                  </a:moveTo>
                  <a:lnTo>
                    <a:pt x="6446494" y="1650"/>
                  </a:lnTo>
                  <a:lnTo>
                    <a:pt x="6548602" y="259079"/>
                  </a:lnTo>
                  <a:lnTo>
                    <a:pt x="6498818" y="259079"/>
                  </a:lnTo>
                  <a:lnTo>
                    <a:pt x="6480276" y="207645"/>
                  </a:lnTo>
                  <a:lnTo>
                    <a:pt x="6393281" y="207645"/>
                  </a:lnTo>
                  <a:lnTo>
                    <a:pt x="6375501" y="259079"/>
                  </a:lnTo>
                  <a:lnTo>
                    <a:pt x="6325463" y="259079"/>
                  </a:lnTo>
                  <a:lnTo>
                    <a:pt x="6426682" y="1650"/>
                  </a:lnTo>
                  <a:close/>
                </a:path>
                <a:path w="7002145" h="263525">
                  <a:moveTo>
                    <a:pt x="4204690" y="1650"/>
                  </a:moveTo>
                  <a:lnTo>
                    <a:pt x="4224502" y="1650"/>
                  </a:lnTo>
                  <a:lnTo>
                    <a:pt x="4326610" y="259079"/>
                  </a:lnTo>
                  <a:lnTo>
                    <a:pt x="4276826" y="259079"/>
                  </a:lnTo>
                  <a:lnTo>
                    <a:pt x="4258284" y="207645"/>
                  </a:lnTo>
                  <a:lnTo>
                    <a:pt x="4171289" y="207645"/>
                  </a:lnTo>
                  <a:lnTo>
                    <a:pt x="4153509" y="259079"/>
                  </a:lnTo>
                  <a:lnTo>
                    <a:pt x="4103471" y="259079"/>
                  </a:lnTo>
                  <a:lnTo>
                    <a:pt x="4204690" y="1650"/>
                  </a:lnTo>
                  <a:close/>
                </a:path>
                <a:path w="7002145" h="263525">
                  <a:moveTo>
                    <a:pt x="3248380" y="761"/>
                  </a:moveTo>
                  <a:lnTo>
                    <a:pt x="3268529" y="2311"/>
                  </a:lnTo>
                  <a:lnTo>
                    <a:pt x="3287083" y="6969"/>
                  </a:lnTo>
                  <a:lnTo>
                    <a:pt x="3304066" y="14745"/>
                  </a:lnTo>
                  <a:lnTo>
                    <a:pt x="3319500" y="25653"/>
                  </a:lnTo>
                  <a:lnTo>
                    <a:pt x="3300577" y="61975"/>
                  </a:lnTo>
                  <a:lnTo>
                    <a:pt x="3296049" y="58378"/>
                  </a:lnTo>
                  <a:lnTo>
                    <a:pt x="3290449" y="54816"/>
                  </a:lnTo>
                  <a:lnTo>
                    <a:pt x="3253651" y="41215"/>
                  </a:lnTo>
                  <a:lnTo>
                    <a:pt x="3247364" y="40767"/>
                  </a:lnTo>
                  <a:lnTo>
                    <a:pt x="3229598" y="42360"/>
                  </a:lnTo>
                  <a:lnTo>
                    <a:pt x="3188182" y="66167"/>
                  </a:lnTo>
                  <a:lnTo>
                    <a:pt x="3167947" y="113994"/>
                  </a:lnTo>
                  <a:lnTo>
                    <a:pt x="3166592" y="134238"/>
                  </a:lnTo>
                  <a:lnTo>
                    <a:pt x="3167924" y="153505"/>
                  </a:lnTo>
                  <a:lnTo>
                    <a:pt x="3187801" y="199136"/>
                  </a:lnTo>
                  <a:lnTo>
                    <a:pt x="3228270" y="221870"/>
                  </a:lnTo>
                  <a:lnTo>
                    <a:pt x="3245586" y="223392"/>
                  </a:lnTo>
                  <a:lnTo>
                    <a:pt x="3257137" y="222561"/>
                  </a:lnTo>
                  <a:lnTo>
                    <a:pt x="3285337" y="160274"/>
                  </a:lnTo>
                  <a:lnTo>
                    <a:pt x="3250158" y="160274"/>
                  </a:lnTo>
                  <a:lnTo>
                    <a:pt x="3250158" y="121792"/>
                  </a:lnTo>
                  <a:lnTo>
                    <a:pt x="3330422" y="121792"/>
                  </a:lnTo>
                  <a:lnTo>
                    <a:pt x="3330422" y="235458"/>
                  </a:lnTo>
                  <a:lnTo>
                    <a:pt x="3288893" y="256031"/>
                  </a:lnTo>
                  <a:lnTo>
                    <a:pt x="3250942" y="262943"/>
                  </a:lnTo>
                  <a:lnTo>
                    <a:pt x="3238347" y="263398"/>
                  </a:lnTo>
                  <a:lnTo>
                    <a:pt x="3212437" y="261159"/>
                  </a:lnTo>
                  <a:lnTo>
                    <a:pt x="3169142" y="243252"/>
                  </a:lnTo>
                  <a:lnTo>
                    <a:pt x="3137731" y="208246"/>
                  </a:lnTo>
                  <a:lnTo>
                    <a:pt x="3121729" y="160950"/>
                  </a:lnTo>
                  <a:lnTo>
                    <a:pt x="3119729" y="132968"/>
                  </a:lnTo>
                  <a:lnTo>
                    <a:pt x="3121918" y="104991"/>
                  </a:lnTo>
                  <a:lnTo>
                    <a:pt x="3139392" y="57227"/>
                  </a:lnTo>
                  <a:lnTo>
                    <a:pt x="3173585" y="21389"/>
                  </a:lnTo>
                  <a:lnTo>
                    <a:pt x="3220448" y="3049"/>
                  </a:lnTo>
                  <a:lnTo>
                    <a:pt x="3248380" y="761"/>
                  </a:lnTo>
                  <a:close/>
                </a:path>
                <a:path w="7002145" h="263525">
                  <a:moveTo>
                    <a:pt x="5673445" y="507"/>
                  </a:moveTo>
                  <a:lnTo>
                    <a:pt x="5721832" y="9048"/>
                  </a:lnTo>
                  <a:lnTo>
                    <a:pt x="5757265" y="34544"/>
                  </a:lnTo>
                  <a:lnTo>
                    <a:pt x="5778982" y="75374"/>
                  </a:lnTo>
                  <a:lnTo>
                    <a:pt x="5786221" y="129921"/>
                  </a:lnTo>
                  <a:lnTo>
                    <a:pt x="5784318" y="159017"/>
                  </a:lnTo>
                  <a:lnTo>
                    <a:pt x="5769130" y="207734"/>
                  </a:lnTo>
                  <a:lnTo>
                    <a:pt x="5739203" y="243091"/>
                  </a:lnTo>
                  <a:lnTo>
                    <a:pt x="5696254" y="261137"/>
                  </a:lnTo>
                  <a:lnTo>
                    <a:pt x="5670016" y="263398"/>
                  </a:lnTo>
                  <a:lnTo>
                    <a:pt x="5645965" y="261161"/>
                  </a:lnTo>
                  <a:lnTo>
                    <a:pt x="5606722" y="243306"/>
                  </a:lnTo>
                  <a:lnTo>
                    <a:pt x="5579602" y="208180"/>
                  </a:lnTo>
                  <a:lnTo>
                    <a:pt x="5565938" y="159309"/>
                  </a:lnTo>
                  <a:lnTo>
                    <a:pt x="5564225" y="129921"/>
                  </a:lnTo>
                  <a:lnTo>
                    <a:pt x="5566082" y="103822"/>
                  </a:lnTo>
                  <a:lnTo>
                    <a:pt x="5580941" y="57911"/>
                  </a:lnTo>
                  <a:lnTo>
                    <a:pt x="5610062" y="21671"/>
                  </a:lnTo>
                  <a:lnTo>
                    <a:pt x="5649825" y="2863"/>
                  </a:lnTo>
                  <a:lnTo>
                    <a:pt x="5673445" y="507"/>
                  </a:lnTo>
                  <a:close/>
                </a:path>
                <a:path w="7002145" h="263525">
                  <a:moveTo>
                    <a:pt x="4794097" y="507"/>
                  </a:moveTo>
                  <a:lnTo>
                    <a:pt x="4842484" y="9048"/>
                  </a:lnTo>
                  <a:lnTo>
                    <a:pt x="4877917" y="34544"/>
                  </a:lnTo>
                  <a:lnTo>
                    <a:pt x="4899634" y="75374"/>
                  </a:lnTo>
                  <a:lnTo>
                    <a:pt x="4906873" y="129921"/>
                  </a:lnTo>
                  <a:lnTo>
                    <a:pt x="4904970" y="159017"/>
                  </a:lnTo>
                  <a:lnTo>
                    <a:pt x="4889782" y="207734"/>
                  </a:lnTo>
                  <a:lnTo>
                    <a:pt x="4859855" y="243091"/>
                  </a:lnTo>
                  <a:lnTo>
                    <a:pt x="4816906" y="261137"/>
                  </a:lnTo>
                  <a:lnTo>
                    <a:pt x="4790668" y="263398"/>
                  </a:lnTo>
                  <a:lnTo>
                    <a:pt x="4766617" y="261161"/>
                  </a:lnTo>
                  <a:lnTo>
                    <a:pt x="4727374" y="243306"/>
                  </a:lnTo>
                  <a:lnTo>
                    <a:pt x="4700254" y="208180"/>
                  </a:lnTo>
                  <a:lnTo>
                    <a:pt x="4686590" y="159309"/>
                  </a:lnTo>
                  <a:lnTo>
                    <a:pt x="4684877" y="129921"/>
                  </a:lnTo>
                  <a:lnTo>
                    <a:pt x="4686734" y="103822"/>
                  </a:lnTo>
                  <a:lnTo>
                    <a:pt x="4701593" y="57911"/>
                  </a:lnTo>
                  <a:lnTo>
                    <a:pt x="4730714" y="21671"/>
                  </a:lnTo>
                  <a:lnTo>
                    <a:pt x="4770477" y="2863"/>
                  </a:lnTo>
                  <a:lnTo>
                    <a:pt x="4794097" y="507"/>
                  </a:lnTo>
                  <a:close/>
                </a:path>
                <a:path w="7002145" h="263525">
                  <a:moveTo>
                    <a:pt x="2738221" y="507"/>
                  </a:moveTo>
                  <a:lnTo>
                    <a:pt x="2786608" y="9048"/>
                  </a:lnTo>
                  <a:lnTo>
                    <a:pt x="2822041" y="34544"/>
                  </a:lnTo>
                  <a:lnTo>
                    <a:pt x="2843758" y="75374"/>
                  </a:lnTo>
                  <a:lnTo>
                    <a:pt x="2850997" y="129921"/>
                  </a:lnTo>
                  <a:lnTo>
                    <a:pt x="2849094" y="159017"/>
                  </a:lnTo>
                  <a:lnTo>
                    <a:pt x="2833906" y="207734"/>
                  </a:lnTo>
                  <a:lnTo>
                    <a:pt x="2803979" y="243091"/>
                  </a:lnTo>
                  <a:lnTo>
                    <a:pt x="2761030" y="261137"/>
                  </a:lnTo>
                  <a:lnTo>
                    <a:pt x="2734792" y="263398"/>
                  </a:lnTo>
                  <a:lnTo>
                    <a:pt x="2710741" y="261161"/>
                  </a:lnTo>
                  <a:lnTo>
                    <a:pt x="2671498" y="243306"/>
                  </a:lnTo>
                  <a:lnTo>
                    <a:pt x="2644378" y="208180"/>
                  </a:lnTo>
                  <a:lnTo>
                    <a:pt x="2630714" y="159309"/>
                  </a:lnTo>
                  <a:lnTo>
                    <a:pt x="2629001" y="129921"/>
                  </a:lnTo>
                  <a:lnTo>
                    <a:pt x="2630858" y="103822"/>
                  </a:lnTo>
                  <a:lnTo>
                    <a:pt x="2645717" y="57911"/>
                  </a:lnTo>
                  <a:lnTo>
                    <a:pt x="2674838" y="21671"/>
                  </a:lnTo>
                  <a:lnTo>
                    <a:pt x="2714601" y="2863"/>
                  </a:lnTo>
                  <a:lnTo>
                    <a:pt x="2738221" y="507"/>
                  </a:lnTo>
                  <a:close/>
                </a:path>
                <a:path w="7002145" h="263525">
                  <a:moveTo>
                    <a:pt x="1395577" y="507"/>
                  </a:moveTo>
                  <a:lnTo>
                    <a:pt x="1443964" y="9048"/>
                  </a:lnTo>
                  <a:lnTo>
                    <a:pt x="1479397" y="34544"/>
                  </a:lnTo>
                  <a:lnTo>
                    <a:pt x="1501114" y="75374"/>
                  </a:lnTo>
                  <a:lnTo>
                    <a:pt x="1508353" y="129921"/>
                  </a:lnTo>
                  <a:lnTo>
                    <a:pt x="1506450" y="159017"/>
                  </a:lnTo>
                  <a:lnTo>
                    <a:pt x="1491262" y="207734"/>
                  </a:lnTo>
                  <a:lnTo>
                    <a:pt x="1461335" y="243091"/>
                  </a:lnTo>
                  <a:lnTo>
                    <a:pt x="1418386" y="261137"/>
                  </a:lnTo>
                  <a:lnTo>
                    <a:pt x="1392148" y="263398"/>
                  </a:lnTo>
                  <a:lnTo>
                    <a:pt x="1368097" y="261161"/>
                  </a:lnTo>
                  <a:lnTo>
                    <a:pt x="1328854" y="243306"/>
                  </a:lnTo>
                  <a:lnTo>
                    <a:pt x="1301734" y="208180"/>
                  </a:lnTo>
                  <a:lnTo>
                    <a:pt x="1288070" y="159309"/>
                  </a:lnTo>
                  <a:lnTo>
                    <a:pt x="1286357" y="129921"/>
                  </a:lnTo>
                  <a:lnTo>
                    <a:pt x="1288214" y="103822"/>
                  </a:lnTo>
                  <a:lnTo>
                    <a:pt x="1303073" y="57911"/>
                  </a:lnTo>
                  <a:lnTo>
                    <a:pt x="1332194" y="21671"/>
                  </a:lnTo>
                  <a:lnTo>
                    <a:pt x="1371957" y="2863"/>
                  </a:lnTo>
                  <a:lnTo>
                    <a:pt x="1395577" y="507"/>
                  </a:lnTo>
                  <a:close/>
                </a:path>
                <a:path w="7002145" h="263525">
                  <a:moveTo>
                    <a:pt x="752449" y="507"/>
                  </a:moveTo>
                  <a:lnTo>
                    <a:pt x="800836" y="9048"/>
                  </a:lnTo>
                  <a:lnTo>
                    <a:pt x="836269" y="34544"/>
                  </a:lnTo>
                  <a:lnTo>
                    <a:pt x="857986" y="75374"/>
                  </a:lnTo>
                  <a:lnTo>
                    <a:pt x="865225" y="129921"/>
                  </a:lnTo>
                  <a:lnTo>
                    <a:pt x="863322" y="159017"/>
                  </a:lnTo>
                  <a:lnTo>
                    <a:pt x="848134" y="207734"/>
                  </a:lnTo>
                  <a:lnTo>
                    <a:pt x="818207" y="243091"/>
                  </a:lnTo>
                  <a:lnTo>
                    <a:pt x="775258" y="261137"/>
                  </a:lnTo>
                  <a:lnTo>
                    <a:pt x="749020" y="263398"/>
                  </a:lnTo>
                  <a:lnTo>
                    <a:pt x="724936" y="261161"/>
                  </a:lnTo>
                  <a:lnTo>
                    <a:pt x="685707" y="243306"/>
                  </a:lnTo>
                  <a:lnTo>
                    <a:pt x="658615" y="208180"/>
                  </a:lnTo>
                  <a:lnTo>
                    <a:pt x="644962" y="159309"/>
                  </a:lnTo>
                  <a:lnTo>
                    <a:pt x="643255" y="129921"/>
                  </a:lnTo>
                  <a:lnTo>
                    <a:pt x="645114" y="103822"/>
                  </a:lnTo>
                  <a:lnTo>
                    <a:pt x="659987" y="57911"/>
                  </a:lnTo>
                  <a:lnTo>
                    <a:pt x="689111" y="21671"/>
                  </a:lnTo>
                  <a:lnTo>
                    <a:pt x="728842" y="2863"/>
                  </a:lnTo>
                  <a:lnTo>
                    <a:pt x="752449" y="507"/>
                  </a:lnTo>
                  <a:close/>
                </a:path>
                <a:path w="7002145" h="263525">
                  <a:moveTo>
                    <a:pt x="108889" y="0"/>
                  </a:moveTo>
                  <a:lnTo>
                    <a:pt x="132816" y="25400"/>
                  </a:lnTo>
                  <a:lnTo>
                    <a:pt x="120191" y="32688"/>
                  </a:lnTo>
                  <a:lnTo>
                    <a:pt x="108150" y="41036"/>
                  </a:lnTo>
                  <a:lnTo>
                    <a:pt x="76075" y="71889"/>
                  </a:lnTo>
                  <a:lnTo>
                    <a:pt x="56692" y="104393"/>
                  </a:lnTo>
                  <a:lnTo>
                    <a:pt x="65408" y="100820"/>
                  </a:lnTo>
                  <a:lnTo>
                    <a:pt x="73515" y="98282"/>
                  </a:lnTo>
                  <a:lnTo>
                    <a:pt x="120265" y="101854"/>
                  </a:lnTo>
                  <a:lnTo>
                    <a:pt x="155079" y="130631"/>
                  </a:lnTo>
                  <a:lnTo>
                    <a:pt x="167322" y="178815"/>
                  </a:lnTo>
                  <a:lnTo>
                    <a:pt x="165929" y="196621"/>
                  </a:lnTo>
                  <a:lnTo>
                    <a:pt x="145034" y="239395"/>
                  </a:lnTo>
                  <a:lnTo>
                    <a:pt x="105034" y="261076"/>
                  </a:lnTo>
                  <a:lnTo>
                    <a:pt x="88773" y="262509"/>
                  </a:lnTo>
                  <a:lnTo>
                    <a:pt x="49934" y="255599"/>
                  </a:lnTo>
                  <a:lnTo>
                    <a:pt x="22193" y="234854"/>
                  </a:lnTo>
                  <a:lnTo>
                    <a:pt x="5548" y="200251"/>
                  </a:lnTo>
                  <a:lnTo>
                    <a:pt x="0" y="151764"/>
                  </a:lnTo>
                  <a:lnTo>
                    <a:pt x="2140" y="128452"/>
                  </a:lnTo>
                  <a:lnTo>
                    <a:pt x="19261" y="81399"/>
                  </a:lnTo>
                  <a:lnTo>
                    <a:pt x="51748" y="36200"/>
                  </a:lnTo>
                  <a:lnTo>
                    <a:pt x="89072" y="7383"/>
                  </a:lnTo>
                  <a:lnTo>
                    <a:pt x="10888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5899" y="694562"/>
            <a:ext cx="4559935" cy="269240"/>
            <a:chOff x="515899" y="694562"/>
            <a:chExt cx="4559935" cy="269240"/>
          </a:xfrm>
        </p:grpSpPr>
        <p:sp>
          <p:nvSpPr>
            <p:cNvPr id="18" name="object 18"/>
            <p:cNvSpPr/>
            <p:nvPr/>
          </p:nvSpPr>
          <p:spPr>
            <a:xfrm>
              <a:off x="516788" y="695451"/>
              <a:ext cx="4557750" cy="267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11292" y="899159"/>
              <a:ext cx="64134" cy="643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2347" y="774191"/>
              <a:ext cx="3144520" cy="93980"/>
            </a:xfrm>
            <a:custGeom>
              <a:avLst/>
              <a:gdLst/>
              <a:ahLst/>
              <a:cxnLst/>
              <a:rect l="l" t="t" r="r" b="b"/>
              <a:pathLst>
                <a:path w="3144520" h="93980">
                  <a:moveTo>
                    <a:pt x="3113570" y="0"/>
                  </a:moveTo>
                  <a:lnTo>
                    <a:pt x="3083090" y="93853"/>
                  </a:lnTo>
                  <a:lnTo>
                    <a:pt x="3144050" y="93853"/>
                  </a:lnTo>
                  <a:lnTo>
                    <a:pt x="3113570" y="0"/>
                  </a:lnTo>
                  <a:close/>
                </a:path>
                <a:path w="3144520" h="93980">
                  <a:moveTo>
                    <a:pt x="1121702" y="0"/>
                  </a:moveTo>
                  <a:lnTo>
                    <a:pt x="1091222" y="93853"/>
                  </a:lnTo>
                  <a:lnTo>
                    <a:pt x="1152182" y="93853"/>
                  </a:lnTo>
                  <a:lnTo>
                    <a:pt x="1121702" y="0"/>
                  </a:lnTo>
                  <a:close/>
                </a:path>
                <a:path w="3144520" h="93980">
                  <a:moveTo>
                    <a:pt x="30505" y="0"/>
                  </a:moveTo>
                  <a:lnTo>
                    <a:pt x="0" y="93853"/>
                  </a:lnTo>
                  <a:lnTo>
                    <a:pt x="61023" y="93853"/>
                  </a:lnTo>
                  <a:lnTo>
                    <a:pt x="305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6247" y="737488"/>
              <a:ext cx="79120" cy="850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53666" y="737488"/>
              <a:ext cx="98170" cy="1774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9378" y="737234"/>
              <a:ext cx="75311" cy="744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09469" y="737234"/>
              <a:ext cx="75311" cy="744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2736" y="734694"/>
              <a:ext cx="130048" cy="1845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85897" y="734694"/>
              <a:ext cx="130047" cy="18453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0493" y="734694"/>
              <a:ext cx="130047" cy="18453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788" y="695451"/>
              <a:ext cx="4451985" cy="262890"/>
            </a:xfrm>
            <a:custGeom>
              <a:avLst/>
              <a:gdLst/>
              <a:ahLst/>
              <a:cxnLst/>
              <a:rect l="l" t="t" r="r" b="b"/>
              <a:pathLst>
                <a:path w="4451985" h="262890">
                  <a:moveTo>
                    <a:pt x="4072102" y="4572"/>
                  </a:moveTo>
                  <a:lnTo>
                    <a:pt x="4093692" y="4572"/>
                  </a:lnTo>
                  <a:lnTo>
                    <a:pt x="4213707" y="157861"/>
                  </a:lnTo>
                  <a:lnTo>
                    <a:pt x="4213707" y="4572"/>
                  </a:lnTo>
                  <a:lnTo>
                    <a:pt x="4257014" y="4572"/>
                  </a:lnTo>
                  <a:lnTo>
                    <a:pt x="4257014" y="262000"/>
                  </a:lnTo>
                  <a:lnTo>
                    <a:pt x="4238726" y="262000"/>
                  </a:lnTo>
                  <a:lnTo>
                    <a:pt x="4115409" y="101346"/>
                  </a:lnTo>
                  <a:lnTo>
                    <a:pt x="4115409" y="258699"/>
                  </a:lnTo>
                  <a:lnTo>
                    <a:pt x="4072102" y="258699"/>
                  </a:lnTo>
                  <a:lnTo>
                    <a:pt x="4072102" y="4572"/>
                  </a:lnTo>
                  <a:close/>
                </a:path>
                <a:path w="4451985" h="262890">
                  <a:moveTo>
                    <a:pt x="3723995" y="4572"/>
                  </a:moveTo>
                  <a:lnTo>
                    <a:pt x="3769080" y="4572"/>
                  </a:lnTo>
                  <a:lnTo>
                    <a:pt x="3769080" y="258572"/>
                  </a:lnTo>
                  <a:lnTo>
                    <a:pt x="3723995" y="258572"/>
                  </a:lnTo>
                  <a:lnTo>
                    <a:pt x="3723995" y="4572"/>
                  </a:lnTo>
                  <a:close/>
                </a:path>
                <a:path w="4451985" h="262890">
                  <a:moveTo>
                    <a:pt x="3482568" y="4572"/>
                  </a:moveTo>
                  <a:lnTo>
                    <a:pt x="3692880" y="4572"/>
                  </a:lnTo>
                  <a:lnTo>
                    <a:pt x="3692880" y="44576"/>
                  </a:lnTo>
                  <a:lnTo>
                    <a:pt x="3608425" y="44576"/>
                  </a:lnTo>
                  <a:lnTo>
                    <a:pt x="3608425" y="258572"/>
                  </a:lnTo>
                  <a:lnTo>
                    <a:pt x="3563467" y="258572"/>
                  </a:lnTo>
                  <a:lnTo>
                    <a:pt x="3563467" y="44576"/>
                  </a:lnTo>
                  <a:lnTo>
                    <a:pt x="3482568" y="44576"/>
                  </a:lnTo>
                  <a:lnTo>
                    <a:pt x="3482568" y="4572"/>
                  </a:lnTo>
                  <a:close/>
                </a:path>
                <a:path w="4451985" h="262890">
                  <a:moveTo>
                    <a:pt x="2894050" y="4572"/>
                  </a:moveTo>
                  <a:lnTo>
                    <a:pt x="3056102" y="4572"/>
                  </a:lnTo>
                  <a:lnTo>
                    <a:pt x="3056102" y="44576"/>
                  </a:lnTo>
                  <a:lnTo>
                    <a:pt x="2939135" y="44576"/>
                  </a:lnTo>
                  <a:lnTo>
                    <a:pt x="2939135" y="104139"/>
                  </a:lnTo>
                  <a:lnTo>
                    <a:pt x="3023082" y="104139"/>
                  </a:lnTo>
                  <a:lnTo>
                    <a:pt x="3023082" y="142367"/>
                  </a:lnTo>
                  <a:lnTo>
                    <a:pt x="2939135" y="142367"/>
                  </a:lnTo>
                  <a:lnTo>
                    <a:pt x="2939135" y="218567"/>
                  </a:lnTo>
                  <a:lnTo>
                    <a:pt x="3054197" y="218567"/>
                  </a:lnTo>
                  <a:lnTo>
                    <a:pt x="3054197" y="258572"/>
                  </a:lnTo>
                  <a:lnTo>
                    <a:pt x="2894050" y="258572"/>
                  </a:lnTo>
                  <a:lnTo>
                    <a:pt x="2894050" y="4572"/>
                  </a:lnTo>
                  <a:close/>
                </a:path>
                <a:path w="4451985" h="262890">
                  <a:moveTo>
                    <a:pt x="2119858" y="4572"/>
                  </a:moveTo>
                  <a:lnTo>
                    <a:pt x="2287117" y="4572"/>
                  </a:lnTo>
                  <a:lnTo>
                    <a:pt x="2287117" y="44576"/>
                  </a:lnTo>
                  <a:lnTo>
                    <a:pt x="2164943" y="44576"/>
                  </a:lnTo>
                  <a:lnTo>
                    <a:pt x="2164943" y="104139"/>
                  </a:lnTo>
                  <a:lnTo>
                    <a:pt x="2254224" y="104139"/>
                  </a:lnTo>
                  <a:lnTo>
                    <a:pt x="2254224" y="142367"/>
                  </a:lnTo>
                  <a:lnTo>
                    <a:pt x="2164943" y="142367"/>
                  </a:lnTo>
                  <a:lnTo>
                    <a:pt x="2164943" y="258572"/>
                  </a:lnTo>
                  <a:lnTo>
                    <a:pt x="2119858" y="258572"/>
                  </a:lnTo>
                  <a:lnTo>
                    <a:pt x="2119858" y="4572"/>
                  </a:lnTo>
                  <a:close/>
                </a:path>
                <a:path w="4451985" h="262890">
                  <a:moveTo>
                    <a:pt x="854938" y="4572"/>
                  </a:moveTo>
                  <a:lnTo>
                    <a:pt x="876528" y="4572"/>
                  </a:lnTo>
                  <a:lnTo>
                    <a:pt x="996543" y="157861"/>
                  </a:lnTo>
                  <a:lnTo>
                    <a:pt x="996543" y="4572"/>
                  </a:lnTo>
                  <a:lnTo>
                    <a:pt x="1039850" y="4572"/>
                  </a:lnTo>
                  <a:lnTo>
                    <a:pt x="1039850" y="262000"/>
                  </a:lnTo>
                  <a:lnTo>
                    <a:pt x="1021562" y="262000"/>
                  </a:lnTo>
                  <a:lnTo>
                    <a:pt x="898245" y="101346"/>
                  </a:lnTo>
                  <a:lnTo>
                    <a:pt x="898245" y="258699"/>
                  </a:lnTo>
                  <a:lnTo>
                    <a:pt x="854938" y="258699"/>
                  </a:lnTo>
                  <a:lnTo>
                    <a:pt x="854938" y="4572"/>
                  </a:lnTo>
                  <a:close/>
                </a:path>
                <a:path w="4451985" h="262890">
                  <a:moveTo>
                    <a:pt x="652221" y="4572"/>
                  </a:moveTo>
                  <a:lnTo>
                    <a:pt x="814298" y="4572"/>
                  </a:lnTo>
                  <a:lnTo>
                    <a:pt x="814298" y="44576"/>
                  </a:lnTo>
                  <a:lnTo>
                    <a:pt x="697293" y="44576"/>
                  </a:lnTo>
                  <a:lnTo>
                    <a:pt x="697293" y="104139"/>
                  </a:lnTo>
                  <a:lnTo>
                    <a:pt x="781278" y="104139"/>
                  </a:lnTo>
                  <a:lnTo>
                    <a:pt x="781278" y="142367"/>
                  </a:lnTo>
                  <a:lnTo>
                    <a:pt x="697293" y="142367"/>
                  </a:lnTo>
                  <a:lnTo>
                    <a:pt x="697293" y="218567"/>
                  </a:lnTo>
                  <a:lnTo>
                    <a:pt x="812393" y="218567"/>
                  </a:lnTo>
                  <a:lnTo>
                    <a:pt x="812393" y="258572"/>
                  </a:lnTo>
                  <a:lnTo>
                    <a:pt x="652221" y="258572"/>
                  </a:lnTo>
                  <a:lnTo>
                    <a:pt x="652221" y="4572"/>
                  </a:lnTo>
                  <a:close/>
                </a:path>
                <a:path w="4451985" h="262890">
                  <a:moveTo>
                    <a:pt x="455625" y="4572"/>
                  </a:moveTo>
                  <a:lnTo>
                    <a:pt x="500697" y="4572"/>
                  </a:lnTo>
                  <a:lnTo>
                    <a:pt x="500697" y="218567"/>
                  </a:lnTo>
                  <a:lnTo>
                    <a:pt x="615480" y="218567"/>
                  </a:lnTo>
                  <a:lnTo>
                    <a:pt x="615480" y="258572"/>
                  </a:lnTo>
                  <a:lnTo>
                    <a:pt x="455625" y="258572"/>
                  </a:lnTo>
                  <a:lnTo>
                    <a:pt x="455625" y="4572"/>
                  </a:lnTo>
                  <a:close/>
                </a:path>
                <a:path w="4451985" h="262890">
                  <a:moveTo>
                    <a:pt x="2737967" y="2794"/>
                  </a:moveTo>
                  <a:lnTo>
                    <a:pt x="2790069" y="7445"/>
                  </a:lnTo>
                  <a:lnTo>
                    <a:pt x="2825978" y="21336"/>
                  </a:lnTo>
                  <a:lnTo>
                    <a:pt x="2852053" y="60680"/>
                  </a:lnTo>
                  <a:lnTo>
                    <a:pt x="2853791" y="78994"/>
                  </a:lnTo>
                  <a:lnTo>
                    <a:pt x="2847342" y="117185"/>
                  </a:lnTo>
                  <a:lnTo>
                    <a:pt x="2828010" y="144494"/>
                  </a:lnTo>
                  <a:lnTo>
                    <a:pt x="2795820" y="160897"/>
                  </a:lnTo>
                  <a:lnTo>
                    <a:pt x="2750794" y="166370"/>
                  </a:lnTo>
                  <a:lnTo>
                    <a:pt x="2745714" y="166370"/>
                  </a:lnTo>
                  <a:lnTo>
                    <a:pt x="2738856" y="165988"/>
                  </a:lnTo>
                  <a:lnTo>
                    <a:pt x="2730347" y="165100"/>
                  </a:lnTo>
                  <a:lnTo>
                    <a:pt x="2730347" y="258572"/>
                  </a:lnTo>
                  <a:lnTo>
                    <a:pt x="2685262" y="258572"/>
                  </a:lnTo>
                  <a:lnTo>
                    <a:pt x="2685262" y="4699"/>
                  </a:lnTo>
                  <a:lnTo>
                    <a:pt x="2705427" y="3865"/>
                  </a:lnTo>
                  <a:lnTo>
                    <a:pt x="2720949" y="3270"/>
                  </a:lnTo>
                  <a:lnTo>
                    <a:pt x="2731804" y="2913"/>
                  </a:lnTo>
                  <a:lnTo>
                    <a:pt x="2737967" y="2794"/>
                  </a:lnTo>
                  <a:close/>
                </a:path>
                <a:path w="4451985" h="262890">
                  <a:moveTo>
                    <a:pt x="1160500" y="2794"/>
                  </a:moveTo>
                  <a:lnTo>
                    <a:pt x="1210205" y="10953"/>
                  </a:lnTo>
                  <a:lnTo>
                    <a:pt x="1248384" y="35306"/>
                  </a:lnTo>
                  <a:lnTo>
                    <a:pt x="1272784" y="73136"/>
                  </a:lnTo>
                  <a:lnTo>
                    <a:pt x="1280896" y="121538"/>
                  </a:lnTo>
                  <a:lnTo>
                    <a:pt x="1275622" y="170854"/>
                  </a:lnTo>
                  <a:lnTo>
                    <a:pt x="1259796" y="209221"/>
                  </a:lnTo>
                  <a:lnTo>
                    <a:pt x="1233411" y="236634"/>
                  </a:lnTo>
                  <a:lnTo>
                    <a:pt x="1196462" y="253086"/>
                  </a:lnTo>
                  <a:lnTo>
                    <a:pt x="1148943" y="258572"/>
                  </a:lnTo>
                  <a:lnTo>
                    <a:pt x="1092682" y="258572"/>
                  </a:lnTo>
                  <a:lnTo>
                    <a:pt x="1092682" y="4699"/>
                  </a:lnTo>
                  <a:lnTo>
                    <a:pt x="1117138" y="3865"/>
                  </a:lnTo>
                  <a:lnTo>
                    <a:pt x="1136592" y="3270"/>
                  </a:lnTo>
                  <a:lnTo>
                    <a:pt x="1151047" y="2913"/>
                  </a:lnTo>
                  <a:lnTo>
                    <a:pt x="1160500" y="2794"/>
                  </a:lnTo>
                  <a:close/>
                </a:path>
                <a:path w="4451985" h="262890">
                  <a:moveTo>
                    <a:pt x="1617192" y="1905"/>
                  </a:moveTo>
                  <a:lnTo>
                    <a:pt x="1659531" y="6594"/>
                  </a:lnTo>
                  <a:lnTo>
                    <a:pt x="1689773" y="20653"/>
                  </a:lnTo>
                  <a:lnTo>
                    <a:pt x="1707918" y="44070"/>
                  </a:lnTo>
                  <a:lnTo>
                    <a:pt x="1713966" y="76835"/>
                  </a:lnTo>
                  <a:lnTo>
                    <a:pt x="1713133" y="87889"/>
                  </a:lnTo>
                  <a:lnTo>
                    <a:pt x="1693515" y="126553"/>
                  </a:lnTo>
                  <a:lnTo>
                    <a:pt x="1666976" y="144145"/>
                  </a:lnTo>
                  <a:lnTo>
                    <a:pt x="1742033" y="258572"/>
                  </a:lnTo>
                  <a:lnTo>
                    <a:pt x="1689963" y="258572"/>
                  </a:lnTo>
                  <a:lnTo>
                    <a:pt x="1622272" y="153670"/>
                  </a:lnTo>
                  <a:lnTo>
                    <a:pt x="1616627" y="153525"/>
                  </a:lnTo>
                  <a:lnTo>
                    <a:pt x="1609969" y="153273"/>
                  </a:lnTo>
                  <a:lnTo>
                    <a:pt x="1602287" y="152902"/>
                  </a:lnTo>
                  <a:lnTo>
                    <a:pt x="1593570" y="152400"/>
                  </a:lnTo>
                  <a:lnTo>
                    <a:pt x="1593570" y="258572"/>
                  </a:lnTo>
                  <a:lnTo>
                    <a:pt x="1546834" y="258572"/>
                  </a:lnTo>
                  <a:lnTo>
                    <a:pt x="1546834" y="4572"/>
                  </a:lnTo>
                  <a:lnTo>
                    <a:pt x="1550096" y="4498"/>
                  </a:lnTo>
                  <a:lnTo>
                    <a:pt x="1556073" y="4270"/>
                  </a:lnTo>
                  <a:lnTo>
                    <a:pt x="1564765" y="3875"/>
                  </a:lnTo>
                  <a:lnTo>
                    <a:pt x="1576171" y="3301"/>
                  </a:lnTo>
                  <a:lnTo>
                    <a:pt x="1588242" y="2708"/>
                  </a:lnTo>
                  <a:lnTo>
                    <a:pt x="1599110" y="2270"/>
                  </a:lnTo>
                  <a:lnTo>
                    <a:pt x="1608764" y="1998"/>
                  </a:lnTo>
                  <a:lnTo>
                    <a:pt x="1617192" y="1905"/>
                  </a:lnTo>
                  <a:close/>
                </a:path>
                <a:path w="4451985" h="262890">
                  <a:moveTo>
                    <a:pt x="3389223" y="1143"/>
                  </a:moveTo>
                  <a:lnTo>
                    <a:pt x="3409035" y="1143"/>
                  </a:lnTo>
                  <a:lnTo>
                    <a:pt x="3511143" y="258572"/>
                  </a:lnTo>
                  <a:lnTo>
                    <a:pt x="3461359" y="258572"/>
                  </a:lnTo>
                  <a:lnTo>
                    <a:pt x="3442817" y="207137"/>
                  </a:lnTo>
                  <a:lnTo>
                    <a:pt x="3355822" y="207137"/>
                  </a:lnTo>
                  <a:lnTo>
                    <a:pt x="3338042" y="258572"/>
                  </a:lnTo>
                  <a:lnTo>
                    <a:pt x="3291941" y="258572"/>
                  </a:lnTo>
                  <a:lnTo>
                    <a:pt x="3288004" y="258572"/>
                  </a:lnTo>
                  <a:lnTo>
                    <a:pt x="3239871" y="258572"/>
                  </a:lnTo>
                  <a:lnTo>
                    <a:pt x="3172180" y="153670"/>
                  </a:lnTo>
                  <a:lnTo>
                    <a:pt x="3166535" y="153525"/>
                  </a:lnTo>
                  <a:lnTo>
                    <a:pt x="3159877" y="153273"/>
                  </a:lnTo>
                  <a:lnTo>
                    <a:pt x="3152195" y="152902"/>
                  </a:lnTo>
                  <a:lnTo>
                    <a:pt x="3143478" y="152400"/>
                  </a:lnTo>
                  <a:lnTo>
                    <a:pt x="3143478" y="258572"/>
                  </a:lnTo>
                  <a:lnTo>
                    <a:pt x="3096742" y="258572"/>
                  </a:lnTo>
                  <a:lnTo>
                    <a:pt x="3096742" y="4572"/>
                  </a:lnTo>
                  <a:lnTo>
                    <a:pt x="3100004" y="4498"/>
                  </a:lnTo>
                  <a:lnTo>
                    <a:pt x="3105981" y="4270"/>
                  </a:lnTo>
                  <a:lnTo>
                    <a:pt x="3114673" y="3875"/>
                  </a:lnTo>
                  <a:lnTo>
                    <a:pt x="3126079" y="3301"/>
                  </a:lnTo>
                  <a:lnTo>
                    <a:pt x="3138150" y="2708"/>
                  </a:lnTo>
                  <a:lnTo>
                    <a:pt x="3149018" y="2270"/>
                  </a:lnTo>
                  <a:lnTo>
                    <a:pt x="3158672" y="1998"/>
                  </a:lnTo>
                  <a:lnTo>
                    <a:pt x="3167100" y="1905"/>
                  </a:lnTo>
                  <a:lnTo>
                    <a:pt x="3209439" y="6594"/>
                  </a:lnTo>
                  <a:lnTo>
                    <a:pt x="3239681" y="20653"/>
                  </a:lnTo>
                  <a:lnTo>
                    <a:pt x="3257826" y="44070"/>
                  </a:lnTo>
                  <a:lnTo>
                    <a:pt x="3263874" y="76835"/>
                  </a:lnTo>
                  <a:lnTo>
                    <a:pt x="3263041" y="87889"/>
                  </a:lnTo>
                  <a:lnTo>
                    <a:pt x="3243423" y="126553"/>
                  </a:lnTo>
                  <a:lnTo>
                    <a:pt x="3216884" y="144145"/>
                  </a:lnTo>
                  <a:lnTo>
                    <a:pt x="3289528" y="254762"/>
                  </a:lnTo>
                  <a:lnTo>
                    <a:pt x="3389223" y="1143"/>
                  </a:lnTo>
                  <a:close/>
                </a:path>
                <a:path w="4451985" h="262890">
                  <a:moveTo>
                    <a:pt x="1397355" y="1143"/>
                  </a:moveTo>
                  <a:lnTo>
                    <a:pt x="1417167" y="1143"/>
                  </a:lnTo>
                  <a:lnTo>
                    <a:pt x="1519275" y="258572"/>
                  </a:lnTo>
                  <a:lnTo>
                    <a:pt x="1469491" y="258572"/>
                  </a:lnTo>
                  <a:lnTo>
                    <a:pt x="1450949" y="207137"/>
                  </a:lnTo>
                  <a:lnTo>
                    <a:pt x="1363954" y="207137"/>
                  </a:lnTo>
                  <a:lnTo>
                    <a:pt x="1346174" y="258572"/>
                  </a:lnTo>
                  <a:lnTo>
                    <a:pt x="1296136" y="258572"/>
                  </a:lnTo>
                  <a:lnTo>
                    <a:pt x="1397355" y="1143"/>
                  </a:lnTo>
                  <a:close/>
                </a:path>
                <a:path w="4451985" h="262890">
                  <a:moveTo>
                    <a:pt x="306184" y="1143"/>
                  </a:moveTo>
                  <a:lnTo>
                    <a:pt x="325958" y="1143"/>
                  </a:lnTo>
                  <a:lnTo>
                    <a:pt x="428078" y="258572"/>
                  </a:lnTo>
                  <a:lnTo>
                    <a:pt x="378320" y="258572"/>
                  </a:lnTo>
                  <a:lnTo>
                    <a:pt x="359765" y="207137"/>
                  </a:lnTo>
                  <a:lnTo>
                    <a:pt x="272719" y="207137"/>
                  </a:lnTo>
                  <a:lnTo>
                    <a:pt x="255041" y="258572"/>
                  </a:lnTo>
                  <a:lnTo>
                    <a:pt x="204927" y="258572"/>
                  </a:lnTo>
                  <a:lnTo>
                    <a:pt x="306184" y="1143"/>
                  </a:lnTo>
                  <a:close/>
                </a:path>
                <a:path w="4451985" h="262890">
                  <a:moveTo>
                    <a:pt x="4375124" y="253"/>
                  </a:moveTo>
                  <a:lnTo>
                    <a:pt x="4395728" y="1277"/>
                  </a:lnTo>
                  <a:lnTo>
                    <a:pt x="4413367" y="4349"/>
                  </a:lnTo>
                  <a:lnTo>
                    <a:pt x="4428077" y="9469"/>
                  </a:lnTo>
                  <a:lnTo>
                    <a:pt x="4439894" y="16637"/>
                  </a:lnTo>
                  <a:lnTo>
                    <a:pt x="4426178" y="55499"/>
                  </a:lnTo>
                  <a:lnTo>
                    <a:pt x="4414125" y="48091"/>
                  </a:lnTo>
                  <a:lnTo>
                    <a:pt x="4401762" y="42814"/>
                  </a:lnTo>
                  <a:lnTo>
                    <a:pt x="4389066" y="39657"/>
                  </a:lnTo>
                  <a:lnTo>
                    <a:pt x="4376013" y="38608"/>
                  </a:lnTo>
                  <a:lnTo>
                    <a:pt x="4368653" y="39110"/>
                  </a:lnTo>
                  <a:lnTo>
                    <a:pt x="4343247" y="59436"/>
                  </a:lnTo>
                  <a:lnTo>
                    <a:pt x="4343247" y="68199"/>
                  </a:lnTo>
                  <a:lnTo>
                    <a:pt x="4370465" y="101971"/>
                  </a:lnTo>
                  <a:lnTo>
                    <a:pt x="4403497" y="119739"/>
                  </a:lnTo>
                  <a:lnTo>
                    <a:pt x="4413573" y="125587"/>
                  </a:lnTo>
                  <a:lnTo>
                    <a:pt x="4442323" y="154297"/>
                  </a:lnTo>
                  <a:lnTo>
                    <a:pt x="4451451" y="192150"/>
                  </a:lnTo>
                  <a:lnTo>
                    <a:pt x="4449927" y="206892"/>
                  </a:lnTo>
                  <a:lnTo>
                    <a:pt x="4427067" y="242950"/>
                  </a:lnTo>
                  <a:lnTo>
                    <a:pt x="4381222" y="261649"/>
                  </a:lnTo>
                  <a:lnTo>
                    <a:pt x="4361789" y="262889"/>
                  </a:lnTo>
                  <a:lnTo>
                    <a:pt x="4344481" y="261745"/>
                  </a:lnTo>
                  <a:lnTo>
                    <a:pt x="4328007" y="258302"/>
                  </a:lnTo>
                  <a:lnTo>
                    <a:pt x="4312390" y="252549"/>
                  </a:lnTo>
                  <a:lnTo>
                    <a:pt x="4297654" y="244475"/>
                  </a:lnTo>
                  <a:lnTo>
                    <a:pt x="4314291" y="204088"/>
                  </a:lnTo>
                  <a:lnTo>
                    <a:pt x="4327578" y="212330"/>
                  </a:lnTo>
                  <a:lnTo>
                    <a:pt x="4340771" y="218201"/>
                  </a:lnTo>
                  <a:lnTo>
                    <a:pt x="4353867" y="221716"/>
                  </a:lnTo>
                  <a:lnTo>
                    <a:pt x="4366869" y="222885"/>
                  </a:lnTo>
                  <a:lnTo>
                    <a:pt x="4384224" y="221146"/>
                  </a:lnTo>
                  <a:lnTo>
                    <a:pt x="4396651" y="215931"/>
                  </a:lnTo>
                  <a:lnTo>
                    <a:pt x="4404124" y="207240"/>
                  </a:lnTo>
                  <a:lnTo>
                    <a:pt x="4406620" y="195072"/>
                  </a:lnTo>
                  <a:lnTo>
                    <a:pt x="4406027" y="188666"/>
                  </a:lnTo>
                  <a:lnTo>
                    <a:pt x="4382871" y="157813"/>
                  </a:lnTo>
                  <a:lnTo>
                    <a:pt x="4345212" y="136888"/>
                  </a:lnTo>
                  <a:lnTo>
                    <a:pt x="4334167" y="130540"/>
                  </a:lnTo>
                  <a:lnTo>
                    <a:pt x="4306671" y="103616"/>
                  </a:lnTo>
                  <a:lnTo>
                    <a:pt x="4298162" y="68580"/>
                  </a:lnTo>
                  <a:lnTo>
                    <a:pt x="4299517" y="54457"/>
                  </a:lnTo>
                  <a:lnTo>
                    <a:pt x="4319752" y="19685"/>
                  </a:lnTo>
                  <a:lnTo>
                    <a:pt x="4359025" y="1468"/>
                  </a:lnTo>
                  <a:lnTo>
                    <a:pt x="4375124" y="253"/>
                  </a:lnTo>
                  <a:close/>
                </a:path>
                <a:path w="4451985" h="262890">
                  <a:moveTo>
                    <a:pt x="116344" y="253"/>
                  </a:moveTo>
                  <a:lnTo>
                    <a:pt x="137097" y="1371"/>
                  </a:lnTo>
                  <a:lnTo>
                    <a:pt x="155659" y="4714"/>
                  </a:lnTo>
                  <a:lnTo>
                    <a:pt x="172032" y="10273"/>
                  </a:lnTo>
                  <a:lnTo>
                    <a:pt x="186220" y="18034"/>
                  </a:lnTo>
                  <a:lnTo>
                    <a:pt x="167665" y="55372"/>
                  </a:lnTo>
                  <a:lnTo>
                    <a:pt x="158973" y="48777"/>
                  </a:lnTo>
                  <a:lnTo>
                    <a:pt x="147985" y="44053"/>
                  </a:lnTo>
                  <a:lnTo>
                    <a:pt x="134698" y="41209"/>
                  </a:lnTo>
                  <a:lnTo>
                    <a:pt x="119113" y="40259"/>
                  </a:lnTo>
                  <a:lnTo>
                    <a:pt x="103968" y="41925"/>
                  </a:lnTo>
                  <a:lnTo>
                    <a:pt x="67106" y="66928"/>
                  </a:lnTo>
                  <a:lnTo>
                    <a:pt x="48081" y="114738"/>
                  </a:lnTo>
                  <a:lnTo>
                    <a:pt x="46812" y="134238"/>
                  </a:lnTo>
                  <a:lnTo>
                    <a:pt x="47988" y="153572"/>
                  </a:lnTo>
                  <a:lnTo>
                    <a:pt x="65633" y="198882"/>
                  </a:lnTo>
                  <a:lnTo>
                    <a:pt x="100920" y="221384"/>
                  </a:lnTo>
                  <a:lnTo>
                    <a:pt x="115823" y="222885"/>
                  </a:lnTo>
                  <a:lnTo>
                    <a:pt x="132792" y="221269"/>
                  </a:lnTo>
                  <a:lnTo>
                    <a:pt x="147810" y="216439"/>
                  </a:lnTo>
                  <a:lnTo>
                    <a:pt x="160877" y="208418"/>
                  </a:lnTo>
                  <a:lnTo>
                    <a:pt x="171996" y="197231"/>
                  </a:lnTo>
                  <a:lnTo>
                    <a:pt x="192976" y="233552"/>
                  </a:lnTo>
                  <a:lnTo>
                    <a:pt x="177589" y="246387"/>
                  </a:lnTo>
                  <a:lnTo>
                    <a:pt x="158992" y="255555"/>
                  </a:lnTo>
                  <a:lnTo>
                    <a:pt x="137189" y="261056"/>
                  </a:lnTo>
                  <a:lnTo>
                    <a:pt x="112179" y="262889"/>
                  </a:lnTo>
                  <a:lnTo>
                    <a:pt x="87049" y="260699"/>
                  </a:lnTo>
                  <a:lnTo>
                    <a:pt x="45697" y="243173"/>
                  </a:lnTo>
                  <a:lnTo>
                    <a:pt x="16582" y="208789"/>
                  </a:lnTo>
                  <a:lnTo>
                    <a:pt x="1842" y="161026"/>
                  </a:lnTo>
                  <a:lnTo>
                    <a:pt x="0" y="132334"/>
                  </a:lnTo>
                  <a:lnTo>
                    <a:pt x="2043" y="105304"/>
                  </a:lnTo>
                  <a:lnTo>
                    <a:pt x="18388" y="58199"/>
                  </a:lnTo>
                  <a:lnTo>
                    <a:pt x="50170" y="21524"/>
                  </a:lnTo>
                  <a:lnTo>
                    <a:pt x="91998" y="2613"/>
                  </a:lnTo>
                  <a:lnTo>
                    <a:pt x="116344" y="253"/>
                  </a:lnTo>
                  <a:close/>
                </a:path>
                <a:path w="4451985" h="262890">
                  <a:moveTo>
                    <a:pt x="3919194" y="0"/>
                  </a:moveTo>
                  <a:lnTo>
                    <a:pt x="3967581" y="8540"/>
                  </a:lnTo>
                  <a:lnTo>
                    <a:pt x="4003014" y="34036"/>
                  </a:lnTo>
                  <a:lnTo>
                    <a:pt x="4024731" y="74866"/>
                  </a:lnTo>
                  <a:lnTo>
                    <a:pt x="4031970" y="129412"/>
                  </a:lnTo>
                  <a:lnTo>
                    <a:pt x="4030067" y="158509"/>
                  </a:lnTo>
                  <a:lnTo>
                    <a:pt x="4014879" y="207226"/>
                  </a:lnTo>
                  <a:lnTo>
                    <a:pt x="3984952" y="242583"/>
                  </a:lnTo>
                  <a:lnTo>
                    <a:pt x="3942003" y="260629"/>
                  </a:lnTo>
                  <a:lnTo>
                    <a:pt x="3915765" y="262889"/>
                  </a:lnTo>
                  <a:lnTo>
                    <a:pt x="3891714" y="260653"/>
                  </a:lnTo>
                  <a:lnTo>
                    <a:pt x="3852471" y="242798"/>
                  </a:lnTo>
                  <a:lnTo>
                    <a:pt x="3825351" y="207672"/>
                  </a:lnTo>
                  <a:lnTo>
                    <a:pt x="3811687" y="158801"/>
                  </a:lnTo>
                  <a:lnTo>
                    <a:pt x="3809974" y="129412"/>
                  </a:lnTo>
                  <a:lnTo>
                    <a:pt x="3811831" y="103314"/>
                  </a:lnTo>
                  <a:lnTo>
                    <a:pt x="3826690" y="57403"/>
                  </a:lnTo>
                  <a:lnTo>
                    <a:pt x="3855811" y="21163"/>
                  </a:lnTo>
                  <a:lnTo>
                    <a:pt x="3895574" y="2355"/>
                  </a:lnTo>
                  <a:lnTo>
                    <a:pt x="3919194" y="0"/>
                  </a:lnTo>
                  <a:close/>
                </a:path>
                <a:path w="4451985" h="262890">
                  <a:moveTo>
                    <a:pt x="2532354" y="0"/>
                  </a:moveTo>
                  <a:lnTo>
                    <a:pt x="2580741" y="8540"/>
                  </a:lnTo>
                  <a:lnTo>
                    <a:pt x="2616174" y="34036"/>
                  </a:lnTo>
                  <a:lnTo>
                    <a:pt x="2637891" y="74866"/>
                  </a:lnTo>
                  <a:lnTo>
                    <a:pt x="2645130" y="129412"/>
                  </a:lnTo>
                  <a:lnTo>
                    <a:pt x="2643227" y="158509"/>
                  </a:lnTo>
                  <a:lnTo>
                    <a:pt x="2628039" y="207226"/>
                  </a:lnTo>
                  <a:lnTo>
                    <a:pt x="2598112" y="242583"/>
                  </a:lnTo>
                  <a:lnTo>
                    <a:pt x="2555163" y="260629"/>
                  </a:lnTo>
                  <a:lnTo>
                    <a:pt x="2528925" y="262889"/>
                  </a:lnTo>
                  <a:lnTo>
                    <a:pt x="2504874" y="260653"/>
                  </a:lnTo>
                  <a:lnTo>
                    <a:pt x="2465631" y="242798"/>
                  </a:lnTo>
                  <a:lnTo>
                    <a:pt x="2438511" y="207672"/>
                  </a:lnTo>
                  <a:lnTo>
                    <a:pt x="2424847" y="158801"/>
                  </a:lnTo>
                  <a:lnTo>
                    <a:pt x="2423134" y="129412"/>
                  </a:lnTo>
                  <a:lnTo>
                    <a:pt x="2424991" y="103314"/>
                  </a:lnTo>
                  <a:lnTo>
                    <a:pt x="2439850" y="57403"/>
                  </a:lnTo>
                  <a:lnTo>
                    <a:pt x="2468971" y="21163"/>
                  </a:lnTo>
                  <a:lnTo>
                    <a:pt x="2508734" y="2355"/>
                  </a:lnTo>
                  <a:lnTo>
                    <a:pt x="2532354" y="0"/>
                  </a:lnTo>
                  <a:close/>
                </a:path>
                <a:path w="4451985" h="262890">
                  <a:moveTo>
                    <a:pt x="1966950" y="0"/>
                  </a:moveTo>
                  <a:lnTo>
                    <a:pt x="2015337" y="8540"/>
                  </a:lnTo>
                  <a:lnTo>
                    <a:pt x="2050770" y="34036"/>
                  </a:lnTo>
                  <a:lnTo>
                    <a:pt x="2072487" y="74866"/>
                  </a:lnTo>
                  <a:lnTo>
                    <a:pt x="2079726" y="129412"/>
                  </a:lnTo>
                  <a:lnTo>
                    <a:pt x="2077823" y="158509"/>
                  </a:lnTo>
                  <a:lnTo>
                    <a:pt x="2062635" y="207226"/>
                  </a:lnTo>
                  <a:lnTo>
                    <a:pt x="2032708" y="242583"/>
                  </a:lnTo>
                  <a:lnTo>
                    <a:pt x="1989759" y="260629"/>
                  </a:lnTo>
                  <a:lnTo>
                    <a:pt x="1963521" y="262889"/>
                  </a:lnTo>
                  <a:lnTo>
                    <a:pt x="1939470" y="260653"/>
                  </a:lnTo>
                  <a:lnTo>
                    <a:pt x="1900227" y="242798"/>
                  </a:lnTo>
                  <a:lnTo>
                    <a:pt x="1873107" y="207672"/>
                  </a:lnTo>
                  <a:lnTo>
                    <a:pt x="1859443" y="158801"/>
                  </a:lnTo>
                  <a:lnTo>
                    <a:pt x="1857730" y="129412"/>
                  </a:lnTo>
                  <a:lnTo>
                    <a:pt x="1859587" y="103314"/>
                  </a:lnTo>
                  <a:lnTo>
                    <a:pt x="1874446" y="57403"/>
                  </a:lnTo>
                  <a:lnTo>
                    <a:pt x="1903567" y="21163"/>
                  </a:lnTo>
                  <a:lnTo>
                    <a:pt x="1943330" y="2355"/>
                  </a:lnTo>
                  <a:lnTo>
                    <a:pt x="196695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35940" y="1632331"/>
            <a:ext cx="7083425" cy="39594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Not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a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routine type of</a:t>
            </a:r>
            <a:r>
              <a:rPr sz="2800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work.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03E9A"/>
              </a:buClr>
              <a:buFont typeface="Arial"/>
              <a:buChar char=""/>
            </a:pPr>
            <a:endParaRPr sz="28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  <a:tab pos="3231515" algn="l"/>
                <a:tab pos="5939790" algn="l"/>
              </a:tabLst>
            </a:pPr>
            <a:r>
              <a:rPr sz="2800" spc="-35" dirty="0">
                <a:latin typeface="Times New Roman"/>
                <a:cs typeface="Times New Roman"/>
              </a:rPr>
              <a:t>Training </a:t>
            </a:r>
            <a:r>
              <a:rPr sz="2800" spc="-5" dirty="0">
                <a:latin typeface="Times New Roman"/>
                <a:cs typeface="Times New Roman"/>
              </a:rPr>
              <a:t>of participants, communication </a:t>
            </a:r>
            <a:r>
              <a:rPr sz="2800" spc="-225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info</a:t>
            </a:r>
            <a:r>
              <a:rPr sz="2800" spc="-1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mati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,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nd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cti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	</a:t>
            </a:r>
            <a:r>
              <a:rPr sz="2800" spc="-5" dirty="0">
                <a:latin typeface="Times New Roman"/>
                <a:cs typeface="Times New Roman"/>
              </a:rPr>
              <a:t>met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od  </a:t>
            </a:r>
            <a:r>
              <a:rPr sz="2800" spc="-5" dirty="0">
                <a:latin typeface="Times New Roman"/>
                <a:cs typeface="Times New Roman"/>
              </a:rPr>
              <a:t>demonstration, making regular visits </a:t>
            </a:r>
            <a:r>
              <a:rPr sz="2800" dirty="0">
                <a:latin typeface="Times New Roman"/>
                <a:cs typeface="Times New Roman"/>
              </a:rPr>
              <a:t>and  </a:t>
            </a:r>
            <a:r>
              <a:rPr sz="2800" spc="-5" dirty="0">
                <a:latin typeface="Times New Roman"/>
                <a:cs typeface="Times New Roman"/>
              </a:rPr>
              <a:t>monitoring are </a:t>
            </a:r>
            <a:r>
              <a:rPr sz="2800" dirty="0">
                <a:latin typeface="Times New Roman"/>
                <a:cs typeface="Times New Roman"/>
              </a:rPr>
              <a:t>some </a:t>
            </a:r>
            <a:r>
              <a:rPr sz="2800" spc="-5" dirty="0">
                <a:latin typeface="Times New Roman"/>
                <a:cs typeface="Times New Roman"/>
              </a:rPr>
              <a:t>important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functions.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B03E9A"/>
              </a:buClr>
              <a:buFont typeface="Arial"/>
              <a:buChar char=""/>
            </a:pPr>
            <a:endParaRPr sz="28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Solving unforeseen problems and </a:t>
            </a:r>
            <a:r>
              <a:rPr sz="2800" spc="-90" dirty="0">
                <a:solidFill>
                  <a:srgbClr val="00AFEF"/>
                </a:solidFill>
                <a:latin typeface="Times New Roman"/>
                <a:cs typeface="Times New Roman"/>
              </a:rPr>
              <a:t>taking  </a:t>
            </a:r>
            <a:r>
              <a:rPr sz="2800" spc="-5" dirty="0">
                <a:solidFill>
                  <a:srgbClr val="00AFEF"/>
                </a:solidFill>
                <a:latin typeface="Times New Roman"/>
                <a:cs typeface="Times New Roman"/>
              </a:rPr>
              <a:t>corrective </a:t>
            </a:r>
            <a:r>
              <a:rPr sz="2800" dirty="0">
                <a:solidFill>
                  <a:srgbClr val="00AFEF"/>
                </a:solidFill>
                <a:latin typeface="Times New Roman"/>
                <a:cs typeface="Times New Roman"/>
              </a:rPr>
              <a:t>steps </a:t>
            </a:r>
            <a:r>
              <a:rPr sz="2800" spc="-5" dirty="0">
                <a:latin typeface="Times New Roman"/>
                <a:cs typeface="Times New Roman"/>
              </a:rPr>
              <a:t>where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needed.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723" y="530987"/>
            <a:ext cx="5996305" cy="326390"/>
            <a:chOff x="531723" y="530987"/>
            <a:chExt cx="5996305" cy="326390"/>
          </a:xfrm>
        </p:grpSpPr>
        <p:sp>
          <p:nvSpPr>
            <p:cNvPr id="3" name="object 3"/>
            <p:cNvSpPr/>
            <p:nvPr/>
          </p:nvSpPr>
          <p:spPr>
            <a:xfrm>
              <a:off x="532612" y="531876"/>
              <a:ext cx="5994298" cy="324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0330" y="779399"/>
              <a:ext cx="77469" cy="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1654" y="779399"/>
              <a:ext cx="77596" cy="77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4456" y="627380"/>
              <a:ext cx="877569" cy="114300"/>
            </a:xfrm>
            <a:custGeom>
              <a:avLst/>
              <a:gdLst/>
              <a:ahLst/>
              <a:cxnLst/>
              <a:rect l="l" t="t" r="r" b="b"/>
              <a:pathLst>
                <a:path w="877569" h="114300">
                  <a:moveTo>
                    <a:pt x="840232" y="0"/>
                  </a:moveTo>
                  <a:lnTo>
                    <a:pt x="803148" y="114046"/>
                  </a:lnTo>
                  <a:lnTo>
                    <a:pt x="877316" y="114046"/>
                  </a:lnTo>
                  <a:lnTo>
                    <a:pt x="840232" y="0"/>
                  </a:lnTo>
                  <a:close/>
                </a:path>
                <a:path w="877569" h="114300">
                  <a:moveTo>
                    <a:pt x="37084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9538" y="582930"/>
              <a:ext cx="95630" cy="103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51042" y="582803"/>
              <a:ext cx="91185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4555" y="582803"/>
              <a:ext cx="91185" cy="89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3474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1038" y="579628"/>
              <a:ext cx="157607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17138" y="579628"/>
              <a:ext cx="157606" cy="22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612" y="531876"/>
              <a:ext cx="5864860" cy="319405"/>
            </a:xfrm>
            <a:custGeom>
              <a:avLst/>
              <a:gdLst/>
              <a:ahLst/>
              <a:cxnLst/>
              <a:rect l="l" t="t" r="r" b="b"/>
              <a:pathLst>
                <a:path w="5864860" h="319405">
                  <a:moveTo>
                    <a:pt x="5226202" y="5461"/>
                  </a:moveTo>
                  <a:lnTo>
                    <a:pt x="5423052" y="5461"/>
                  </a:lnTo>
                  <a:lnTo>
                    <a:pt x="5423052" y="54101"/>
                  </a:lnTo>
                  <a:lnTo>
                    <a:pt x="5280939" y="54101"/>
                  </a:lnTo>
                  <a:lnTo>
                    <a:pt x="5280939" y="126364"/>
                  </a:lnTo>
                  <a:lnTo>
                    <a:pt x="5382793" y="126364"/>
                  </a:lnTo>
                  <a:lnTo>
                    <a:pt x="5382793" y="172847"/>
                  </a:lnTo>
                  <a:lnTo>
                    <a:pt x="5280939" y="172847"/>
                  </a:lnTo>
                  <a:lnTo>
                    <a:pt x="5280939" y="265302"/>
                  </a:lnTo>
                  <a:lnTo>
                    <a:pt x="5420766" y="265302"/>
                  </a:lnTo>
                  <a:lnTo>
                    <a:pt x="5420766" y="313944"/>
                  </a:lnTo>
                  <a:lnTo>
                    <a:pt x="5226202" y="313944"/>
                  </a:lnTo>
                  <a:lnTo>
                    <a:pt x="5226202" y="5461"/>
                  </a:lnTo>
                  <a:close/>
                </a:path>
                <a:path w="5864860" h="319405">
                  <a:moveTo>
                    <a:pt x="3470554" y="5461"/>
                  </a:moveTo>
                  <a:lnTo>
                    <a:pt x="3673754" y="5461"/>
                  </a:lnTo>
                  <a:lnTo>
                    <a:pt x="3673754" y="54101"/>
                  </a:lnTo>
                  <a:lnTo>
                    <a:pt x="3525291" y="54101"/>
                  </a:lnTo>
                  <a:lnTo>
                    <a:pt x="3525291" y="126364"/>
                  </a:lnTo>
                  <a:lnTo>
                    <a:pt x="3633749" y="126364"/>
                  </a:lnTo>
                  <a:lnTo>
                    <a:pt x="3633749" y="172847"/>
                  </a:lnTo>
                  <a:lnTo>
                    <a:pt x="3525291" y="172847"/>
                  </a:lnTo>
                  <a:lnTo>
                    <a:pt x="3525291" y="313944"/>
                  </a:lnTo>
                  <a:lnTo>
                    <a:pt x="3470554" y="313944"/>
                  </a:lnTo>
                  <a:lnTo>
                    <a:pt x="3470554" y="5461"/>
                  </a:lnTo>
                  <a:close/>
                </a:path>
                <a:path w="5864860" h="319405">
                  <a:moveTo>
                    <a:pt x="2746654" y="5461"/>
                  </a:moveTo>
                  <a:lnTo>
                    <a:pt x="2772943" y="5461"/>
                  </a:lnTo>
                  <a:lnTo>
                    <a:pt x="2918612" y="191643"/>
                  </a:lnTo>
                  <a:lnTo>
                    <a:pt x="2918612" y="5461"/>
                  </a:lnTo>
                  <a:lnTo>
                    <a:pt x="2971317" y="5461"/>
                  </a:lnTo>
                  <a:lnTo>
                    <a:pt x="2971317" y="318135"/>
                  </a:lnTo>
                  <a:lnTo>
                    <a:pt x="2948965" y="318135"/>
                  </a:lnTo>
                  <a:lnTo>
                    <a:pt x="2799232" y="122936"/>
                  </a:lnTo>
                  <a:lnTo>
                    <a:pt x="2799232" y="314198"/>
                  </a:lnTo>
                  <a:lnTo>
                    <a:pt x="2746654" y="314198"/>
                  </a:lnTo>
                  <a:lnTo>
                    <a:pt x="2746654" y="5461"/>
                  </a:lnTo>
                  <a:close/>
                </a:path>
                <a:path w="5864860" h="319405">
                  <a:moveTo>
                    <a:pt x="2323998" y="5461"/>
                  </a:moveTo>
                  <a:lnTo>
                    <a:pt x="2378735" y="5461"/>
                  </a:lnTo>
                  <a:lnTo>
                    <a:pt x="2378735" y="313944"/>
                  </a:lnTo>
                  <a:lnTo>
                    <a:pt x="2323998" y="313944"/>
                  </a:lnTo>
                  <a:lnTo>
                    <a:pt x="2323998" y="5461"/>
                  </a:lnTo>
                  <a:close/>
                </a:path>
                <a:path w="5864860" h="319405">
                  <a:moveTo>
                    <a:pt x="2031898" y="5461"/>
                  </a:moveTo>
                  <a:lnTo>
                    <a:pt x="2287422" y="5461"/>
                  </a:lnTo>
                  <a:lnTo>
                    <a:pt x="2287422" y="54101"/>
                  </a:lnTo>
                  <a:lnTo>
                    <a:pt x="2184806" y="54101"/>
                  </a:lnTo>
                  <a:lnTo>
                    <a:pt x="2184806" y="313944"/>
                  </a:lnTo>
                  <a:lnTo>
                    <a:pt x="2130069" y="313944"/>
                  </a:lnTo>
                  <a:lnTo>
                    <a:pt x="2130069" y="54101"/>
                  </a:lnTo>
                  <a:lnTo>
                    <a:pt x="2031898" y="54101"/>
                  </a:lnTo>
                  <a:lnTo>
                    <a:pt x="2031898" y="5461"/>
                  </a:lnTo>
                  <a:close/>
                </a:path>
                <a:path w="5864860" h="319405">
                  <a:moveTo>
                    <a:pt x="1535074" y="5461"/>
                  </a:moveTo>
                  <a:lnTo>
                    <a:pt x="1589811" y="5461"/>
                  </a:lnTo>
                  <a:lnTo>
                    <a:pt x="1589811" y="214502"/>
                  </a:lnTo>
                  <a:lnTo>
                    <a:pt x="1590761" y="226387"/>
                  </a:lnTo>
                  <a:lnTo>
                    <a:pt x="1613238" y="261830"/>
                  </a:lnTo>
                  <a:lnTo>
                    <a:pt x="1646707" y="270510"/>
                  </a:lnTo>
                  <a:lnTo>
                    <a:pt x="1660681" y="269557"/>
                  </a:lnTo>
                  <a:lnTo>
                    <a:pt x="1700122" y="246937"/>
                  </a:lnTo>
                  <a:lnTo>
                    <a:pt x="1709445" y="213487"/>
                  </a:lnTo>
                  <a:lnTo>
                    <a:pt x="1709445" y="5461"/>
                  </a:lnTo>
                  <a:lnTo>
                    <a:pt x="1764182" y="5461"/>
                  </a:lnTo>
                  <a:lnTo>
                    <a:pt x="1764182" y="217677"/>
                  </a:lnTo>
                  <a:lnTo>
                    <a:pt x="1762184" y="240202"/>
                  </a:lnTo>
                  <a:lnTo>
                    <a:pt x="1746233" y="277489"/>
                  </a:lnTo>
                  <a:lnTo>
                    <a:pt x="1714989" y="304041"/>
                  </a:lnTo>
                  <a:lnTo>
                    <a:pt x="1672405" y="317480"/>
                  </a:lnTo>
                  <a:lnTo>
                    <a:pt x="1647088" y="319150"/>
                  </a:lnTo>
                  <a:lnTo>
                    <a:pt x="1621753" y="317507"/>
                  </a:lnTo>
                  <a:lnTo>
                    <a:pt x="1580276" y="304363"/>
                  </a:lnTo>
                  <a:lnTo>
                    <a:pt x="1551415" y="278290"/>
                  </a:lnTo>
                  <a:lnTo>
                    <a:pt x="1536886" y="240623"/>
                  </a:lnTo>
                  <a:lnTo>
                    <a:pt x="1535074" y="217550"/>
                  </a:lnTo>
                  <a:lnTo>
                    <a:pt x="1535074" y="5461"/>
                  </a:lnTo>
                  <a:close/>
                </a:path>
                <a:path w="5864860" h="319405">
                  <a:moveTo>
                    <a:pt x="1297330" y="5461"/>
                  </a:moveTo>
                  <a:lnTo>
                    <a:pt x="1352067" y="5461"/>
                  </a:lnTo>
                  <a:lnTo>
                    <a:pt x="1352067" y="265302"/>
                  </a:lnTo>
                  <a:lnTo>
                    <a:pt x="1491513" y="265302"/>
                  </a:lnTo>
                  <a:lnTo>
                    <a:pt x="1491513" y="313944"/>
                  </a:lnTo>
                  <a:lnTo>
                    <a:pt x="1297330" y="313944"/>
                  </a:lnTo>
                  <a:lnTo>
                    <a:pt x="1297330" y="5461"/>
                  </a:lnTo>
                  <a:close/>
                </a:path>
                <a:path w="5864860" h="319405">
                  <a:moveTo>
                    <a:pt x="757707" y="5461"/>
                  </a:moveTo>
                  <a:lnTo>
                    <a:pt x="818032" y="5461"/>
                  </a:lnTo>
                  <a:lnTo>
                    <a:pt x="889406" y="213868"/>
                  </a:lnTo>
                  <a:lnTo>
                    <a:pt x="964717" y="5461"/>
                  </a:lnTo>
                  <a:lnTo>
                    <a:pt x="1023772" y="5461"/>
                  </a:lnTo>
                  <a:lnTo>
                    <a:pt x="903249" y="318135"/>
                  </a:lnTo>
                  <a:lnTo>
                    <a:pt x="873150" y="318135"/>
                  </a:lnTo>
                  <a:lnTo>
                    <a:pt x="757707" y="5461"/>
                  </a:lnTo>
                  <a:close/>
                </a:path>
                <a:path w="5864860" h="319405">
                  <a:moveTo>
                    <a:pt x="542912" y="5461"/>
                  </a:moveTo>
                  <a:lnTo>
                    <a:pt x="739800" y="5461"/>
                  </a:lnTo>
                  <a:lnTo>
                    <a:pt x="739800" y="54101"/>
                  </a:lnTo>
                  <a:lnTo>
                    <a:pt x="597674" y="54101"/>
                  </a:lnTo>
                  <a:lnTo>
                    <a:pt x="597674" y="126364"/>
                  </a:lnTo>
                  <a:lnTo>
                    <a:pt x="699592" y="126364"/>
                  </a:lnTo>
                  <a:lnTo>
                    <a:pt x="699592" y="172847"/>
                  </a:lnTo>
                  <a:lnTo>
                    <a:pt x="597674" y="172847"/>
                  </a:lnTo>
                  <a:lnTo>
                    <a:pt x="597674" y="265302"/>
                  </a:lnTo>
                  <a:lnTo>
                    <a:pt x="737514" y="265302"/>
                  </a:lnTo>
                  <a:lnTo>
                    <a:pt x="737514" y="313944"/>
                  </a:lnTo>
                  <a:lnTo>
                    <a:pt x="542912" y="313944"/>
                  </a:lnTo>
                  <a:lnTo>
                    <a:pt x="542912" y="5461"/>
                  </a:lnTo>
                  <a:close/>
                </a:path>
                <a:path w="5864860" h="319405">
                  <a:moveTo>
                    <a:pt x="0" y="4190"/>
                  </a:moveTo>
                  <a:lnTo>
                    <a:pt x="212699" y="4190"/>
                  </a:lnTo>
                  <a:lnTo>
                    <a:pt x="212699" y="27559"/>
                  </a:lnTo>
                  <a:lnTo>
                    <a:pt x="184899" y="80010"/>
                  </a:lnTo>
                  <a:lnTo>
                    <a:pt x="177965" y="93561"/>
                  </a:lnTo>
                  <a:lnTo>
                    <a:pt x="156044" y="138049"/>
                  </a:lnTo>
                  <a:lnTo>
                    <a:pt x="133781" y="185840"/>
                  </a:lnTo>
                  <a:lnTo>
                    <a:pt x="113088" y="233473"/>
                  </a:lnTo>
                  <a:lnTo>
                    <a:pt x="96068" y="276725"/>
                  </a:lnTo>
                  <a:lnTo>
                    <a:pt x="83400" y="313944"/>
                  </a:lnTo>
                  <a:lnTo>
                    <a:pt x="23380" y="313944"/>
                  </a:lnTo>
                  <a:lnTo>
                    <a:pt x="36191" y="277377"/>
                  </a:lnTo>
                  <a:lnTo>
                    <a:pt x="51740" y="238162"/>
                  </a:lnTo>
                  <a:lnTo>
                    <a:pt x="70026" y="196294"/>
                  </a:lnTo>
                  <a:lnTo>
                    <a:pt x="91050" y="151769"/>
                  </a:lnTo>
                  <a:lnTo>
                    <a:pt x="114812" y="104585"/>
                  </a:lnTo>
                  <a:lnTo>
                    <a:pt x="141312" y="54737"/>
                  </a:lnTo>
                  <a:lnTo>
                    <a:pt x="0" y="54737"/>
                  </a:lnTo>
                  <a:lnTo>
                    <a:pt x="0" y="4190"/>
                  </a:lnTo>
                  <a:close/>
                </a:path>
                <a:path w="5864860" h="319405">
                  <a:moveTo>
                    <a:pt x="3917086" y="3301"/>
                  </a:moveTo>
                  <a:lnTo>
                    <a:pt x="3980300" y="8921"/>
                  </a:lnTo>
                  <a:lnTo>
                    <a:pt x="4023893" y="25781"/>
                  </a:lnTo>
                  <a:lnTo>
                    <a:pt x="4049325" y="54435"/>
                  </a:lnTo>
                  <a:lnTo>
                    <a:pt x="4057802" y="95758"/>
                  </a:lnTo>
                  <a:lnTo>
                    <a:pt x="4049972" y="142190"/>
                  </a:lnTo>
                  <a:lnTo>
                    <a:pt x="4026496" y="175371"/>
                  </a:lnTo>
                  <a:lnTo>
                    <a:pt x="3987400" y="195288"/>
                  </a:lnTo>
                  <a:lnTo>
                    <a:pt x="3932707" y="201929"/>
                  </a:lnTo>
                  <a:lnTo>
                    <a:pt x="3926484" y="201929"/>
                  </a:lnTo>
                  <a:lnTo>
                    <a:pt x="3918229" y="201422"/>
                  </a:lnTo>
                  <a:lnTo>
                    <a:pt x="3907815" y="200406"/>
                  </a:lnTo>
                  <a:lnTo>
                    <a:pt x="3907815" y="313944"/>
                  </a:lnTo>
                  <a:lnTo>
                    <a:pt x="3853078" y="313944"/>
                  </a:lnTo>
                  <a:lnTo>
                    <a:pt x="3853078" y="5587"/>
                  </a:lnTo>
                  <a:lnTo>
                    <a:pt x="3877581" y="4587"/>
                  </a:lnTo>
                  <a:lnTo>
                    <a:pt x="3896417" y="3873"/>
                  </a:lnTo>
                  <a:lnTo>
                    <a:pt x="3909585" y="3444"/>
                  </a:lnTo>
                  <a:lnTo>
                    <a:pt x="3917086" y="3301"/>
                  </a:lnTo>
                  <a:close/>
                </a:path>
                <a:path w="5864860" h="319405">
                  <a:moveTo>
                    <a:pt x="5048021" y="2286"/>
                  </a:moveTo>
                  <a:lnTo>
                    <a:pt x="5099434" y="7975"/>
                  </a:lnTo>
                  <a:lnTo>
                    <a:pt x="5136143" y="25034"/>
                  </a:lnTo>
                  <a:lnTo>
                    <a:pt x="5158160" y="53453"/>
                  </a:lnTo>
                  <a:lnTo>
                    <a:pt x="5165496" y="93218"/>
                  </a:lnTo>
                  <a:lnTo>
                    <a:pt x="5164494" y="106624"/>
                  </a:lnTo>
                  <a:lnTo>
                    <a:pt x="5149367" y="143128"/>
                  </a:lnTo>
                  <a:lnTo>
                    <a:pt x="5120238" y="169507"/>
                  </a:lnTo>
                  <a:lnTo>
                    <a:pt x="5108473" y="175006"/>
                  </a:lnTo>
                  <a:lnTo>
                    <a:pt x="5199659" y="313944"/>
                  </a:lnTo>
                  <a:lnTo>
                    <a:pt x="5136413" y="313944"/>
                  </a:lnTo>
                  <a:lnTo>
                    <a:pt x="5054117" y="186562"/>
                  </a:lnTo>
                  <a:lnTo>
                    <a:pt x="5047305" y="186396"/>
                  </a:lnTo>
                  <a:lnTo>
                    <a:pt x="5039242" y="186086"/>
                  </a:lnTo>
                  <a:lnTo>
                    <a:pt x="5029917" y="185634"/>
                  </a:lnTo>
                  <a:lnTo>
                    <a:pt x="5019319" y="185038"/>
                  </a:lnTo>
                  <a:lnTo>
                    <a:pt x="5019319" y="313944"/>
                  </a:lnTo>
                  <a:lnTo>
                    <a:pt x="4962550" y="313944"/>
                  </a:lnTo>
                  <a:lnTo>
                    <a:pt x="4962550" y="5461"/>
                  </a:lnTo>
                  <a:lnTo>
                    <a:pt x="4966481" y="5363"/>
                  </a:lnTo>
                  <a:lnTo>
                    <a:pt x="4973710" y="5064"/>
                  </a:lnTo>
                  <a:lnTo>
                    <a:pt x="4984249" y="4550"/>
                  </a:lnTo>
                  <a:lnTo>
                    <a:pt x="4998110" y="3810"/>
                  </a:lnTo>
                  <a:lnTo>
                    <a:pt x="5012802" y="3143"/>
                  </a:lnTo>
                  <a:lnTo>
                    <a:pt x="5026018" y="2666"/>
                  </a:lnTo>
                  <a:lnTo>
                    <a:pt x="5037758" y="2381"/>
                  </a:lnTo>
                  <a:lnTo>
                    <a:pt x="5048021" y="2286"/>
                  </a:lnTo>
                  <a:close/>
                </a:path>
                <a:path w="5864860" h="319405">
                  <a:moveTo>
                    <a:pt x="4191533" y="2286"/>
                  </a:moveTo>
                  <a:lnTo>
                    <a:pt x="4242946" y="7975"/>
                  </a:lnTo>
                  <a:lnTo>
                    <a:pt x="4279655" y="25034"/>
                  </a:lnTo>
                  <a:lnTo>
                    <a:pt x="4301672" y="53453"/>
                  </a:lnTo>
                  <a:lnTo>
                    <a:pt x="4309008" y="93218"/>
                  </a:lnTo>
                  <a:lnTo>
                    <a:pt x="4308006" y="106624"/>
                  </a:lnTo>
                  <a:lnTo>
                    <a:pt x="4292879" y="143128"/>
                  </a:lnTo>
                  <a:lnTo>
                    <a:pt x="4263750" y="169507"/>
                  </a:lnTo>
                  <a:lnTo>
                    <a:pt x="4251985" y="175006"/>
                  </a:lnTo>
                  <a:lnTo>
                    <a:pt x="4343171" y="313944"/>
                  </a:lnTo>
                  <a:lnTo>
                    <a:pt x="4279925" y="313944"/>
                  </a:lnTo>
                  <a:lnTo>
                    <a:pt x="4197629" y="186562"/>
                  </a:lnTo>
                  <a:lnTo>
                    <a:pt x="4190817" y="186396"/>
                  </a:lnTo>
                  <a:lnTo>
                    <a:pt x="4182754" y="186086"/>
                  </a:lnTo>
                  <a:lnTo>
                    <a:pt x="4173429" y="185634"/>
                  </a:lnTo>
                  <a:lnTo>
                    <a:pt x="4162831" y="185038"/>
                  </a:lnTo>
                  <a:lnTo>
                    <a:pt x="4162831" y="313944"/>
                  </a:lnTo>
                  <a:lnTo>
                    <a:pt x="4106062" y="313944"/>
                  </a:lnTo>
                  <a:lnTo>
                    <a:pt x="4106062" y="5461"/>
                  </a:lnTo>
                  <a:lnTo>
                    <a:pt x="4109993" y="5363"/>
                  </a:lnTo>
                  <a:lnTo>
                    <a:pt x="4117222" y="5064"/>
                  </a:lnTo>
                  <a:lnTo>
                    <a:pt x="4127761" y="4550"/>
                  </a:lnTo>
                  <a:lnTo>
                    <a:pt x="4141622" y="3810"/>
                  </a:lnTo>
                  <a:lnTo>
                    <a:pt x="4156314" y="3143"/>
                  </a:lnTo>
                  <a:lnTo>
                    <a:pt x="4169530" y="2666"/>
                  </a:lnTo>
                  <a:lnTo>
                    <a:pt x="4181270" y="2381"/>
                  </a:lnTo>
                  <a:lnTo>
                    <a:pt x="4191533" y="2286"/>
                  </a:lnTo>
                  <a:close/>
                </a:path>
                <a:path w="5864860" h="319405">
                  <a:moveTo>
                    <a:pt x="1920138" y="1270"/>
                  </a:moveTo>
                  <a:lnTo>
                    <a:pt x="1944141" y="1270"/>
                  </a:lnTo>
                  <a:lnTo>
                    <a:pt x="2068093" y="313944"/>
                  </a:lnTo>
                  <a:lnTo>
                    <a:pt x="2007641" y="313944"/>
                  </a:lnTo>
                  <a:lnTo>
                    <a:pt x="1985162" y="251460"/>
                  </a:lnTo>
                  <a:lnTo>
                    <a:pt x="1879498" y="251460"/>
                  </a:lnTo>
                  <a:lnTo>
                    <a:pt x="1858035" y="313944"/>
                  </a:lnTo>
                  <a:lnTo>
                    <a:pt x="1797075" y="313944"/>
                  </a:lnTo>
                  <a:lnTo>
                    <a:pt x="1920138" y="1270"/>
                  </a:lnTo>
                  <a:close/>
                </a:path>
                <a:path w="5864860" h="319405">
                  <a:moveTo>
                    <a:pt x="1116990" y="1270"/>
                  </a:moveTo>
                  <a:lnTo>
                    <a:pt x="1140993" y="1270"/>
                  </a:lnTo>
                  <a:lnTo>
                    <a:pt x="1264945" y="313944"/>
                  </a:lnTo>
                  <a:lnTo>
                    <a:pt x="1204493" y="313944"/>
                  </a:lnTo>
                  <a:lnTo>
                    <a:pt x="1182014" y="251460"/>
                  </a:lnTo>
                  <a:lnTo>
                    <a:pt x="1076350" y="251460"/>
                  </a:lnTo>
                  <a:lnTo>
                    <a:pt x="1054887" y="313944"/>
                  </a:lnTo>
                  <a:lnTo>
                    <a:pt x="993927" y="313944"/>
                  </a:lnTo>
                  <a:lnTo>
                    <a:pt x="1116990" y="1270"/>
                  </a:lnTo>
                  <a:close/>
                </a:path>
                <a:path w="5864860" h="319405">
                  <a:moveTo>
                    <a:pt x="5771921" y="126"/>
                  </a:moveTo>
                  <a:lnTo>
                    <a:pt x="5796900" y="1387"/>
                  </a:lnTo>
                  <a:lnTo>
                    <a:pt x="5818308" y="5159"/>
                  </a:lnTo>
                  <a:lnTo>
                    <a:pt x="5836143" y="11431"/>
                  </a:lnTo>
                  <a:lnTo>
                    <a:pt x="5850407" y="20193"/>
                  </a:lnTo>
                  <a:lnTo>
                    <a:pt x="5833770" y="67310"/>
                  </a:lnTo>
                  <a:lnTo>
                    <a:pt x="5819175" y="58308"/>
                  </a:lnTo>
                  <a:lnTo>
                    <a:pt x="5804163" y="51879"/>
                  </a:lnTo>
                  <a:lnTo>
                    <a:pt x="5788746" y="48021"/>
                  </a:lnTo>
                  <a:lnTo>
                    <a:pt x="5772937" y="46736"/>
                  </a:lnTo>
                  <a:lnTo>
                    <a:pt x="5764031" y="47357"/>
                  </a:lnTo>
                  <a:lnTo>
                    <a:pt x="5733831" y="75057"/>
                  </a:lnTo>
                  <a:lnTo>
                    <a:pt x="5733186" y="82676"/>
                  </a:lnTo>
                  <a:lnTo>
                    <a:pt x="5736853" y="96113"/>
                  </a:lnTo>
                  <a:lnTo>
                    <a:pt x="5747854" y="109775"/>
                  </a:lnTo>
                  <a:lnTo>
                    <a:pt x="5766190" y="123699"/>
                  </a:lnTo>
                  <a:lnTo>
                    <a:pt x="5791860" y="137922"/>
                  </a:lnTo>
                  <a:lnTo>
                    <a:pt x="5806292" y="145321"/>
                  </a:lnTo>
                  <a:lnTo>
                    <a:pt x="5818546" y="152447"/>
                  </a:lnTo>
                  <a:lnTo>
                    <a:pt x="5848645" y="179546"/>
                  </a:lnTo>
                  <a:lnTo>
                    <a:pt x="5864071" y="223081"/>
                  </a:lnTo>
                  <a:lnTo>
                    <a:pt x="5864504" y="233299"/>
                  </a:lnTo>
                  <a:lnTo>
                    <a:pt x="5862668" y="251229"/>
                  </a:lnTo>
                  <a:lnTo>
                    <a:pt x="5835040" y="295021"/>
                  </a:lnTo>
                  <a:lnTo>
                    <a:pt x="5800353" y="313134"/>
                  </a:lnTo>
                  <a:lnTo>
                    <a:pt x="5755665" y="319150"/>
                  </a:lnTo>
                  <a:lnTo>
                    <a:pt x="5734642" y="317767"/>
                  </a:lnTo>
                  <a:lnTo>
                    <a:pt x="5714644" y="313610"/>
                  </a:lnTo>
                  <a:lnTo>
                    <a:pt x="5695693" y="306667"/>
                  </a:lnTo>
                  <a:lnTo>
                    <a:pt x="5677814" y="296925"/>
                  </a:lnTo>
                  <a:lnTo>
                    <a:pt x="5698007" y="247776"/>
                  </a:lnTo>
                  <a:lnTo>
                    <a:pt x="5714148" y="257758"/>
                  </a:lnTo>
                  <a:lnTo>
                    <a:pt x="5730170" y="264858"/>
                  </a:lnTo>
                  <a:lnTo>
                    <a:pt x="5746049" y="269101"/>
                  </a:lnTo>
                  <a:lnTo>
                    <a:pt x="5761761" y="270510"/>
                  </a:lnTo>
                  <a:lnTo>
                    <a:pt x="5782857" y="268412"/>
                  </a:lnTo>
                  <a:lnTo>
                    <a:pt x="5797940" y="262112"/>
                  </a:lnTo>
                  <a:lnTo>
                    <a:pt x="5806999" y="251596"/>
                  </a:lnTo>
                  <a:lnTo>
                    <a:pt x="5810021" y="236854"/>
                  </a:lnTo>
                  <a:lnTo>
                    <a:pt x="5809307" y="229044"/>
                  </a:lnTo>
                  <a:lnTo>
                    <a:pt x="5781271" y="191595"/>
                  </a:lnTo>
                  <a:lnTo>
                    <a:pt x="5735516" y="166149"/>
                  </a:lnTo>
                  <a:lnTo>
                    <a:pt x="5722105" y="158448"/>
                  </a:lnTo>
                  <a:lnTo>
                    <a:pt x="5693086" y="132810"/>
                  </a:lnTo>
                  <a:lnTo>
                    <a:pt x="5678856" y="92517"/>
                  </a:lnTo>
                  <a:lnTo>
                    <a:pt x="5678449" y="83185"/>
                  </a:lnTo>
                  <a:lnTo>
                    <a:pt x="5680072" y="66039"/>
                  </a:lnTo>
                  <a:lnTo>
                    <a:pt x="5704611" y="23749"/>
                  </a:lnTo>
                  <a:lnTo>
                    <a:pt x="5752295" y="1603"/>
                  </a:lnTo>
                  <a:lnTo>
                    <a:pt x="5771921" y="126"/>
                  </a:lnTo>
                  <a:close/>
                </a:path>
                <a:path w="5864860" h="319405">
                  <a:moveTo>
                    <a:pt x="5550941" y="126"/>
                  </a:moveTo>
                  <a:lnTo>
                    <a:pt x="5575920" y="1387"/>
                  </a:lnTo>
                  <a:lnTo>
                    <a:pt x="5597328" y="5159"/>
                  </a:lnTo>
                  <a:lnTo>
                    <a:pt x="5615163" y="11431"/>
                  </a:lnTo>
                  <a:lnTo>
                    <a:pt x="5629427" y="20193"/>
                  </a:lnTo>
                  <a:lnTo>
                    <a:pt x="5612790" y="67310"/>
                  </a:lnTo>
                  <a:lnTo>
                    <a:pt x="5598195" y="58308"/>
                  </a:lnTo>
                  <a:lnTo>
                    <a:pt x="5583183" y="51879"/>
                  </a:lnTo>
                  <a:lnTo>
                    <a:pt x="5567766" y="48021"/>
                  </a:lnTo>
                  <a:lnTo>
                    <a:pt x="5551957" y="46736"/>
                  </a:lnTo>
                  <a:lnTo>
                    <a:pt x="5543051" y="47357"/>
                  </a:lnTo>
                  <a:lnTo>
                    <a:pt x="5512851" y="75057"/>
                  </a:lnTo>
                  <a:lnTo>
                    <a:pt x="5512206" y="82676"/>
                  </a:lnTo>
                  <a:lnTo>
                    <a:pt x="5515873" y="96113"/>
                  </a:lnTo>
                  <a:lnTo>
                    <a:pt x="5526874" y="109775"/>
                  </a:lnTo>
                  <a:lnTo>
                    <a:pt x="5545210" y="123699"/>
                  </a:lnTo>
                  <a:lnTo>
                    <a:pt x="5570880" y="137922"/>
                  </a:lnTo>
                  <a:lnTo>
                    <a:pt x="5585312" y="145321"/>
                  </a:lnTo>
                  <a:lnTo>
                    <a:pt x="5597566" y="152447"/>
                  </a:lnTo>
                  <a:lnTo>
                    <a:pt x="5627665" y="179546"/>
                  </a:lnTo>
                  <a:lnTo>
                    <a:pt x="5643091" y="223081"/>
                  </a:lnTo>
                  <a:lnTo>
                    <a:pt x="5643524" y="233299"/>
                  </a:lnTo>
                  <a:lnTo>
                    <a:pt x="5641688" y="251229"/>
                  </a:lnTo>
                  <a:lnTo>
                    <a:pt x="5614060" y="295021"/>
                  </a:lnTo>
                  <a:lnTo>
                    <a:pt x="5579373" y="313134"/>
                  </a:lnTo>
                  <a:lnTo>
                    <a:pt x="5534685" y="319150"/>
                  </a:lnTo>
                  <a:lnTo>
                    <a:pt x="5513662" y="317767"/>
                  </a:lnTo>
                  <a:lnTo>
                    <a:pt x="5493664" y="313610"/>
                  </a:lnTo>
                  <a:lnTo>
                    <a:pt x="5474713" y="306667"/>
                  </a:lnTo>
                  <a:lnTo>
                    <a:pt x="5456834" y="296925"/>
                  </a:lnTo>
                  <a:lnTo>
                    <a:pt x="5477027" y="247776"/>
                  </a:lnTo>
                  <a:lnTo>
                    <a:pt x="5493168" y="257758"/>
                  </a:lnTo>
                  <a:lnTo>
                    <a:pt x="5509190" y="264858"/>
                  </a:lnTo>
                  <a:lnTo>
                    <a:pt x="5525069" y="269101"/>
                  </a:lnTo>
                  <a:lnTo>
                    <a:pt x="5540781" y="270510"/>
                  </a:lnTo>
                  <a:lnTo>
                    <a:pt x="5561877" y="268412"/>
                  </a:lnTo>
                  <a:lnTo>
                    <a:pt x="5576960" y="262112"/>
                  </a:lnTo>
                  <a:lnTo>
                    <a:pt x="5586019" y="251596"/>
                  </a:lnTo>
                  <a:lnTo>
                    <a:pt x="5589041" y="236854"/>
                  </a:lnTo>
                  <a:lnTo>
                    <a:pt x="5588327" y="229044"/>
                  </a:lnTo>
                  <a:lnTo>
                    <a:pt x="5560291" y="191595"/>
                  </a:lnTo>
                  <a:lnTo>
                    <a:pt x="5514536" y="166149"/>
                  </a:lnTo>
                  <a:lnTo>
                    <a:pt x="5501125" y="158448"/>
                  </a:lnTo>
                  <a:lnTo>
                    <a:pt x="5472106" y="132810"/>
                  </a:lnTo>
                  <a:lnTo>
                    <a:pt x="5457876" y="92517"/>
                  </a:lnTo>
                  <a:lnTo>
                    <a:pt x="5457469" y="83185"/>
                  </a:lnTo>
                  <a:lnTo>
                    <a:pt x="5459092" y="66039"/>
                  </a:lnTo>
                  <a:lnTo>
                    <a:pt x="5483631" y="23749"/>
                  </a:lnTo>
                  <a:lnTo>
                    <a:pt x="5531315" y="1603"/>
                  </a:lnTo>
                  <a:lnTo>
                    <a:pt x="5550941" y="126"/>
                  </a:lnTo>
                  <a:close/>
                </a:path>
                <a:path w="5864860" h="319405">
                  <a:moveTo>
                    <a:pt x="4814468" y="126"/>
                  </a:moveTo>
                  <a:lnTo>
                    <a:pt x="4838874" y="2030"/>
                  </a:lnTo>
                  <a:lnTo>
                    <a:pt x="4861410" y="7731"/>
                  </a:lnTo>
                  <a:lnTo>
                    <a:pt x="4882066" y="17218"/>
                  </a:lnTo>
                  <a:lnTo>
                    <a:pt x="4900828" y="30479"/>
                  </a:lnTo>
                  <a:lnTo>
                    <a:pt x="4877841" y="74549"/>
                  </a:lnTo>
                  <a:lnTo>
                    <a:pt x="4872338" y="70189"/>
                  </a:lnTo>
                  <a:lnTo>
                    <a:pt x="4865538" y="65865"/>
                  </a:lnTo>
                  <a:lnTo>
                    <a:pt x="4829168" y="50927"/>
                  </a:lnTo>
                  <a:lnTo>
                    <a:pt x="4813198" y="48768"/>
                  </a:lnTo>
                  <a:lnTo>
                    <a:pt x="4791646" y="50696"/>
                  </a:lnTo>
                  <a:lnTo>
                    <a:pt x="4755780" y="66127"/>
                  </a:lnTo>
                  <a:lnTo>
                    <a:pt x="4729868" y="96369"/>
                  </a:lnTo>
                  <a:lnTo>
                    <a:pt x="4716672" y="137707"/>
                  </a:lnTo>
                  <a:lnTo>
                    <a:pt x="4715027" y="162306"/>
                  </a:lnTo>
                  <a:lnTo>
                    <a:pt x="4716644" y="185717"/>
                  </a:lnTo>
                  <a:lnTo>
                    <a:pt x="4729547" y="225063"/>
                  </a:lnTo>
                  <a:lnTo>
                    <a:pt x="4754909" y="253954"/>
                  </a:lnTo>
                  <a:lnTo>
                    <a:pt x="4790064" y="268674"/>
                  </a:lnTo>
                  <a:lnTo>
                    <a:pt x="4811166" y="270510"/>
                  </a:lnTo>
                  <a:lnTo>
                    <a:pt x="4825116" y="269509"/>
                  </a:lnTo>
                  <a:lnTo>
                    <a:pt x="4859299" y="193928"/>
                  </a:lnTo>
                  <a:lnTo>
                    <a:pt x="4816627" y="193928"/>
                  </a:lnTo>
                  <a:lnTo>
                    <a:pt x="4816627" y="147193"/>
                  </a:lnTo>
                  <a:lnTo>
                    <a:pt x="4914036" y="147193"/>
                  </a:lnTo>
                  <a:lnTo>
                    <a:pt x="4914036" y="285241"/>
                  </a:lnTo>
                  <a:lnTo>
                    <a:pt x="4878353" y="305333"/>
                  </a:lnTo>
                  <a:lnTo>
                    <a:pt x="4832851" y="316944"/>
                  </a:lnTo>
                  <a:lnTo>
                    <a:pt x="4802276" y="319150"/>
                  </a:lnTo>
                  <a:lnTo>
                    <a:pt x="4770843" y="316436"/>
                  </a:lnTo>
                  <a:lnTo>
                    <a:pt x="4718265" y="294719"/>
                  </a:lnTo>
                  <a:lnTo>
                    <a:pt x="4680118" y="252239"/>
                  </a:lnTo>
                  <a:lnTo>
                    <a:pt x="4660687" y="194760"/>
                  </a:lnTo>
                  <a:lnTo>
                    <a:pt x="4658258" y="160782"/>
                  </a:lnTo>
                  <a:lnTo>
                    <a:pt x="4660901" y="126805"/>
                  </a:lnTo>
                  <a:lnTo>
                    <a:pt x="4682047" y="68806"/>
                  </a:lnTo>
                  <a:lnTo>
                    <a:pt x="4723528" y="25255"/>
                  </a:lnTo>
                  <a:lnTo>
                    <a:pt x="4780487" y="2915"/>
                  </a:lnTo>
                  <a:lnTo>
                    <a:pt x="4814468" y="126"/>
                  </a:lnTo>
                  <a:close/>
                </a:path>
                <a:path w="5864860" h="319405">
                  <a:moveTo>
                    <a:pt x="4487570" y="0"/>
                  </a:moveTo>
                  <a:lnTo>
                    <a:pt x="4546339" y="10302"/>
                  </a:lnTo>
                  <a:lnTo>
                    <a:pt x="4589297" y="41275"/>
                  </a:lnTo>
                  <a:lnTo>
                    <a:pt x="4615697" y="90805"/>
                  </a:lnTo>
                  <a:lnTo>
                    <a:pt x="4624476" y="157099"/>
                  </a:lnTo>
                  <a:lnTo>
                    <a:pt x="4622188" y="192434"/>
                  </a:lnTo>
                  <a:lnTo>
                    <a:pt x="4603848" y="251628"/>
                  </a:lnTo>
                  <a:lnTo>
                    <a:pt x="4567461" y="294558"/>
                  </a:lnTo>
                  <a:lnTo>
                    <a:pt x="4515264" y="316414"/>
                  </a:lnTo>
                  <a:lnTo>
                    <a:pt x="4483379" y="319150"/>
                  </a:lnTo>
                  <a:lnTo>
                    <a:pt x="4454137" y="316456"/>
                  </a:lnTo>
                  <a:lnTo>
                    <a:pt x="4406512" y="294826"/>
                  </a:lnTo>
                  <a:lnTo>
                    <a:pt x="4373627" y="252128"/>
                  </a:lnTo>
                  <a:lnTo>
                    <a:pt x="4357054" y="192744"/>
                  </a:lnTo>
                  <a:lnTo>
                    <a:pt x="4354982" y="157099"/>
                  </a:lnTo>
                  <a:lnTo>
                    <a:pt x="4357224" y="125406"/>
                  </a:lnTo>
                  <a:lnTo>
                    <a:pt x="4375234" y="69641"/>
                  </a:lnTo>
                  <a:lnTo>
                    <a:pt x="4410650" y="25610"/>
                  </a:lnTo>
                  <a:lnTo>
                    <a:pt x="4458898" y="2837"/>
                  </a:lnTo>
                  <a:lnTo>
                    <a:pt x="4487570" y="0"/>
                  </a:lnTo>
                  <a:close/>
                </a:path>
                <a:path w="5864860" h="319405">
                  <a:moveTo>
                    <a:pt x="3285134" y="0"/>
                  </a:moveTo>
                  <a:lnTo>
                    <a:pt x="3343903" y="10302"/>
                  </a:lnTo>
                  <a:lnTo>
                    <a:pt x="3386861" y="41275"/>
                  </a:lnTo>
                  <a:lnTo>
                    <a:pt x="3413261" y="90805"/>
                  </a:lnTo>
                  <a:lnTo>
                    <a:pt x="3422040" y="157099"/>
                  </a:lnTo>
                  <a:lnTo>
                    <a:pt x="3419752" y="192434"/>
                  </a:lnTo>
                  <a:lnTo>
                    <a:pt x="3401412" y="251628"/>
                  </a:lnTo>
                  <a:lnTo>
                    <a:pt x="3365025" y="294558"/>
                  </a:lnTo>
                  <a:lnTo>
                    <a:pt x="3312828" y="316414"/>
                  </a:lnTo>
                  <a:lnTo>
                    <a:pt x="3280943" y="319150"/>
                  </a:lnTo>
                  <a:lnTo>
                    <a:pt x="3251701" y="316456"/>
                  </a:lnTo>
                  <a:lnTo>
                    <a:pt x="3204076" y="294826"/>
                  </a:lnTo>
                  <a:lnTo>
                    <a:pt x="3171191" y="252128"/>
                  </a:lnTo>
                  <a:lnTo>
                    <a:pt x="3154618" y="192744"/>
                  </a:lnTo>
                  <a:lnTo>
                    <a:pt x="3152546" y="157099"/>
                  </a:lnTo>
                  <a:lnTo>
                    <a:pt x="3154788" y="125406"/>
                  </a:lnTo>
                  <a:lnTo>
                    <a:pt x="3172798" y="69641"/>
                  </a:lnTo>
                  <a:lnTo>
                    <a:pt x="3208214" y="25610"/>
                  </a:lnTo>
                  <a:lnTo>
                    <a:pt x="3256462" y="2837"/>
                  </a:lnTo>
                  <a:lnTo>
                    <a:pt x="3285134" y="0"/>
                  </a:lnTo>
                  <a:close/>
                </a:path>
                <a:path w="5864860" h="319405">
                  <a:moveTo>
                    <a:pt x="2561234" y="0"/>
                  </a:moveTo>
                  <a:lnTo>
                    <a:pt x="2620003" y="10302"/>
                  </a:lnTo>
                  <a:lnTo>
                    <a:pt x="2662961" y="41275"/>
                  </a:lnTo>
                  <a:lnTo>
                    <a:pt x="2689361" y="90805"/>
                  </a:lnTo>
                  <a:lnTo>
                    <a:pt x="2698140" y="157099"/>
                  </a:lnTo>
                  <a:lnTo>
                    <a:pt x="2695852" y="192434"/>
                  </a:lnTo>
                  <a:lnTo>
                    <a:pt x="2677512" y="251628"/>
                  </a:lnTo>
                  <a:lnTo>
                    <a:pt x="2641125" y="294558"/>
                  </a:lnTo>
                  <a:lnTo>
                    <a:pt x="2588928" y="316414"/>
                  </a:lnTo>
                  <a:lnTo>
                    <a:pt x="2557043" y="319150"/>
                  </a:lnTo>
                  <a:lnTo>
                    <a:pt x="2527801" y="316456"/>
                  </a:lnTo>
                  <a:lnTo>
                    <a:pt x="2480176" y="294826"/>
                  </a:lnTo>
                  <a:lnTo>
                    <a:pt x="2447291" y="252128"/>
                  </a:lnTo>
                  <a:lnTo>
                    <a:pt x="2430718" y="192744"/>
                  </a:lnTo>
                  <a:lnTo>
                    <a:pt x="2428646" y="157099"/>
                  </a:lnTo>
                  <a:lnTo>
                    <a:pt x="2430888" y="125406"/>
                  </a:lnTo>
                  <a:lnTo>
                    <a:pt x="2448898" y="69641"/>
                  </a:lnTo>
                  <a:lnTo>
                    <a:pt x="2484314" y="25610"/>
                  </a:lnTo>
                  <a:lnTo>
                    <a:pt x="2532562" y="2837"/>
                  </a:lnTo>
                  <a:lnTo>
                    <a:pt x="256123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3400" y="1219200"/>
            <a:ext cx="7998460" cy="51868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7780" indent="-274320" algn="just">
              <a:lnSpc>
                <a:spcPct val="120000"/>
              </a:lnSpc>
              <a:spcBef>
                <a:spcPts val="45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Evaluation </a:t>
            </a:r>
            <a:r>
              <a:rPr sz="2600" spc="-5" dirty="0">
                <a:latin typeface="Times New Roman"/>
                <a:cs typeface="Times New Roman"/>
              </a:rPr>
              <a:t>is the process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00AFEF"/>
                </a:solidFill>
                <a:latin typeface="Times New Roman"/>
                <a:cs typeface="Times New Roman"/>
              </a:rPr>
              <a:t>determining </a:t>
            </a:r>
            <a:r>
              <a:rPr sz="2600" spc="-20" dirty="0">
                <a:solidFill>
                  <a:srgbClr val="00AFEF"/>
                </a:solidFill>
                <a:latin typeface="Times New Roman"/>
                <a:cs typeface="Times New Roman"/>
              </a:rPr>
              <a:t>the  </a:t>
            </a:r>
            <a:r>
              <a:rPr sz="2600" spc="-5" dirty="0">
                <a:solidFill>
                  <a:srgbClr val="00AFEF"/>
                </a:solidFill>
                <a:latin typeface="Times New Roman"/>
                <a:cs typeface="Times New Roman"/>
              </a:rPr>
              <a:t>extent to which </a:t>
            </a:r>
            <a:r>
              <a:rPr sz="2600" dirty="0">
                <a:solidFill>
                  <a:srgbClr val="00AFEF"/>
                </a:solidFill>
                <a:latin typeface="Times New Roman"/>
                <a:cs typeface="Times New Roman"/>
              </a:rPr>
              <a:t>we </a:t>
            </a:r>
            <a:r>
              <a:rPr sz="2600" spc="-5" dirty="0">
                <a:solidFill>
                  <a:srgbClr val="00AFEF"/>
                </a:solidFill>
                <a:latin typeface="Times New Roman"/>
                <a:cs typeface="Times New Roman"/>
              </a:rPr>
              <a:t>have been able to attain  </a:t>
            </a:r>
            <a:r>
              <a:rPr sz="2600" dirty="0">
                <a:solidFill>
                  <a:srgbClr val="00AFEF"/>
                </a:solidFill>
                <a:latin typeface="Times New Roman"/>
                <a:cs typeface="Times New Roman"/>
              </a:rPr>
              <a:t>our</a:t>
            </a:r>
            <a:r>
              <a:rPr sz="2600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AFEF"/>
                </a:solidFill>
                <a:latin typeface="Times New Roman"/>
                <a:cs typeface="Times New Roman"/>
              </a:rPr>
              <a:t>objectives.</a:t>
            </a:r>
            <a:endParaRPr sz="2600" dirty="0">
              <a:latin typeface="Times New Roman"/>
              <a:cs typeface="Times New Roman"/>
            </a:endParaRPr>
          </a:p>
          <a:p>
            <a:pPr marL="12700" algn="just">
              <a:lnSpc>
                <a:spcPct val="120000"/>
              </a:lnSpc>
              <a:spcBef>
                <a:spcPts val="240"/>
              </a:spcBef>
            </a:pPr>
            <a:r>
              <a:rPr sz="2600" dirty="0">
                <a:latin typeface="Times New Roman"/>
                <a:cs typeface="Times New Roman"/>
              </a:rPr>
              <a:t>Evaluation </a:t>
            </a:r>
            <a:r>
              <a:rPr sz="2600" spc="-5" dirty="0">
                <a:latin typeface="Times New Roman"/>
                <a:cs typeface="Times New Roman"/>
              </a:rPr>
              <a:t>has number 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advantages:</a:t>
            </a:r>
            <a:endParaRPr sz="2600" dirty="0">
              <a:latin typeface="Times New Roman"/>
              <a:cs typeface="Times New Roman"/>
            </a:endParaRPr>
          </a:p>
          <a:p>
            <a:pPr marL="286385" marR="19050" indent="-274320" algn="just">
              <a:lnSpc>
                <a:spcPct val="120000"/>
              </a:lnSpc>
              <a:spcBef>
                <a:spcPts val="64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Help to </a:t>
            </a:r>
            <a:r>
              <a:rPr sz="2600" spc="-5" dirty="0">
                <a:solidFill>
                  <a:srgbClr val="00AF50"/>
                </a:solidFill>
                <a:latin typeface="Times New Roman"/>
                <a:cs typeface="Times New Roman"/>
              </a:rPr>
              <a:t>establish </a:t>
            </a:r>
            <a:r>
              <a:rPr sz="2600" dirty="0">
                <a:solidFill>
                  <a:srgbClr val="00AF50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00AF50"/>
                </a:solidFill>
                <a:latin typeface="Times New Roman"/>
                <a:cs typeface="Times New Roman"/>
              </a:rPr>
              <a:t>bench </a:t>
            </a:r>
            <a:r>
              <a:rPr sz="2600" dirty="0">
                <a:solidFill>
                  <a:srgbClr val="00AF50"/>
                </a:solidFill>
                <a:latin typeface="Times New Roman"/>
                <a:cs typeface="Times New Roman"/>
              </a:rPr>
              <a:t>mark</a:t>
            </a:r>
            <a:r>
              <a:rPr sz="2600" dirty="0">
                <a:latin typeface="Times New Roman"/>
                <a:cs typeface="Times New Roman"/>
              </a:rPr>
              <a:t>-the </a:t>
            </a:r>
            <a:r>
              <a:rPr sz="2600" spc="-60" dirty="0">
                <a:latin typeface="Times New Roman"/>
                <a:cs typeface="Times New Roman"/>
              </a:rPr>
              <a:t>situation  </a:t>
            </a:r>
            <a:r>
              <a:rPr sz="2600" spc="-5" dirty="0">
                <a:latin typeface="Times New Roman"/>
                <a:cs typeface="Times New Roman"/>
              </a:rPr>
              <a:t>at the </a:t>
            </a:r>
            <a:r>
              <a:rPr sz="2600" dirty="0">
                <a:latin typeface="Times New Roman"/>
                <a:cs typeface="Times New Roman"/>
              </a:rPr>
              <a:t>start of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programme.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20000"/>
              </a:lnSpc>
              <a:spcBef>
                <a:spcPts val="24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Shows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how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far our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plans have</a:t>
            </a:r>
            <a:r>
              <a:rPr sz="2600" spc="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progressed</a:t>
            </a:r>
            <a:r>
              <a:rPr sz="2600" dirty="0">
                <a:latin typeface="Times New Roman"/>
                <a:cs typeface="Times New Roman"/>
              </a:rPr>
              <a:t>.</a:t>
            </a:r>
          </a:p>
          <a:p>
            <a:pPr marL="286385" marR="752475" indent="-274320">
              <a:lnSpc>
                <a:spcPct val="12000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Whether </a:t>
            </a:r>
            <a:r>
              <a:rPr sz="2600" dirty="0">
                <a:solidFill>
                  <a:srgbClr val="00AF50"/>
                </a:solidFill>
                <a:latin typeface="Times New Roman"/>
                <a:cs typeface="Times New Roman"/>
              </a:rPr>
              <a:t>we </a:t>
            </a:r>
            <a:r>
              <a:rPr sz="2600" spc="-5" dirty="0">
                <a:solidFill>
                  <a:srgbClr val="00AF50"/>
                </a:solidFill>
                <a:latin typeface="Times New Roman"/>
                <a:cs typeface="Times New Roman"/>
              </a:rPr>
              <a:t>are proceeding </a:t>
            </a:r>
            <a:r>
              <a:rPr sz="2600" dirty="0">
                <a:solidFill>
                  <a:srgbClr val="00AF50"/>
                </a:solidFill>
                <a:latin typeface="Times New Roman"/>
                <a:cs typeface="Times New Roman"/>
              </a:rPr>
              <a:t>in </a:t>
            </a:r>
            <a:r>
              <a:rPr sz="2600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2600" spc="-105" dirty="0">
                <a:solidFill>
                  <a:srgbClr val="00AF50"/>
                </a:solidFill>
                <a:latin typeface="Times New Roman"/>
                <a:cs typeface="Times New Roman"/>
              </a:rPr>
              <a:t>right  </a:t>
            </a:r>
            <a:r>
              <a:rPr sz="2600" spc="-5" dirty="0">
                <a:solidFill>
                  <a:srgbClr val="00AF50"/>
                </a:solidFill>
                <a:latin typeface="Times New Roman"/>
                <a:cs typeface="Times New Roman"/>
              </a:rPr>
              <a:t>direction.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20000"/>
              </a:lnSpc>
              <a:spcBef>
                <a:spcPts val="25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Indicate the </a:t>
            </a:r>
            <a:r>
              <a:rPr sz="2600" spc="-5" dirty="0">
                <a:solidFill>
                  <a:srgbClr val="6F2F9F"/>
                </a:solidFill>
                <a:latin typeface="Times New Roman"/>
                <a:cs typeface="Times New Roman"/>
              </a:rPr>
              <a:t>effectiveness </a:t>
            </a:r>
            <a:r>
              <a:rPr sz="2600" dirty="0">
                <a:solidFill>
                  <a:srgbClr val="6F2F9F"/>
                </a:solidFill>
                <a:latin typeface="Times New Roman"/>
                <a:cs typeface="Times New Roman"/>
              </a:rPr>
              <a:t>of a</a:t>
            </a:r>
            <a:r>
              <a:rPr sz="26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6F2F9F"/>
                </a:solidFill>
                <a:latin typeface="Times New Roman"/>
                <a:cs typeface="Times New Roman"/>
              </a:rPr>
              <a:t>programme</a:t>
            </a:r>
            <a:r>
              <a:rPr sz="2600" spc="-5" dirty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2000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Help to </a:t>
            </a:r>
            <a:r>
              <a:rPr sz="2600" spc="-5" dirty="0">
                <a:solidFill>
                  <a:srgbClr val="FFC000"/>
                </a:solidFill>
                <a:latin typeface="Times New Roman"/>
                <a:cs typeface="Times New Roman"/>
              </a:rPr>
              <a:t>locate </a:t>
            </a:r>
            <a:r>
              <a:rPr sz="2600" dirty="0">
                <a:solidFill>
                  <a:srgbClr val="FFC000"/>
                </a:solidFill>
                <a:latin typeface="Times New Roman"/>
                <a:cs typeface="Times New Roman"/>
              </a:rPr>
              <a:t>strong </a:t>
            </a:r>
            <a:r>
              <a:rPr sz="2600" spc="-5" dirty="0">
                <a:solidFill>
                  <a:srgbClr val="FFC000"/>
                </a:solidFill>
                <a:latin typeface="Times New Roman"/>
                <a:cs typeface="Times New Roman"/>
              </a:rPr>
              <a:t>and weak points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spc="-175" dirty="0">
                <a:latin typeface="Times New Roman"/>
                <a:cs typeface="Times New Roman"/>
              </a:rPr>
              <a:t>any  </a:t>
            </a:r>
            <a:r>
              <a:rPr sz="2600" spc="-5" dirty="0">
                <a:latin typeface="Times New Roman"/>
                <a:cs typeface="Times New Roman"/>
              </a:rPr>
              <a:t>programme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plan.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442" y="286258"/>
            <a:ext cx="6151880" cy="231140"/>
            <a:chOff x="519442" y="286258"/>
            <a:chExt cx="6151880" cy="231140"/>
          </a:xfrm>
        </p:grpSpPr>
        <p:sp>
          <p:nvSpPr>
            <p:cNvPr id="3" name="object 3"/>
            <p:cNvSpPr/>
            <p:nvPr/>
          </p:nvSpPr>
          <p:spPr>
            <a:xfrm>
              <a:off x="520331" y="287147"/>
              <a:ext cx="6150089" cy="229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7123" y="46278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84" y="0"/>
                  </a:moveTo>
                  <a:lnTo>
                    <a:pt x="34226" y="0"/>
                  </a:lnTo>
                  <a:lnTo>
                    <a:pt x="40551" y="2539"/>
                  </a:lnTo>
                  <a:lnTo>
                    <a:pt x="45770" y="7747"/>
                  </a:lnTo>
                  <a:lnTo>
                    <a:pt x="50977" y="12953"/>
                  </a:lnTo>
                  <a:lnTo>
                    <a:pt x="53581" y="19303"/>
                  </a:lnTo>
                  <a:lnTo>
                    <a:pt x="53581" y="26670"/>
                  </a:lnTo>
                  <a:lnTo>
                    <a:pt x="53581" y="34162"/>
                  </a:lnTo>
                  <a:lnTo>
                    <a:pt x="50977" y="40512"/>
                  </a:lnTo>
                  <a:lnTo>
                    <a:pt x="45770" y="45720"/>
                  </a:lnTo>
                  <a:lnTo>
                    <a:pt x="40551" y="51053"/>
                  </a:lnTo>
                  <a:lnTo>
                    <a:pt x="34226" y="53721"/>
                  </a:lnTo>
                  <a:lnTo>
                    <a:pt x="26784" y="53721"/>
                  </a:lnTo>
                  <a:lnTo>
                    <a:pt x="19354" y="53721"/>
                  </a:lnTo>
                  <a:lnTo>
                    <a:pt x="13017" y="51053"/>
                  </a:lnTo>
                  <a:lnTo>
                    <a:pt x="7810" y="45720"/>
                  </a:lnTo>
                  <a:lnTo>
                    <a:pt x="2603" y="40512"/>
                  </a:lnTo>
                  <a:lnTo>
                    <a:pt x="0" y="34162"/>
                  </a:lnTo>
                  <a:lnTo>
                    <a:pt x="0" y="26670"/>
                  </a:lnTo>
                  <a:lnTo>
                    <a:pt x="0" y="19303"/>
                  </a:lnTo>
                  <a:lnTo>
                    <a:pt x="2603" y="12953"/>
                  </a:lnTo>
                  <a:lnTo>
                    <a:pt x="7810" y="7747"/>
                  </a:lnTo>
                  <a:lnTo>
                    <a:pt x="13017" y="2539"/>
                  </a:lnTo>
                  <a:lnTo>
                    <a:pt x="19354" y="0"/>
                  </a:lnTo>
                  <a:lnTo>
                    <a:pt x="267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8139" y="404368"/>
              <a:ext cx="67411" cy="75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1888" y="323723"/>
              <a:ext cx="2228850" cy="151130"/>
            </a:xfrm>
            <a:custGeom>
              <a:avLst/>
              <a:gdLst/>
              <a:ahLst/>
              <a:cxnLst/>
              <a:rect l="l" t="t" r="r" b="b"/>
              <a:pathLst>
                <a:path w="2228850" h="151129">
                  <a:moveTo>
                    <a:pt x="1514983" y="30987"/>
                  </a:moveTo>
                  <a:lnTo>
                    <a:pt x="1488821" y="111505"/>
                  </a:lnTo>
                  <a:lnTo>
                    <a:pt x="1541145" y="111505"/>
                  </a:lnTo>
                  <a:lnTo>
                    <a:pt x="1514983" y="30987"/>
                  </a:lnTo>
                  <a:close/>
                </a:path>
                <a:path w="2228850" h="151129">
                  <a:moveTo>
                    <a:pt x="591438" y="30987"/>
                  </a:moveTo>
                  <a:lnTo>
                    <a:pt x="565276" y="111505"/>
                  </a:lnTo>
                  <a:lnTo>
                    <a:pt x="617601" y="111505"/>
                  </a:lnTo>
                  <a:lnTo>
                    <a:pt x="591438" y="30987"/>
                  </a:lnTo>
                  <a:close/>
                </a:path>
                <a:path w="2228850" h="151129">
                  <a:moveTo>
                    <a:pt x="1893824" y="126"/>
                  </a:moveTo>
                  <a:lnTo>
                    <a:pt x="1889633" y="126"/>
                  </a:lnTo>
                  <a:lnTo>
                    <a:pt x="1883790" y="507"/>
                  </a:lnTo>
                  <a:lnTo>
                    <a:pt x="1876044" y="1143"/>
                  </a:lnTo>
                  <a:lnTo>
                    <a:pt x="1876044" y="149987"/>
                  </a:lnTo>
                  <a:lnTo>
                    <a:pt x="1882394" y="150622"/>
                  </a:lnTo>
                  <a:lnTo>
                    <a:pt x="1889125" y="150875"/>
                  </a:lnTo>
                  <a:lnTo>
                    <a:pt x="1896364" y="150875"/>
                  </a:lnTo>
                  <a:lnTo>
                    <a:pt x="1933136" y="138928"/>
                  </a:lnTo>
                  <a:lnTo>
                    <a:pt x="1954672" y="104124"/>
                  </a:lnTo>
                  <a:lnTo>
                    <a:pt x="1958848" y="70103"/>
                  </a:lnTo>
                  <a:lnTo>
                    <a:pt x="1954778" y="39506"/>
                  </a:lnTo>
                  <a:lnTo>
                    <a:pt x="1942576" y="17637"/>
                  </a:lnTo>
                  <a:lnTo>
                    <a:pt x="1922254" y="4506"/>
                  </a:lnTo>
                  <a:lnTo>
                    <a:pt x="1893824" y="126"/>
                  </a:lnTo>
                  <a:close/>
                </a:path>
                <a:path w="2228850" h="151129">
                  <a:moveTo>
                    <a:pt x="17780" y="126"/>
                  </a:moveTo>
                  <a:lnTo>
                    <a:pt x="13588" y="126"/>
                  </a:lnTo>
                  <a:lnTo>
                    <a:pt x="7747" y="507"/>
                  </a:lnTo>
                  <a:lnTo>
                    <a:pt x="0" y="1143"/>
                  </a:lnTo>
                  <a:lnTo>
                    <a:pt x="0" y="149987"/>
                  </a:lnTo>
                  <a:lnTo>
                    <a:pt x="6350" y="150622"/>
                  </a:lnTo>
                  <a:lnTo>
                    <a:pt x="13081" y="150875"/>
                  </a:lnTo>
                  <a:lnTo>
                    <a:pt x="20319" y="150875"/>
                  </a:lnTo>
                  <a:lnTo>
                    <a:pt x="57092" y="138928"/>
                  </a:lnTo>
                  <a:lnTo>
                    <a:pt x="78628" y="104124"/>
                  </a:lnTo>
                  <a:lnTo>
                    <a:pt x="82804" y="70103"/>
                  </a:lnTo>
                  <a:lnTo>
                    <a:pt x="78734" y="39506"/>
                  </a:lnTo>
                  <a:lnTo>
                    <a:pt x="66532" y="17637"/>
                  </a:lnTo>
                  <a:lnTo>
                    <a:pt x="46210" y="4506"/>
                  </a:lnTo>
                  <a:lnTo>
                    <a:pt x="17780" y="126"/>
                  </a:lnTo>
                  <a:close/>
                </a:path>
                <a:path w="2228850" h="151129">
                  <a:moveTo>
                    <a:pt x="2178685" y="0"/>
                  </a:moveTo>
                  <a:lnTo>
                    <a:pt x="2174494" y="0"/>
                  </a:lnTo>
                  <a:lnTo>
                    <a:pt x="2170176" y="253"/>
                  </a:lnTo>
                  <a:lnTo>
                    <a:pt x="2165604" y="888"/>
                  </a:lnTo>
                  <a:lnTo>
                    <a:pt x="2165604" y="61467"/>
                  </a:lnTo>
                  <a:lnTo>
                    <a:pt x="2172716" y="62102"/>
                  </a:lnTo>
                  <a:lnTo>
                    <a:pt x="2178177" y="62356"/>
                  </a:lnTo>
                  <a:lnTo>
                    <a:pt x="2181987" y="62356"/>
                  </a:lnTo>
                  <a:lnTo>
                    <a:pt x="2222454" y="51260"/>
                  </a:lnTo>
                  <a:lnTo>
                    <a:pt x="2228723" y="28828"/>
                  </a:lnTo>
                  <a:lnTo>
                    <a:pt x="2227962" y="21423"/>
                  </a:lnTo>
                  <a:lnTo>
                    <a:pt x="2190779" y="402"/>
                  </a:lnTo>
                  <a:lnTo>
                    <a:pt x="217868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2854" y="322834"/>
              <a:ext cx="64896" cy="64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9477" y="323723"/>
              <a:ext cx="63500" cy="62865"/>
            </a:xfrm>
            <a:custGeom>
              <a:avLst/>
              <a:gdLst/>
              <a:ahLst/>
              <a:cxnLst/>
              <a:rect l="l" t="t" r="r" b="b"/>
              <a:pathLst>
                <a:path w="63500" h="62864">
                  <a:moveTo>
                    <a:pt x="13093" y="0"/>
                  </a:moveTo>
                  <a:lnTo>
                    <a:pt x="8928" y="0"/>
                  </a:lnTo>
                  <a:lnTo>
                    <a:pt x="4559" y="253"/>
                  </a:lnTo>
                  <a:lnTo>
                    <a:pt x="0" y="888"/>
                  </a:lnTo>
                  <a:lnTo>
                    <a:pt x="0" y="61467"/>
                  </a:lnTo>
                  <a:lnTo>
                    <a:pt x="7137" y="62102"/>
                  </a:lnTo>
                  <a:lnTo>
                    <a:pt x="12598" y="62356"/>
                  </a:lnTo>
                  <a:lnTo>
                    <a:pt x="16370" y="62356"/>
                  </a:lnTo>
                  <a:lnTo>
                    <a:pt x="56784" y="51260"/>
                  </a:lnTo>
                  <a:lnTo>
                    <a:pt x="63106" y="28828"/>
                  </a:lnTo>
                  <a:lnTo>
                    <a:pt x="62351" y="21423"/>
                  </a:lnTo>
                  <a:lnTo>
                    <a:pt x="25175" y="402"/>
                  </a:lnTo>
                  <a:lnTo>
                    <a:pt x="1309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6933" y="320548"/>
              <a:ext cx="111886" cy="158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0965" y="320548"/>
              <a:ext cx="111887" cy="158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2708" y="320548"/>
              <a:ext cx="111886" cy="158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3741" y="320548"/>
              <a:ext cx="111886" cy="158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6915" y="290957"/>
              <a:ext cx="6103620" cy="218440"/>
            </a:xfrm>
            <a:custGeom>
              <a:avLst/>
              <a:gdLst/>
              <a:ahLst/>
              <a:cxnLst/>
              <a:rect l="l" t="t" r="r" b="b"/>
              <a:pathLst>
                <a:path w="6103620" h="218440">
                  <a:moveTo>
                    <a:pt x="24701" y="29083"/>
                  </a:moveTo>
                  <a:lnTo>
                    <a:pt x="13898" y="30420"/>
                  </a:lnTo>
                  <a:lnTo>
                    <a:pt x="6178" y="34448"/>
                  </a:lnTo>
                  <a:lnTo>
                    <a:pt x="1545" y="41191"/>
                  </a:lnTo>
                  <a:lnTo>
                    <a:pt x="0" y="50673"/>
                  </a:lnTo>
                  <a:lnTo>
                    <a:pt x="0" y="57023"/>
                  </a:lnTo>
                  <a:lnTo>
                    <a:pt x="3022" y="63500"/>
                  </a:lnTo>
                  <a:lnTo>
                    <a:pt x="9080" y="70104"/>
                  </a:lnTo>
                  <a:lnTo>
                    <a:pt x="15125" y="76708"/>
                  </a:lnTo>
                  <a:lnTo>
                    <a:pt x="21526" y="81280"/>
                  </a:lnTo>
                  <a:lnTo>
                    <a:pt x="28282" y="83820"/>
                  </a:lnTo>
                  <a:lnTo>
                    <a:pt x="33832" y="81280"/>
                  </a:lnTo>
                  <a:lnTo>
                    <a:pt x="38747" y="76454"/>
                  </a:lnTo>
                  <a:lnTo>
                    <a:pt x="43014" y="69469"/>
                  </a:lnTo>
                  <a:lnTo>
                    <a:pt x="47282" y="62484"/>
                  </a:lnTo>
                  <a:lnTo>
                    <a:pt x="49415" y="56134"/>
                  </a:lnTo>
                  <a:lnTo>
                    <a:pt x="49415" y="50419"/>
                  </a:lnTo>
                  <a:lnTo>
                    <a:pt x="49415" y="43942"/>
                  </a:lnTo>
                  <a:lnTo>
                    <a:pt x="47155" y="38735"/>
                  </a:lnTo>
                  <a:lnTo>
                    <a:pt x="42633" y="34798"/>
                  </a:lnTo>
                  <a:lnTo>
                    <a:pt x="38125" y="30988"/>
                  </a:lnTo>
                  <a:lnTo>
                    <a:pt x="32143" y="29083"/>
                  </a:lnTo>
                  <a:lnTo>
                    <a:pt x="24701" y="29083"/>
                  </a:lnTo>
                  <a:close/>
                </a:path>
                <a:path w="6103620" h="218440">
                  <a:moveTo>
                    <a:pt x="5964440" y="0"/>
                  </a:moveTo>
                  <a:lnTo>
                    <a:pt x="6103505" y="0"/>
                  </a:lnTo>
                  <a:lnTo>
                    <a:pt x="6103505" y="34417"/>
                  </a:lnTo>
                  <a:lnTo>
                    <a:pt x="6003048" y="34417"/>
                  </a:lnTo>
                  <a:lnTo>
                    <a:pt x="6003048" y="85471"/>
                  </a:lnTo>
                  <a:lnTo>
                    <a:pt x="6075184" y="85471"/>
                  </a:lnTo>
                  <a:lnTo>
                    <a:pt x="6075184" y="118364"/>
                  </a:lnTo>
                  <a:lnTo>
                    <a:pt x="6003048" y="118364"/>
                  </a:lnTo>
                  <a:lnTo>
                    <a:pt x="6003048" y="183642"/>
                  </a:lnTo>
                  <a:lnTo>
                    <a:pt x="6101981" y="183642"/>
                  </a:lnTo>
                  <a:lnTo>
                    <a:pt x="6101981" y="218059"/>
                  </a:lnTo>
                  <a:lnTo>
                    <a:pt x="5964440" y="218059"/>
                  </a:lnTo>
                  <a:lnTo>
                    <a:pt x="5964440" y="0"/>
                  </a:lnTo>
                  <a:close/>
                </a:path>
                <a:path w="6103620" h="218440">
                  <a:moveTo>
                    <a:pt x="5755652" y="0"/>
                  </a:moveTo>
                  <a:lnTo>
                    <a:pt x="5794260" y="0"/>
                  </a:lnTo>
                  <a:lnTo>
                    <a:pt x="5794260" y="85471"/>
                  </a:lnTo>
                  <a:lnTo>
                    <a:pt x="5881128" y="85471"/>
                  </a:lnTo>
                  <a:lnTo>
                    <a:pt x="5881128" y="0"/>
                  </a:lnTo>
                  <a:lnTo>
                    <a:pt x="5919355" y="0"/>
                  </a:lnTo>
                  <a:lnTo>
                    <a:pt x="5919355" y="218059"/>
                  </a:lnTo>
                  <a:lnTo>
                    <a:pt x="5881128" y="218059"/>
                  </a:lnTo>
                  <a:lnTo>
                    <a:pt x="5881128" y="119888"/>
                  </a:lnTo>
                  <a:lnTo>
                    <a:pt x="5794260" y="119888"/>
                  </a:lnTo>
                  <a:lnTo>
                    <a:pt x="5794260" y="218059"/>
                  </a:lnTo>
                  <a:lnTo>
                    <a:pt x="5755652" y="218059"/>
                  </a:lnTo>
                  <a:lnTo>
                    <a:pt x="5755652" y="0"/>
                  </a:lnTo>
                  <a:close/>
                </a:path>
                <a:path w="6103620" h="218440">
                  <a:moveTo>
                    <a:pt x="5550293" y="0"/>
                  </a:moveTo>
                  <a:lnTo>
                    <a:pt x="5730887" y="0"/>
                  </a:lnTo>
                  <a:lnTo>
                    <a:pt x="5730887" y="34417"/>
                  </a:lnTo>
                  <a:lnTo>
                    <a:pt x="5658370" y="34417"/>
                  </a:lnTo>
                  <a:lnTo>
                    <a:pt x="5658370" y="218059"/>
                  </a:lnTo>
                  <a:lnTo>
                    <a:pt x="5619762" y="218059"/>
                  </a:lnTo>
                  <a:lnTo>
                    <a:pt x="5619762" y="34417"/>
                  </a:lnTo>
                  <a:lnTo>
                    <a:pt x="5550293" y="34417"/>
                  </a:lnTo>
                  <a:lnTo>
                    <a:pt x="5550293" y="0"/>
                  </a:lnTo>
                  <a:close/>
                </a:path>
                <a:path w="6103620" h="218440">
                  <a:moveTo>
                    <a:pt x="5306072" y="0"/>
                  </a:moveTo>
                  <a:lnTo>
                    <a:pt x="5449709" y="0"/>
                  </a:lnTo>
                  <a:lnTo>
                    <a:pt x="5449709" y="34417"/>
                  </a:lnTo>
                  <a:lnTo>
                    <a:pt x="5344680" y="34417"/>
                  </a:lnTo>
                  <a:lnTo>
                    <a:pt x="5344680" y="85471"/>
                  </a:lnTo>
                  <a:lnTo>
                    <a:pt x="5421388" y="85471"/>
                  </a:lnTo>
                  <a:lnTo>
                    <a:pt x="5421388" y="118364"/>
                  </a:lnTo>
                  <a:lnTo>
                    <a:pt x="5344680" y="118364"/>
                  </a:lnTo>
                  <a:lnTo>
                    <a:pt x="5344680" y="218059"/>
                  </a:lnTo>
                  <a:lnTo>
                    <a:pt x="5306072" y="218059"/>
                  </a:lnTo>
                  <a:lnTo>
                    <a:pt x="530607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66130" y="290068"/>
              <a:ext cx="160527" cy="2227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3288" y="290957"/>
              <a:ext cx="643255" cy="220979"/>
            </a:xfrm>
            <a:custGeom>
              <a:avLst/>
              <a:gdLst/>
              <a:ahLst/>
              <a:cxnLst/>
              <a:rect l="l" t="t" r="r" b="b"/>
              <a:pathLst>
                <a:path w="643254" h="220979">
                  <a:moveTo>
                    <a:pt x="604265" y="0"/>
                  </a:moveTo>
                  <a:lnTo>
                    <a:pt x="642874" y="0"/>
                  </a:lnTo>
                  <a:lnTo>
                    <a:pt x="642874" y="218059"/>
                  </a:lnTo>
                  <a:lnTo>
                    <a:pt x="604265" y="218059"/>
                  </a:lnTo>
                  <a:lnTo>
                    <a:pt x="604265" y="0"/>
                  </a:lnTo>
                  <a:close/>
                </a:path>
                <a:path w="643254" h="220979">
                  <a:moveTo>
                    <a:pt x="363474" y="0"/>
                  </a:moveTo>
                  <a:lnTo>
                    <a:pt x="402082" y="0"/>
                  </a:lnTo>
                  <a:lnTo>
                    <a:pt x="402082" y="218059"/>
                  </a:lnTo>
                  <a:lnTo>
                    <a:pt x="363474" y="218059"/>
                  </a:lnTo>
                  <a:lnTo>
                    <a:pt x="363474" y="0"/>
                  </a:lnTo>
                  <a:close/>
                </a:path>
                <a:path w="643254" h="220979">
                  <a:moveTo>
                    <a:pt x="152146" y="0"/>
                  </a:moveTo>
                  <a:lnTo>
                    <a:pt x="194690" y="0"/>
                  </a:lnTo>
                  <a:lnTo>
                    <a:pt x="245110" y="147320"/>
                  </a:lnTo>
                  <a:lnTo>
                    <a:pt x="298450" y="0"/>
                  </a:lnTo>
                  <a:lnTo>
                    <a:pt x="340106" y="0"/>
                  </a:lnTo>
                  <a:lnTo>
                    <a:pt x="255015" y="220980"/>
                  </a:lnTo>
                  <a:lnTo>
                    <a:pt x="233679" y="220980"/>
                  </a:lnTo>
                  <a:lnTo>
                    <a:pt x="152146" y="0"/>
                  </a:lnTo>
                  <a:close/>
                </a:path>
                <a:path w="643254" h="220979">
                  <a:moveTo>
                    <a:pt x="0" y="0"/>
                  </a:moveTo>
                  <a:lnTo>
                    <a:pt x="139064" y="0"/>
                  </a:lnTo>
                  <a:lnTo>
                    <a:pt x="139064" y="34417"/>
                  </a:lnTo>
                  <a:lnTo>
                    <a:pt x="38608" y="34417"/>
                  </a:lnTo>
                  <a:lnTo>
                    <a:pt x="38608" y="85471"/>
                  </a:lnTo>
                  <a:lnTo>
                    <a:pt x="110744" y="85471"/>
                  </a:lnTo>
                  <a:lnTo>
                    <a:pt x="110744" y="118364"/>
                  </a:lnTo>
                  <a:lnTo>
                    <a:pt x="38608" y="118364"/>
                  </a:lnTo>
                  <a:lnTo>
                    <a:pt x="38608" y="183642"/>
                  </a:lnTo>
                  <a:lnTo>
                    <a:pt x="137540" y="183642"/>
                  </a:lnTo>
                  <a:lnTo>
                    <a:pt x="137540" y="218059"/>
                  </a:lnTo>
                  <a:lnTo>
                    <a:pt x="0" y="21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5742" y="290068"/>
              <a:ext cx="160527" cy="2227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17875" y="290068"/>
              <a:ext cx="160527" cy="2227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8697" y="290957"/>
              <a:ext cx="1031240" cy="218440"/>
            </a:xfrm>
            <a:custGeom>
              <a:avLst/>
              <a:gdLst/>
              <a:ahLst/>
              <a:cxnLst/>
              <a:rect l="l" t="t" r="r" b="b"/>
              <a:pathLst>
                <a:path w="1031239" h="218440">
                  <a:moveTo>
                    <a:pt x="992124" y="0"/>
                  </a:moveTo>
                  <a:lnTo>
                    <a:pt x="1030732" y="0"/>
                  </a:lnTo>
                  <a:lnTo>
                    <a:pt x="1030732" y="218059"/>
                  </a:lnTo>
                  <a:lnTo>
                    <a:pt x="992124" y="218059"/>
                  </a:lnTo>
                  <a:lnTo>
                    <a:pt x="992124" y="0"/>
                  </a:lnTo>
                  <a:close/>
                </a:path>
                <a:path w="1031239" h="218440">
                  <a:moveTo>
                    <a:pt x="786002" y="0"/>
                  </a:moveTo>
                  <a:lnTo>
                    <a:pt x="966596" y="0"/>
                  </a:lnTo>
                  <a:lnTo>
                    <a:pt x="966596" y="34417"/>
                  </a:lnTo>
                  <a:lnTo>
                    <a:pt x="894079" y="34417"/>
                  </a:lnTo>
                  <a:lnTo>
                    <a:pt x="894079" y="218059"/>
                  </a:lnTo>
                  <a:lnTo>
                    <a:pt x="855471" y="218059"/>
                  </a:lnTo>
                  <a:lnTo>
                    <a:pt x="855471" y="34417"/>
                  </a:lnTo>
                  <a:lnTo>
                    <a:pt x="786002" y="34417"/>
                  </a:lnTo>
                  <a:lnTo>
                    <a:pt x="786002" y="0"/>
                  </a:lnTo>
                  <a:close/>
                </a:path>
                <a:path w="1031239" h="218440">
                  <a:moveTo>
                    <a:pt x="281177" y="0"/>
                  </a:moveTo>
                  <a:lnTo>
                    <a:pt x="420243" y="0"/>
                  </a:lnTo>
                  <a:lnTo>
                    <a:pt x="420243" y="34417"/>
                  </a:lnTo>
                  <a:lnTo>
                    <a:pt x="319785" y="34417"/>
                  </a:lnTo>
                  <a:lnTo>
                    <a:pt x="319785" y="85471"/>
                  </a:lnTo>
                  <a:lnTo>
                    <a:pt x="391921" y="85471"/>
                  </a:lnTo>
                  <a:lnTo>
                    <a:pt x="391921" y="118364"/>
                  </a:lnTo>
                  <a:lnTo>
                    <a:pt x="319785" y="118364"/>
                  </a:lnTo>
                  <a:lnTo>
                    <a:pt x="319785" y="183642"/>
                  </a:lnTo>
                  <a:lnTo>
                    <a:pt x="418719" y="183642"/>
                  </a:lnTo>
                  <a:lnTo>
                    <a:pt x="418719" y="218059"/>
                  </a:lnTo>
                  <a:lnTo>
                    <a:pt x="281177" y="218059"/>
                  </a:lnTo>
                  <a:lnTo>
                    <a:pt x="281177" y="0"/>
                  </a:lnTo>
                  <a:close/>
                </a:path>
                <a:path w="1031239" h="218440">
                  <a:moveTo>
                    <a:pt x="0" y="0"/>
                  </a:moveTo>
                  <a:lnTo>
                    <a:pt x="38607" y="0"/>
                  </a:lnTo>
                  <a:lnTo>
                    <a:pt x="38607" y="218059"/>
                  </a:lnTo>
                  <a:lnTo>
                    <a:pt x="0" y="21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8907" y="290068"/>
              <a:ext cx="160527" cy="2227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9294" y="288036"/>
              <a:ext cx="3535679" cy="220979"/>
            </a:xfrm>
            <a:custGeom>
              <a:avLst/>
              <a:gdLst/>
              <a:ahLst/>
              <a:cxnLst/>
              <a:rect l="l" t="t" r="r" b="b"/>
              <a:pathLst>
                <a:path w="3535679" h="220979">
                  <a:moveTo>
                    <a:pt x="185928" y="2921"/>
                  </a:moveTo>
                  <a:lnTo>
                    <a:pt x="325081" y="2921"/>
                  </a:lnTo>
                  <a:lnTo>
                    <a:pt x="325081" y="37338"/>
                  </a:lnTo>
                  <a:lnTo>
                    <a:pt x="224624" y="37338"/>
                  </a:lnTo>
                  <a:lnTo>
                    <a:pt x="224624" y="88392"/>
                  </a:lnTo>
                  <a:lnTo>
                    <a:pt x="296659" y="88392"/>
                  </a:lnTo>
                  <a:lnTo>
                    <a:pt x="296659" y="121285"/>
                  </a:lnTo>
                  <a:lnTo>
                    <a:pt x="224624" y="121285"/>
                  </a:lnTo>
                  <a:lnTo>
                    <a:pt x="224624" y="186563"/>
                  </a:lnTo>
                  <a:lnTo>
                    <a:pt x="323443" y="186563"/>
                  </a:lnTo>
                  <a:lnTo>
                    <a:pt x="323443" y="220980"/>
                  </a:lnTo>
                  <a:lnTo>
                    <a:pt x="185928" y="220980"/>
                  </a:lnTo>
                  <a:lnTo>
                    <a:pt x="185928" y="2921"/>
                  </a:lnTo>
                  <a:close/>
                </a:path>
                <a:path w="3535679" h="220979">
                  <a:moveTo>
                    <a:pt x="3138195" y="1397"/>
                  </a:moveTo>
                  <a:lnTo>
                    <a:pt x="3180883" y="8413"/>
                  </a:lnTo>
                  <a:lnTo>
                    <a:pt x="3213760" y="29337"/>
                  </a:lnTo>
                  <a:lnTo>
                    <a:pt x="3234620" y="61833"/>
                  </a:lnTo>
                  <a:lnTo>
                    <a:pt x="3241573" y="103378"/>
                  </a:lnTo>
                  <a:lnTo>
                    <a:pt x="3234501" y="154811"/>
                  </a:lnTo>
                  <a:lnTo>
                    <a:pt x="3213284" y="191563"/>
                  </a:lnTo>
                  <a:lnTo>
                    <a:pt x="3177922" y="213623"/>
                  </a:lnTo>
                  <a:lnTo>
                    <a:pt x="3128416" y="220980"/>
                  </a:lnTo>
                  <a:lnTo>
                    <a:pt x="3080029" y="220980"/>
                  </a:lnTo>
                  <a:lnTo>
                    <a:pt x="3080029" y="3048"/>
                  </a:lnTo>
                  <a:lnTo>
                    <a:pt x="3101012" y="2361"/>
                  </a:lnTo>
                  <a:lnTo>
                    <a:pt x="3117684" y="1841"/>
                  </a:lnTo>
                  <a:lnTo>
                    <a:pt x="3130071" y="1512"/>
                  </a:lnTo>
                  <a:lnTo>
                    <a:pt x="3138195" y="1397"/>
                  </a:lnTo>
                  <a:close/>
                </a:path>
                <a:path w="3535679" h="220979">
                  <a:moveTo>
                    <a:pt x="1262151" y="1397"/>
                  </a:moveTo>
                  <a:lnTo>
                    <a:pt x="1304839" y="8413"/>
                  </a:lnTo>
                  <a:lnTo>
                    <a:pt x="1337716" y="29337"/>
                  </a:lnTo>
                  <a:lnTo>
                    <a:pt x="1358576" y="61833"/>
                  </a:lnTo>
                  <a:lnTo>
                    <a:pt x="1365529" y="103378"/>
                  </a:lnTo>
                  <a:lnTo>
                    <a:pt x="1358457" y="154811"/>
                  </a:lnTo>
                  <a:lnTo>
                    <a:pt x="1337240" y="191563"/>
                  </a:lnTo>
                  <a:lnTo>
                    <a:pt x="1301878" y="213623"/>
                  </a:lnTo>
                  <a:lnTo>
                    <a:pt x="1252372" y="220980"/>
                  </a:lnTo>
                  <a:lnTo>
                    <a:pt x="1203985" y="220980"/>
                  </a:lnTo>
                  <a:lnTo>
                    <a:pt x="1203985" y="3048"/>
                  </a:lnTo>
                  <a:lnTo>
                    <a:pt x="1224968" y="2361"/>
                  </a:lnTo>
                  <a:lnTo>
                    <a:pt x="1241640" y="1841"/>
                  </a:lnTo>
                  <a:lnTo>
                    <a:pt x="1254027" y="1512"/>
                  </a:lnTo>
                  <a:lnTo>
                    <a:pt x="1262151" y="1397"/>
                  </a:lnTo>
                  <a:close/>
                </a:path>
                <a:path w="3535679" h="220979">
                  <a:moveTo>
                    <a:pt x="3428517" y="762"/>
                  </a:moveTo>
                  <a:lnTo>
                    <a:pt x="3464781" y="4766"/>
                  </a:lnTo>
                  <a:lnTo>
                    <a:pt x="3490699" y="16795"/>
                  </a:lnTo>
                  <a:lnTo>
                    <a:pt x="3506259" y="36873"/>
                  </a:lnTo>
                  <a:lnTo>
                    <a:pt x="3511448" y="65024"/>
                  </a:lnTo>
                  <a:lnTo>
                    <a:pt x="3510734" y="74451"/>
                  </a:lnTo>
                  <a:lnTo>
                    <a:pt x="3487080" y="113855"/>
                  </a:lnTo>
                  <a:lnTo>
                    <a:pt x="3471189" y="122809"/>
                  </a:lnTo>
                  <a:lnTo>
                    <a:pt x="3535578" y="220980"/>
                  </a:lnTo>
                  <a:lnTo>
                    <a:pt x="3491001" y="220980"/>
                  </a:lnTo>
                  <a:lnTo>
                    <a:pt x="3432835" y="130937"/>
                  </a:lnTo>
                  <a:lnTo>
                    <a:pt x="3426866" y="130810"/>
                  </a:lnTo>
                  <a:lnTo>
                    <a:pt x="3418738" y="130429"/>
                  </a:lnTo>
                  <a:lnTo>
                    <a:pt x="3408197" y="129921"/>
                  </a:lnTo>
                  <a:lnTo>
                    <a:pt x="3408197" y="220980"/>
                  </a:lnTo>
                  <a:lnTo>
                    <a:pt x="3368065" y="220980"/>
                  </a:lnTo>
                  <a:lnTo>
                    <a:pt x="3368065" y="2921"/>
                  </a:lnTo>
                  <a:lnTo>
                    <a:pt x="3370224" y="2921"/>
                  </a:lnTo>
                  <a:lnTo>
                    <a:pt x="3378606" y="2540"/>
                  </a:lnTo>
                  <a:lnTo>
                    <a:pt x="3393211" y="1778"/>
                  </a:lnTo>
                  <a:lnTo>
                    <a:pt x="3403621" y="1351"/>
                  </a:lnTo>
                  <a:lnTo>
                    <a:pt x="3412959" y="1031"/>
                  </a:lnTo>
                  <a:lnTo>
                    <a:pt x="3421250" y="831"/>
                  </a:lnTo>
                  <a:lnTo>
                    <a:pt x="3428517" y="762"/>
                  </a:lnTo>
                  <a:close/>
                </a:path>
                <a:path w="3535679" h="220979">
                  <a:moveTo>
                    <a:pt x="60426" y="762"/>
                  </a:moveTo>
                  <a:lnTo>
                    <a:pt x="96757" y="4766"/>
                  </a:lnTo>
                  <a:lnTo>
                    <a:pt x="122708" y="16795"/>
                  </a:lnTo>
                  <a:lnTo>
                    <a:pt x="138280" y="36873"/>
                  </a:lnTo>
                  <a:lnTo>
                    <a:pt x="143471" y="65024"/>
                  </a:lnTo>
                  <a:lnTo>
                    <a:pt x="142755" y="74451"/>
                  </a:lnTo>
                  <a:lnTo>
                    <a:pt x="119060" y="113855"/>
                  </a:lnTo>
                  <a:lnTo>
                    <a:pt x="103136" y="122809"/>
                  </a:lnTo>
                  <a:lnTo>
                    <a:pt x="167576" y="220980"/>
                  </a:lnTo>
                  <a:lnTo>
                    <a:pt x="122923" y="220980"/>
                  </a:lnTo>
                  <a:lnTo>
                    <a:pt x="64731" y="130937"/>
                  </a:lnTo>
                  <a:lnTo>
                    <a:pt x="58889" y="130810"/>
                  </a:lnTo>
                  <a:lnTo>
                    <a:pt x="50698" y="130429"/>
                  </a:lnTo>
                  <a:lnTo>
                    <a:pt x="40182" y="129921"/>
                  </a:lnTo>
                  <a:lnTo>
                    <a:pt x="40182" y="220980"/>
                  </a:lnTo>
                  <a:lnTo>
                    <a:pt x="0" y="220980"/>
                  </a:lnTo>
                  <a:lnTo>
                    <a:pt x="0" y="2921"/>
                  </a:lnTo>
                  <a:lnTo>
                    <a:pt x="2184" y="2921"/>
                  </a:lnTo>
                  <a:lnTo>
                    <a:pt x="10566" y="2540"/>
                  </a:lnTo>
                  <a:lnTo>
                    <a:pt x="25146" y="1778"/>
                  </a:lnTo>
                  <a:lnTo>
                    <a:pt x="35557" y="1351"/>
                  </a:lnTo>
                  <a:lnTo>
                    <a:pt x="44905" y="1031"/>
                  </a:lnTo>
                  <a:lnTo>
                    <a:pt x="53194" y="831"/>
                  </a:lnTo>
                  <a:lnTo>
                    <a:pt x="60426" y="762"/>
                  </a:lnTo>
                  <a:close/>
                </a:path>
                <a:path w="3535679" h="220979">
                  <a:moveTo>
                    <a:pt x="2749067" y="0"/>
                  </a:moveTo>
                  <a:lnTo>
                    <a:pt x="2766085" y="0"/>
                  </a:lnTo>
                  <a:lnTo>
                    <a:pt x="2853715" y="220980"/>
                  </a:lnTo>
                  <a:lnTo>
                    <a:pt x="2811043" y="220980"/>
                  </a:lnTo>
                  <a:lnTo>
                    <a:pt x="2795041" y="176784"/>
                  </a:lnTo>
                  <a:lnTo>
                    <a:pt x="2720365" y="176784"/>
                  </a:lnTo>
                  <a:lnTo>
                    <a:pt x="2705252" y="220980"/>
                  </a:lnTo>
                  <a:lnTo>
                    <a:pt x="2662199" y="220980"/>
                  </a:lnTo>
                  <a:lnTo>
                    <a:pt x="2749067" y="0"/>
                  </a:lnTo>
                  <a:close/>
                </a:path>
                <a:path w="3535679" h="220979">
                  <a:moveTo>
                    <a:pt x="1825523" y="0"/>
                  </a:moveTo>
                  <a:lnTo>
                    <a:pt x="1842541" y="0"/>
                  </a:lnTo>
                  <a:lnTo>
                    <a:pt x="1930171" y="220980"/>
                  </a:lnTo>
                  <a:lnTo>
                    <a:pt x="1887499" y="220980"/>
                  </a:lnTo>
                  <a:lnTo>
                    <a:pt x="1871497" y="176784"/>
                  </a:lnTo>
                  <a:lnTo>
                    <a:pt x="1796821" y="176784"/>
                  </a:lnTo>
                  <a:lnTo>
                    <a:pt x="1781708" y="220980"/>
                  </a:lnTo>
                  <a:lnTo>
                    <a:pt x="1741830" y="220980"/>
                  </a:lnTo>
                  <a:lnTo>
                    <a:pt x="1738655" y="220980"/>
                  </a:lnTo>
                  <a:lnTo>
                    <a:pt x="1697253" y="220980"/>
                  </a:lnTo>
                  <a:lnTo>
                    <a:pt x="1639087" y="130937"/>
                  </a:lnTo>
                  <a:lnTo>
                    <a:pt x="1633118" y="130810"/>
                  </a:lnTo>
                  <a:lnTo>
                    <a:pt x="1624990" y="130429"/>
                  </a:lnTo>
                  <a:lnTo>
                    <a:pt x="1614449" y="129921"/>
                  </a:lnTo>
                  <a:lnTo>
                    <a:pt x="1614449" y="220980"/>
                  </a:lnTo>
                  <a:lnTo>
                    <a:pt x="1574317" y="220980"/>
                  </a:lnTo>
                  <a:lnTo>
                    <a:pt x="1574317" y="2921"/>
                  </a:lnTo>
                  <a:lnTo>
                    <a:pt x="1576476" y="2921"/>
                  </a:lnTo>
                  <a:lnTo>
                    <a:pt x="1584858" y="2540"/>
                  </a:lnTo>
                  <a:lnTo>
                    <a:pt x="1627502" y="831"/>
                  </a:lnTo>
                  <a:lnTo>
                    <a:pt x="1634769" y="762"/>
                  </a:lnTo>
                  <a:lnTo>
                    <a:pt x="1671087" y="4766"/>
                  </a:lnTo>
                  <a:lnTo>
                    <a:pt x="1696999" y="16795"/>
                  </a:lnTo>
                  <a:lnTo>
                    <a:pt x="1712529" y="36873"/>
                  </a:lnTo>
                  <a:lnTo>
                    <a:pt x="1717700" y="65024"/>
                  </a:lnTo>
                  <a:lnTo>
                    <a:pt x="1716986" y="74451"/>
                  </a:lnTo>
                  <a:lnTo>
                    <a:pt x="1693332" y="113855"/>
                  </a:lnTo>
                  <a:lnTo>
                    <a:pt x="1677441" y="122809"/>
                  </a:lnTo>
                  <a:lnTo>
                    <a:pt x="1739798" y="217932"/>
                  </a:lnTo>
                  <a:lnTo>
                    <a:pt x="182552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00040" y="286385"/>
              <a:ext cx="133731" cy="2272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1185" y="286385"/>
              <a:ext cx="133730" cy="2272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58544" y="287274"/>
              <a:ext cx="165735" cy="225425"/>
            </a:xfrm>
            <a:custGeom>
              <a:avLst/>
              <a:gdLst/>
              <a:ahLst/>
              <a:cxnLst/>
              <a:rect l="l" t="t" r="r" b="b"/>
              <a:pathLst>
                <a:path w="165734" h="225425">
                  <a:moveTo>
                    <a:pt x="99847" y="0"/>
                  </a:moveTo>
                  <a:lnTo>
                    <a:pt x="117661" y="954"/>
                  </a:lnTo>
                  <a:lnTo>
                    <a:pt x="133581" y="3825"/>
                  </a:lnTo>
                  <a:lnTo>
                    <a:pt x="147621" y="8626"/>
                  </a:lnTo>
                  <a:lnTo>
                    <a:pt x="159791" y="15367"/>
                  </a:lnTo>
                  <a:lnTo>
                    <a:pt x="143916" y="47371"/>
                  </a:lnTo>
                  <a:lnTo>
                    <a:pt x="136461" y="41703"/>
                  </a:lnTo>
                  <a:lnTo>
                    <a:pt x="127041" y="37655"/>
                  </a:lnTo>
                  <a:lnTo>
                    <a:pt x="115645" y="35226"/>
                  </a:lnTo>
                  <a:lnTo>
                    <a:pt x="102260" y="34417"/>
                  </a:lnTo>
                  <a:lnTo>
                    <a:pt x="89256" y="35843"/>
                  </a:lnTo>
                  <a:lnTo>
                    <a:pt x="57556" y="57150"/>
                  </a:lnTo>
                  <a:lnTo>
                    <a:pt x="41250" y="98297"/>
                  </a:lnTo>
                  <a:lnTo>
                    <a:pt x="40157" y="115062"/>
                  </a:lnTo>
                  <a:lnTo>
                    <a:pt x="41177" y="131609"/>
                  </a:lnTo>
                  <a:lnTo>
                    <a:pt x="56286" y="170561"/>
                  </a:lnTo>
                  <a:lnTo>
                    <a:pt x="99466" y="191135"/>
                  </a:lnTo>
                  <a:lnTo>
                    <a:pt x="113988" y="189753"/>
                  </a:lnTo>
                  <a:lnTo>
                    <a:pt x="126866" y="185610"/>
                  </a:lnTo>
                  <a:lnTo>
                    <a:pt x="138078" y="178704"/>
                  </a:lnTo>
                  <a:lnTo>
                    <a:pt x="147599" y="169037"/>
                  </a:lnTo>
                  <a:lnTo>
                    <a:pt x="165633" y="200278"/>
                  </a:lnTo>
                  <a:lnTo>
                    <a:pt x="152441" y="211280"/>
                  </a:lnTo>
                  <a:lnTo>
                    <a:pt x="136486" y="219138"/>
                  </a:lnTo>
                  <a:lnTo>
                    <a:pt x="117770" y="223853"/>
                  </a:lnTo>
                  <a:lnTo>
                    <a:pt x="96291" y="225425"/>
                  </a:lnTo>
                  <a:lnTo>
                    <a:pt x="74715" y="223545"/>
                  </a:lnTo>
                  <a:lnTo>
                    <a:pt x="39230" y="208547"/>
                  </a:lnTo>
                  <a:lnTo>
                    <a:pt x="14230" y="179044"/>
                  </a:lnTo>
                  <a:lnTo>
                    <a:pt x="1581" y="138035"/>
                  </a:lnTo>
                  <a:lnTo>
                    <a:pt x="0" y="113411"/>
                  </a:lnTo>
                  <a:lnTo>
                    <a:pt x="1753" y="90215"/>
                  </a:lnTo>
                  <a:lnTo>
                    <a:pt x="15794" y="49778"/>
                  </a:lnTo>
                  <a:lnTo>
                    <a:pt x="43072" y="18270"/>
                  </a:lnTo>
                  <a:lnTo>
                    <a:pt x="78938" y="2026"/>
                  </a:lnTo>
                  <a:lnTo>
                    <a:pt x="9984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46801" y="286258"/>
              <a:ext cx="192277" cy="22733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40833" y="286258"/>
              <a:ext cx="192277" cy="2273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2576" y="286258"/>
              <a:ext cx="192277" cy="2273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44497" y="287147"/>
              <a:ext cx="190500" cy="226060"/>
            </a:xfrm>
            <a:custGeom>
              <a:avLst/>
              <a:gdLst/>
              <a:ahLst/>
              <a:cxnLst/>
              <a:rect l="l" t="t" r="r" b="b"/>
              <a:pathLst>
                <a:path w="190500" h="226059">
                  <a:moveTo>
                    <a:pt x="93726" y="0"/>
                  </a:moveTo>
                  <a:lnTo>
                    <a:pt x="135239" y="7254"/>
                  </a:lnTo>
                  <a:lnTo>
                    <a:pt x="176516" y="45186"/>
                  </a:lnTo>
                  <a:lnTo>
                    <a:pt x="188950" y="86107"/>
                  </a:lnTo>
                  <a:lnTo>
                    <a:pt x="190500" y="110998"/>
                  </a:lnTo>
                  <a:lnTo>
                    <a:pt x="188878" y="136005"/>
                  </a:lnTo>
                  <a:lnTo>
                    <a:pt x="175873" y="177827"/>
                  </a:lnTo>
                  <a:lnTo>
                    <a:pt x="150133" y="208192"/>
                  </a:lnTo>
                  <a:lnTo>
                    <a:pt x="113280" y="223623"/>
                  </a:lnTo>
                  <a:lnTo>
                    <a:pt x="90805" y="225551"/>
                  </a:lnTo>
                  <a:lnTo>
                    <a:pt x="70088" y="223645"/>
                  </a:lnTo>
                  <a:lnTo>
                    <a:pt x="23368" y="194944"/>
                  </a:lnTo>
                  <a:lnTo>
                    <a:pt x="5826" y="158638"/>
                  </a:lnTo>
                  <a:lnTo>
                    <a:pt x="0" y="110998"/>
                  </a:lnTo>
                  <a:lnTo>
                    <a:pt x="1595" y="88584"/>
                  </a:lnTo>
                  <a:lnTo>
                    <a:pt x="14358" y="49186"/>
                  </a:lnTo>
                  <a:lnTo>
                    <a:pt x="39362" y="18055"/>
                  </a:lnTo>
                  <a:lnTo>
                    <a:pt x="9372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442" y="286258"/>
              <a:ext cx="144805" cy="226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24357" y="652018"/>
            <a:ext cx="1758314" cy="227329"/>
            <a:chOff x="524357" y="652018"/>
            <a:chExt cx="1758314" cy="227329"/>
          </a:xfrm>
        </p:grpSpPr>
        <p:sp>
          <p:nvSpPr>
            <p:cNvPr id="30" name="object 30"/>
            <p:cNvSpPr/>
            <p:nvPr/>
          </p:nvSpPr>
          <p:spPr>
            <a:xfrm>
              <a:off x="525246" y="652907"/>
              <a:ext cx="1756054" cy="2255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3943" y="689610"/>
              <a:ext cx="1030605" cy="111760"/>
            </a:xfrm>
            <a:custGeom>
              <a:avLst/>
              <a:gdLst/>
              <a:ahLst/>
              <a:cxnLst/>
              <a:rect l="l" t="t" r="r" b="b"/>
              <a:pathLst>
                <a:path w="1030605" h="111759">
                  <a:moveTo>
                    <a:pt x="1004379" y="30861"/>
                  </a:moveTo>
                  <a:lnTo>
                    <a:pt x="978217" y="111378"/>
                  </a:lnTo>
                  <a:lnTo>
                    <a:pt x="1030541" y="111378"/>
                  </a:lnTo>
                  <a:lnTo>
                    <a:pt x="1004379" y="30861"/>
                  </a:lnTo>
                  <a:close/>
                </a:path>
                <a:path w="1030605" h="111759">
                  <a:moveTo>
                    <a:pt x="11747" y="0"/>
                  </a:moveTo>
                  <a:lnTo>
                    <a:pt x="7683" y="0"/>
                  </a:lnTo>
                  <a:lnTo>
                    <a:pt x="3771" y="253"/>
                  </a:lnTo>
                  <a:lnTo>
                    <a:pt x="0" y="762"/>
                  </a:lnTo>
                  <a:lnTo>
                    <a:pt x="0" y="70612"/>
                  </a:lnTo>
                  <a:lnTo>
                    <a:pt x="6540" y="71247"/>
                  </a:lnTo>
                  <a:lnTo>
                    <a:pt x="11709" y="71627"/>
                  </a:lnTo>
                  <a:lnTo>
                    <a:pt x="15468" y="71627"/>
                  </a:lnTo>
                  <a:lnTo>
                    <a:pt x="54165" y="62737"/>
                  </a:lnTo>
                  <a:lnTo>
                    <a:pt x="66370" y="33909"/>
                  </a:lnTo>
                  <a:lnTo>
                    <a:pt x="62957" y="19073"/>
                  </a:lnTo>
                  <a:lnTo>
                    <a:pt x="52717" y="8477"/>
                  </a:lnTo>
                  <a:lnTo>
                    <a:pt x="35648" y="2119"/>
                  </a:lnTo>
                  <a:lnTo>
                    <a:pt x="1174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47851" y="688594"/>
              <a:ext cx="64896" cy="6413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3737" y="689483"/>
              <a:ext cx="63500" cy="62865"/>
            </a:xfrm>
            <a:custGeom>
              <a:avLst/>
              <a:gdLst/>
              <a:ahLst/>
              <a:cxnLst/>
              <a:rect l="l" t="t" r="r" b="b"/>
              <a:pathLst>
                <a:path w="63500" h="62865">
                  <a:moveTo>
                    <a:pt x="13093" y="0"/>
                  </a:moveTo>
                  <a:lnTo>
                    <a:pt x="8928" y="0"/>
                  </a:lnTo>
                  <a:lnTo>
                    <a:pt x="4559" y="253"/>
                  </a:lnTo>
                  <a:lnTo>
                    <a:pt x="0" y="888"/>
                  </a:lnTo>
                  <a:lnTo>
                    <a:pt x="0" y="61467"/>
                  </a:lnTo>
                  <a:lnTo>
                    <a:pt x="7137" y="62102"/>
                  </a:lnTo>
                  <a:lnTo>
                    <a:pt x="12598" y="62356"/>
                  </a:lnTo>
                  <a:lnTo>
                    <a:pt x="16370" y="62356"/>
                  </a:lnTo>
                  <a:lnTo>
                    <a:pt x="56784" y="51260"/>
                  </a:lnTo>
                  <a:lnTo>
                    <a:pt x="63106" y="28828"/>
                  </a:lnTo>
                  <a:lnTo>
                    <a:pt x="62351" y="21423"/>
                  </a:lnTo>
                  <a:lnTo>
                    <a:pt x="25175" y="402"/>
                  </a:lnTo>
                  <a:lnTo>
                    <a:pt x="1309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18362" y="686308"/>
              <a:ext cx="111899" cy="1587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2235" y="656717"/>
              <a:ext cx="139065" cy="218440"/>
            </a:xfrm>
            <a:custGeom>
              <a:avLst/>
              <a:gdLst/>
              <a:ahLst/>
              <a:cxnLst/>
              <a:rect l="l" t="t" r="r" b="b"/>
              <a:pathLst>
                <a:path w="139064" h="218440">
                  <a:moveTo>
                    <a:pt x="0" y="0"/>
                  </a:moveTo>
                  <a:lnTo>
                    <a:pt x="139064" y="0"/>
                  </a:lnTo>
                  <a:lnTo>
                    <a:pt x="139064" y="34417"/>
                  </a:lnTo>
                  <a:lnTo>
                    <a:pt x="38607" y="34417"/>
                  </a:lnTo>
                  <a:lnTo>
                    <a:pt x="38607" y="85471"/>
                  </a:lnTo>
                  <a:lnTo>
                    <a:pt x="110743" y="85471"/>
                  </a:lnTo>
                  <a:lnTo>
                    <a:pt x="110743" y="118363"/>
                  </a:lnTo>
                  <a:lnTo>
                    <a:pt x="38607" y="118363"/>
                  </a:lnTo>
                  <a:lnTo>
                    <a:pt x="38607" y="183642"/>
                  </a:lnTo>
                  <a:lnTo>
                    <a:pt x="137540" y="183642"/>
                  </a:lnTo>
                  <a:lnTo>
                    <a:pt x="137540" y="218059"/>
                  </a:lnTo>
                  <a:lnTo>
                    <a:pt x="0" y="21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67763" y="655828"/>
              <a:ext cx="451612" cy="22275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5246" y="653796"/>
              <a:ext cx="1139825" cy="220979"/>
            </a:xfrm>
            <a:custGeom>
              <a:avLst/>
              <a:gdLst/>
              <a:ahLst/>
              <a:cxnLst/>
              <a:rect l="l" t="t" r="r" b="b"/>
              <a:pathLst>
                <a:path w="1139825" h="220980">
                  <a:moveTo>
                    <a:pt x="45237" y="1396"/>
                  </a:moveTo>
                  <a:lnTo>
                    <a:pt x="89946" y="5381"/>
                  </a:lnTo>
                  <a:lnTo>
                    <a:pt x="131220" y="26296"/>
                  </a:lnTo>
                  <a:lnTo>
                    <a:pt x="144653" y="66801"/>
                  </a:lnTo>
                  <a:lnTo>
                    <a:pt x="139128" y="99639"/>
                  </a:lnTo>
                  <a:lnTo>
                    <a:pt x="122553" y="123094"/>
                  </a:lnTo>
                  <a:lnTo>
                    <a:pt x="94927" y="137167"/>
                  </a:lnTo>
                  <a:lnTo>
                    <a:pt x="56248" y="141858"/>
                  </a:lnTo>
                  <a:lnTo>
                    <a:pt x="51892" y="141858"/>
                  </a:lnTo>
                  <a:lnTo>
                    <a:pt x="46037" y="141477"/>
                  </a:lnTo>
                  <a:lnTo>
                    <a:pt x="38696" y="140715"/>
                  </a:lnTo>
                  <a:lnTo>
                    <a:pt x="38696" y="220979"/>
                  </a:lnTo>
                  <a:lnTo>
                    <a:pt x="0" y="220979"/>
                  </a:lnTo>
                  <a:lnTo>
                    <a:pt x="0" y="3048"/>
                  </a:lnTo>
                  <a:lnTo>
                    <a:pt x="17337" y="2361"/>
                  </a:lnTo>
                  <a:lnTo>
                    <a:pt x="30657" y="1841"/>
                  </a:lnTo>
                  <a:lnTo>
                    <a:pt x="39958" y="1512"/>
                  </a:lnTo>
                  <a:lnTo>
                    <a:pt x="45237" y="1396"/>
                  </a:lnTo>
                  <a:close/>
                </a:path>
                <a:path w="1139825" h="220980">
                  <a:moveTo>
                    <a:pt x="238734" y="762"/>
                  </a:moveTo>
                  <a:lnTo>
                    <a:pt x="275065" y="4766"/>
                  </a:lnTo>
                  <a:lnTo>
                    <a:pt x="301016" y="16795"/>
                  </a:lnTo>
                  <a:lnTo>
                    <a:pt x="316588" y="36873"/>
                  </a:lnTo>
                  <a:lnTo>
                    <a:pt x="321779" y="65024"/>
                  </a:lnTo>
                  <a:lnTo>
                    <a:pt x="321063" y="74451"/>
                  </a:lnTo>
                  <a:lnTo>
                    <a:pt x="297368" y="113855"/>
                  </a:lnTo>
                  <a:lnTo>
                    <a:pt x="281444" y="122808"/>
                  </a:lnTo>
                  <a:lnTo>
                    <a:pt x="345884" y="220979"/>
                  </a:lnTo>
                  <a:lnTo>
                    <a:pt x="301244" y="220979"/>
                  </a:lnTo>
                  <a:lnTo>
                    <a:pt x="243039" y="130937"/>
                  </a:lnTo>
                  <a:lnTo>
                    <a:pt x="237197" y="130809"/>
                  </a:lnTo>
                  <a:lnTo>
                    <a:pt x="229006" y="130428"/>
                  </a:lnTo>
                  <a:lnTo>
                    <a:pt x="218490" y="129920"/>
                  </a:lnTo>
                  <a:lnTo>
                    <a:pt x="218490" y="220979"/>
                  </a:lnTo>
                  <a:lnTo>
                    <a:pt x="178308" y="220979"/>
                  </a:lnTo>
                  <a:lnTo>
                    <a:pt x="178308" y="2920"/>
                  </a:lnTo>
                  <a:lnTo>
                    <a:pt x="180492" y="2920"/>
                  </a:lnTo>
                  <a:lnTo>
                    <a:pt x="188874" y="2539"/>
                  </a:lnTo>
                  <a:lnTo>
                    <a:pt x="203454" y="1777"/>
                  </a:lnTo>
                  <a:lnTo>
                    <a:pt x="213865" y="1351"/>
                  </a:lnTo>
                  <a:lnTo>
                    <a:pt x="223213" y="1031"/>
                  </a:lnTo>
                  <a:lnTo>
                    <a:pt x="231502" y="831"/>
                  </a:lnTo>
                  <a:lnTo>
                    <a:pt x="238734" y="762"/>
                  </a:lnTo>
                  <a:close/>
                </a:path>
                <a:path w="1139825" h="220980">
                  <a:moveTo>
                    <a:pt x="1034567" y="0"/>
                  </a:moveTo>
                  <a:lnTo>
                    <a:pt x="1051585" y="0"/>
                  </a:lnTo>
                  <a:lnTo>
                    <a:pt x="1139215" y="220979"/>
                  </a:lnTo>
                  <a:lnTo>
                    <a:pt x="1096543" y="220979"/>
                  </a:lnTo>
                  <a:lnTo>
                    <a:pt x="1080541" y="176783"/>
                  </a:lnTo>
                  <a:lnTo>
                    <a:pt x="1005865" y="176783"/>
                  </a:lnTo>
                  <a:lnTo>
                    <a:pt x="990752" y="220979"/>
                  </a:lnTo>
                  <a:lnTo>
                    <a:pt x="950874" y="220979"/>
                  </a:lnTo>
                  <a:lnTo>
                    <a:pt x="947699" y="220979"/>
                  </a:lnTo>
                  <a:lnTo>
                    <a:pt x="906297" y="220979"/>
                  </a:lnTo>
                  <a:lnTo>
                    <a:pt x="848131" y="130937"/>
                  </a:lnTo>
                  <a:lnTo>
                    <a:pt x="842162" y="130809"/>
                  </a:lnTo>
                  <a:lnTo>
                    <a:pt x="834034" y="130428"/>
                  </a:lnTo>
                  <a:lnTo>
                    <a:pt x="823493" y="129920"/>
                  </a:lnTo>
                  <a:lnTo>
                    <a:pt x="823493" y="220979"/>
                  </a:lnTo>
                  <a:lnTo>
                    <a:pt x="783361" y="220979"/>
                  </a:lnTo>
                  <a:lnTo>
                    <a:pt x="783361" y="2920"/>
                  </a:lnTo>
                  <a:lnTo>
                    <a:pt x="785520" y="2920"/>
                  </a:lnTo>
                  <a:lnTo>
                    <a:pt x="793902" y="2539"/>
                  </a:lnTo>
                  <a:lnTo>
                    <a:pt x="836546" y="831"/>
                  </a:lnTo>
                  <a:lnTo>
                    <a:pt x="843813" y="762"/>
                  </a:lnTo>
                  <a:lnTo>
                    <a:pt x="880077" y="4766"/>
                  </a:lnTo>
                  <a:lnTo>
                    <a:pt x="905995" y="16795"/>
                  </a:lnTo>
                  <a:lnTo>
                    <a:pt x="921555" y="36873"/>
                  </a:lnTo>
                  <a:lnTo>
                    <a:pt x="926744" y="65024"/>
                  </a:lnTo>
                  <a:lnTo>
                    <a:pt x="926030" y="74451"/>
                  </a:lnTo>
                  <a:lnTo>
                    <a:pt x="902376" y="113855"/>
                  </a:lnTo>
                  <a:lnTo>
                    <a:pt x="886485" y="122808"/>
                  </a:lnTo>
                  <a:lnTo>
                    <a:pt x="948842" y="217931"/>
                  </a:lnTo>
                  <a:lnTo>
                    <a:pt x="103456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3063" y="652145"/>
              <a:ext cx="182651" cy="22720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8179" y="652018"/>
              <a:ext cx="192265" cy="22732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35940" y="1632331"/>
            <a:ext cx="7693660" cy="40453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On the basis of results of evaluation, </a:t>
            </a:r>
            <a:r>
              <a:rPr sz="2800" spc="-170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programme should be </a:t>
            </a:r>
            <a:r>
              <a:rPr sz="2800" spc="-5" dirty="0">
                <a:solidFill>
                  <a:srgbClr val="FFC000"/>
                </a:solidFill>
                <a:latin typeface="Times New Roman"/>
                <a:cs typeface="Times New Roman"/>
              </a:rPr>
              <a:t>reconsidered </a:t>
            </a:r>
            <a:r>
              <a:rPr sz="2800" dirty="0">
                <a:solidFill>
                  <a:srgbClr val="FFC000"/>
                </a:solidFill>
                <a:latin typeface="Times New Roman"/>
                <a:cs typeface="Times New Roman"/>
              </a:rPr>
              <a:t>and  revised if</a:t>
            </a:r>
            <a:r>
              <a:rPr sz="2800" spc="-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Times New Roman"/>
                <a:cs typeface="Times New Roman"/>
              </a:rPr>
              <a:t>needed.</a:t>
            </a:r>
            <a:endParaRPr sz="28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This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reconsideration </a:t>
            </a:r>
            <a:r>
              <a:rPr sz="2800" dirty="0">
                <a:solidFill>
                  <a:srgbClr val="FF00FF"/>
                </a:solidFill>
                <a:latin typeface="Times New Roman"/>
                <a:cs typeface="Times New Roman"/>
              </a:rPr>
              <a:t>should be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done </a:t>
            </a:r>
            <a:r>
              <a:rPr sz="2800" dirty="0">
                <a:solidFill>
                  <a:srgbClr val="FF00FF"/>
                </a:solidFill>
                <a:latin typeface="Times New Roman"/>
                <a:cs typeface="Times New Roman"/>
              </a:rPr>
              <a:t>not </a:t>
            </a:r>
            <a:r>
              <a:rPr sz="2800" spc="-125" dirty="0">
                <a:solidFill>
                  <a:srgbClr val="FF00FF"/>
                </a:solidFill>
                <a:latin typeface="Times New Roman"/>
                <a:cs typeface="Times New Roman"/>
              </a:rPr>
              <a:t>only 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with the participants but also with the  </a:t>
            </a:r>
            <a:r>
              <a:rPr sz="2800" dirty="0">
                <a:solidFill>
                  <a:srgbClr val="FF00FF"/>
                </a:solidFill>
                <a:latin typeface="Times New Roman"/>
                <a:cs typeface="Times New Roman"/>
              </a:rPr>
              <a:t>scientists,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extension managers</a:t>
            </a:r>
            <a:r>
              <a:rPr sz="2800" spc="-7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purpose of </a:t>
            </a:r>
            <a:r>
              <a:rPr sz="2800" dirty="0">
                <a:latin typeface="Times New Roman"/>
                <a:cs typeface="Times New Roman"/>
              </a:rPr>
              <a:t>such </a:t>
            </a:r>
            <a:r>
              <a:rPr sz="2800" spc="-5" dirty="0">
                <a:latin typeface="Times New Roman"/>
                <a:cs typeface="Times New Roman"/>
              </a:rPr>
              <a:t>an exercise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25" dirty="0">
                <a:latin typeface="Times New Roman"/>
                <a:cs typeface="Times New Roman"/>
              </a:rPr>
              <a:t>make  </a:t>
            </a:r>
            <a:r>
              <a:rPr sz="2800" spc="-5" dirty="0">
                <a:latin typeface="Times New Roman"/>
                <a:cs typeface="Times New Roman"/>
              </a:rPr>
              <a:t>the extension programme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more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effective 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removing the defects.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2"/>
          <p:cNvSpPr txBox="1"/>
          <p:nvPr/>
        </p:nvSpPr>
        <p:spPr>
          <a:xfrm>
            <a:off x="535940" y="1632331"/>
            <a:ext cx="815086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9525" algn="ctr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tabLst>
                <a:tab pos="287020" algn="l"/>
              </a:tabLst>
            </a:pPr>
            <a:r>
              <a:rPr lang="en-GB" sz="3200" b="1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MONITORING AND EVALUATION OF EXTENSION </a:t>
            </a:r>
            <a:r>
              <a:rPr lang="en-GB" sz="3200" b="1" spc="-5" dirty="0" smtClean="0">
                <a:solidFill>
                  <a:srgbClr val="800000"/>
                </a:solidFill>
                <a:latin typeface="Times New Roman"/>
                <a:cs typeface="Times New Roman"/>
              </a:rPr>
              <a:t>PROGRAM</a:t>
            </a:r>
            <a:endParaRPr sz="2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49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247" y="530987"/>
            <a:ext cx="6776720" cy="321310"/>
            <a:chOff x="506247" y="530987"/>
            <a:chExt cx="6776720" cy="321310"/>
          </a:xfrm>
        </p:grpSpPr>
        <p:sp>
          <p:nvSpPr>
            <p:cNvPr id="3" name="object 3"/>
            <p:cNvSpPr/>
            <p:nvPr/>
          </p:nvSpPr>
          <p:spPr>
            <a:xfrm>
              <a:off x="507136" y="531876"/>
              <a:ext cx="6774662" cy="319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7517" y="627380"/>
              <a:ext cx="2329815" cy="114300"/>
            </a:xfrm>
            <a:custGeom>
              <a:avLst/>
              <a:gdLst/>
              <a:ahLst/>
              <a:cxnLst/>
              <a:rect l="l" t="t" r="r" b="b"/>
              <a:pathLst>
                <a:path w="2329815" h="114300">
                  <a:moveTo>
                    <a:pt x="2292604" y="0"/>
                  </a:moveTo>
                  <a:lnTo>
                    <a:pt x="2255520" y="114046"/>
                  </a:lnTo>
                  <a:lnTo>
                    <a:pt x="2329687" y="114046"/>
                  </a:lnTo>
                  <a:lnTo>
                    <a:pt x="2292604" y="0"/>
                  </a:lnTo>
                  <a:close/>
                </a:path>
                <a:path w="2329815" h="114300">
                  <a:moveTo>
                    <a:pt x="1489456" y="0"/>
                  </a:moveTo>
                  <a:lnTo>
                    <a:pt x="1452371" y="114046"/>
                  </a:lnTo>
                  <a:lnTo>
                    <a:pt x="1526540" y="114046"/>
                  </a:lnTo>
                  <a:lnTo>
                    <a:pt x="1489456" y="0"/>
                  </a:lnTo>
                  <a:close/>
                </a:path>
                <a:path w="2329815" h="114300">
                  <a:moveTo>
                    <a:pt x="37083" y="0"/>
                  </a:moveTo>
                  <a:lnTo>
                    <a:pt x="0" y="114046"/>
                  </a:lnTo>
                  <a:lnTo>
                    <a:pt x="74168" y="114046"/>
                  </a:lnTo>
                  <a:lnTo>
                    <a:pt x="3708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64714" y="582803"/>
              <a:ext cx="91185" cy="89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886" y="582930"/>
              <a:ext cx="118872" cy="2151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6471" y="579628"/>
              <a:ext cx="157607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2571" y="579628"/>
              <a:ext cx="157606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6706" y="579628"/>
              <a:ext cx="157606" cy="223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305" y="579628"/>
              <a:ext cx="157606" cy="223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136" y="531876"/>
              <a:ext cx="6774815" cy="319405"/>
            </a:xfrm>
            <a:custGeom>
              <a:avLst/>
              <a:gdLst/>
              <a:ahLst/>
              <a:cxnLst/>
              <a:rect l="l" t="t" r="r" b="b"/>
              <a:pathLst>
                <a:path w="6774815" h="319405">
                  <a:moveTo>
                    <a:pt x="6571462" y="5461"/>
                  </a:moveTo>
                  <a:lnTo>
                    <a:pt x="6774662" y="5461"/>
                  </a:lnTo>
                  <a:lnTo>
                    <a:pt x="6774662" y="54101"/>
                  </a:lnTo>
                  <a:lnTo>
                    <a:pt x="6626199" y="54101"/>
                  </a:lnTo>
                  <a:lnTo>
                    <a:pt x="6626199" y="126364"/>
                  </a:lnTo>
                  <a:lnTo>
                    <a:pt x="6734657" y="126364"/>
                  </a:lnTo>
                  <a:lnTo>
                    <a:pt x="6734657" y="172847"/>
                  </a:lnTo>
                  <a:lnTo>
                    <a:pt x="6626199" y="172847"/>
                  </a:lnTo>
                  <a:lnTo>
                    <a:pt x="6626199" y="313944"/>
                  </a:lnTo>
                  <a:lnTo>
                    <a:pt x="6571462" y="313944"/>
                  </a:lnTo>
                  <a:lnTo>
                    <a:pt x="6571462" y="5461"/>
                  </a:lnTo>
                  <a:close/>
                </a:path>
                <a:path w="6774815" h="319405">
                  <a:moveTo>
                    <a:pt x="5847562" y="5461"/>
                  </a:moveTo>
                  <a:lnTo>
                    <a:pt x="5873851" y="5461"/>
                  </a:lnTo>
                  <a:lnTo>
                    <a:pt x="6019520" y="191643"/>
                  </a:lnTo>
                  <a:lnTo>
                    <a:pt x="6019520" y="5461"/>
                  </a:lnTo>
                  <a:lnTo>
                    <a:pt x="6072225" y="5461"/>
                  </a:lnTo>
                  <a:lnTo>
                    <a:pt x="6072225" y="318135"/>
                  </a:lnTo>
                  <a:lnTo>
                    <a:pt x="6049873" y="318135"/>
                  </a:lnTo>
                  <a:lnTo>
                    <a:pt x="5900140" y="122936"/>
                  </a:lnTo>
                  <a:lnTo>
                    <a:pt x="5900140" y="314198"/>
                  </a:lnTo>
                  <a:lnTo>
                    <a:pt x="5847562" y="314198"/>
                  </a:lnTo>
                  <a:lnTo>
                    <a:pt x="5847562" y="5461"/>
                  </a:lnTo>
                  <a:close/>
                </a:path>
                <a:path w="6774815" h="319405">
                  <a:moveTo>
                    <a:pt x="5424906" y="5461"/>
                  </a:moveTo>
                  <a:lnTo>
                    <a:pt x="5479643" y="5461"/>
                  </a:lnTo>
                  <a:lnTo>
                    <a:pt x="5479643" y="313944"/>
                  </a:lnTo>
                  <a:lnTo>
                    <a:pt x="5424906" y="313944"/>
                  </a:lnTo>
                  <a:lnTo>
                    <a:pt x="5424906" y="5461"/>
                  </a:lnTo>
                  <a:close/>
                </a:path>
                <a:path w="6774815" h="319405">
                  <a:moveTo>
                    <a:pt x="5132806" y="5461"/>
                  </a:moveTo>
                  <a:lnTo>
                    <a:pt x="5388330" y="5461"/>
                  </a:lnTo>
                  <a:lnTo>
                    <a:pt x="5388330" y="54101"/>
                  </a:lnTo>
                  <a:lnTo>
                    <a:pt x="5285714" y="54101"/>
                  </a:lnTo>
                  <a:lnTo>
                    <a:pt x="5285714" y="313944"/>
                  </a:lnTo>
                  <a:lnTo>
                    <a:pt x="5230977" y="313944"/>
                  </a:lnTo>
                  <a:lnTo>
                    <a:pt x="5230977" y="54101"/>
                  </a:lnTo>
                  <a:lnTo>
                    <a:pt x="5132806" y="54101"/>
                  </a:lnTo>
                  <a:lnTo>
                    <a:pt x="5132806" y="5461"/>
                  </a:lnTo>
                  <a:close/>
                </a:path>
                <a:path w="6774815" h="319405">
                  <a:moveTo>
                    <a:pt x="4635982" y="5461"/>
                  </a:moveTo>
                  <a:lnTo>
                    <a:pt x="4690719" y="5461"/>
                  </a:lnTo>
                  <a:lnTo>
                    <a:pt x="4690719" y="214502"/>
                  </a:lnTo>
                  <a:lnTo>
                    <a:pt x="4691670" y="226387"/>
                  </a:lnTo>
                  <a:lnTo>
                    <a:pt x="4714147" y="261830"/>
                  </a:lnTo>
                  <a:lnTo>
                    <a:pt x="4747615" y="270510"/>
                  </a:lnTo>
                  <a:lnTo>
                    <a:pt x="4761589" y="269557"/>
                  </a:lnTo>
                  <a:lnTo>
                    <a:pt x="4801031" y="246937"/>
                  </a:lnTo>
                  <a:lnTo>
                    <a:pt x="4810353" y="213487"/>
                  </a:lnTo>
                  <a:lnTo>
                    <a:pt x="4810353" y="5461"/>
                  </a:lnTo>
                  <a:lnTo>
                    <a:pt x="4865090" y="5461"/>
                  </a:lnTo>
                  <a:lnTo>
                    <a:pt x="4865090" y="217677"/>
                  </a:lnTo>
                  <a:lnTo>
                    <a:pt x="4863092" y="240202"/>
                  </a:lnTo>
                  <a:lnTo>
                    <a:pt x="4847141" y="277489"/>
                  </a:lnTo>
                  <a:lnTo>
                    <a:pt x="4815897" y="304041"/>
                  </a:lnTo>
                  <a:lnTo>
                    <a:pt x="4773313" y="317480"/>
                  </a:lnTo>
                  <a:lnTo>
                    <a:pt x="4747996" y="319150"/>
                  </a:lnTo>
                  <a:lnTo>
                    <a:pt x="4722662" y="317507"/>
                  </a:lnTo>
                  <a:lnTo>
                    <a:pt x="4681184" y="304363"/>
                  </a:lnTo>
                  <a:lnTo>
                    <a:pt x="4652323" y="278290"/>
                  </a:lnTo>
                  <a:lnTo>
                    <a:pt x="4637794" y="240623"/>
                  </a:lnTo>
                  <a:lnTo>
                    <a:pt x="4635982" y="217550"/>
                  </a:lnTo>
                  <a:lnTo>
                    <a:pt x="4635982" y="5461"/>
                  </a:lnTo>
                  <a:close/>
                </a:path>
                <a:path w="6774815" h="319405">
                  <a:moveTo>
                    <a:pt x="4398238" y="5461"/>
                  </a:moveTo>
                  <a:lnTo>
                    <a:pt x="4452975" y="5461"/>
                  </a:lnTo>
                  <a:lnTo>
                    <a:pt x="4452975" y="265302"/>
                  </a:lnTo>
                  <a:lnTo>
                    <a:pt x="4592421" y="265302"/>
                  </a:lnTo>
                  <a:lnTo>
                    <a:pt x="4592421" y="313944"/>
                  </a:lnTo>
                  <a:lnTo>
                    <a:pt x="4398238" y="313944"/>
                  </a:lnTo>
                  <a:lnTo>
                    <a:pt x="4398238" y="5461"/>
                  </a:lnTo>
                  <a:close/>
                </a:path>
                <a:path w="6774815" h="319405">
                  <a:moveTo>
                    <a:pt x="3858615" y="5461"/>
                  </a:moveTo>
                  <a:lnTo>
                    <a:pt x="3918940" y="5461"/>
                  </a:lnTo>
                  <a:lnTo>
                    <a:pt x="3990314" y="213868"/>
                  </a:lnTo>
                  <a:lnTo>
                    <a:pt x="4065625" y="5461"/>
                  </a:lnTo>
                  <a:lnTo>
                    <a:pt x="4124680" y="5461"/>
                  </a:lnTo>
                  <a:lnTo>
                    <a:pt x="4004157" y="318135"/>
                  </a:lnTo>
                  <a:lnTo>
                    <a:pt x="3974058" y="318135"/>
                  </a:lnTo>
                  <a:lnTo>
                    <a:pt x="3858615" y="5461"/>
                  </a:lnTo>
                  <a:close/>
                </a:path>
                <a:path w="6774815" h="319405">
                  <a:moveTo>
                    <a:pt x="3643858" y="5461"/>
                  </a:moveTo>
                  <a:lnTo>
                    <a:pt x="3840708" y="5461"/>
                  </a:lnTo>
                  <a:lnTo>
                    <a:pt x="3840708" y="54101"/>
                  </a:lnTo>
                  <a:lnTo>
                    <a:pt x="3698595" y="54101"/>
                  </a:lnTo>
                  <a:lnTo>
                    <a:pt x="3698595" y="126364"/>
                  </a:lnTo>
                  <a:lnTo>
                    <a:pt x="3800449" y="126364"/>
                  </a:lnTo>
                  <a:lnTo>
                    <a:pt x="3800449" y="172847"/>
                  </a:lnTo>
                  <a:lnTo>
                    <a:pt x="3698595" y="172847"/>
                  </a:lnTo>
                  <a:lnTo>
                    <a:pt x="3698595" y="265302"/>
                  </a:lnTo>
                  <a:lnTo>
                    <a:pt x="3838422" y="265302"/>
                  </a:lnTo>
                  <a:lnTo>
                    <a:pt x="3838422" y="313944"/>
                  </a:lnTo>
                  <a:lnTo>
                    <a:pt x="3643858" y="313944"/>
                  </a:lnTo>
                  <a:lnTo>
                    <a:pt x="3643858" y="5461"/>
                  </a:lnTo>
                  <a:close/>
                </a:path>
                <a:path w="6774815" h="319405">
                  <a:moveTo>
                    <a:pt x="2945866" y="5461"/>
                  </a:moveTo>
                  <a:lnTo>
                    <a:pt x="2972155" y="5461"/>
                  </a:lnTo>
                  <a:lnTo>
                    <a:pt x="3117824" y="191643"/>
                  </a:lnTo>
                  <a:lnTo>
                    <a:pt x="3117824" y="5461"/>
                  </a:lnTo>
                  <a:lnTo>
                    <a:pt x="3170529" y="5461"/>
                  </a:lnTo>
                  <a:lnTo>
                    <a:pt x="3170529" y="318135"/>
                  </a:lnTo>
                  <a:lnTo>
                    <a:pt x="3148177" y="318135"/>
                  </a:lnTo>
                  <a:lnTo>
                    <a:pt x="2998444" y="122936"/>
                  </a:lnTo>
                  <a:lnTo>
                    <a:pt x="2998444" y="314198"/>
                  </a:lnTo>
                  <a:lnTo>
                    <a:pt x="2945866" y="314198"/>
                  </a:lnTo>
                  <a:lnTo>
                    <a:pt x="2945866" y="5461"/>
                  </a:lnTo>
                  <a:close/>
                </a:path>
                <a:path w="6774815" h="319405">
                  <a:moveTo>
                    <a:pt x="1985746" y="5461"/>
                  </a:moveTo>
                  <a:lnTo>
                    <a:pt x="2012035" y="5461"/>
                  </a:lnTo>
                  <a:lnTo>
                    <a:pt x="2157704" y="191643"/>
                  </a:lnTo>
                  <a:lnTo>
                    <a:pt x="2157704" y="5461"/>
                  </a:lnTo>
                  <a:lnTo>
                    <a:pt x="2210409" y="5461"/>
                  </a:lnTo>
                  <a:lnTo>
                    <a:pt x="2210409" y="318135"/>
                  </a:lnTo>
                  <a:lnTo>
                    <a:pt x="2188057" y="318135"/>
                  </a:lnTo>
                  <a:lnTo>
                    <a:pt x="2038324" y="122936"/>
                  </a:lnTo>
                  <a:lnTo>
                    <a:pt x="2038324" y="314198"/>
                  </a:lnTo>
                  <a:lnTo>
                    <a:pt x="1985746" y="314198"/>
                  </a:lnTo>
                  <a:lnTo>
                    <a:pt x="1985746" y="5461"/>
                  </a:lnTo>
                  <a:close/>
                </a:path>
                <a:path w="6774815" h="319405">
                  <a:moveTo>
                    <a:pt x="1866366" y="5461"/>
                  </a:moveTo>
                  <a:lnTo>
                    <a:pt x="1921103" y="5461"/>
                  </a:lnTo>
                  <a:lnTo>
                    <a:pt x="1921103" y="313944"/>
                  </a:lnTo>
                  <a:lnTo>
                    <a:pt x="1866366" y="313944"/>
                  </a:lnTo>
                  <a:lnTo>
                    <a:pt x="1866366" y="5461"/>
                  </a:lnTo>
                  <a:close/>
                </a:path>
                <a:path w="6774815" h="319405">
                  <a:moveTo>
                    <a:pt x="1033246" y="5461"/>
                  </a:moveTo>
                  <a:lnTo>
                    <a:pt x="1288770" y="5461"/>
                  </a:lnTo>
                  <a:lnTo>
                    <a:pt x="1288770" y="54101"/>
                  </a:lnTo>
                  <a:lnTo>
                    <a:pt x="1186154" y="54101"/>
                  </a:lnTo>
                  <a:lnTo>
                    <a:pt x="1186154" y="313944"/>
                  </a:lnTo>
                  <a:lnTo>
                    <a:pt x="1131417" y="313944"/>
                  </a:lnTo>
                  <a:lnTo>
                    <a:pt x="1131417" y="54101"/>
                  </a:lnTo>
                  <a:lnTo>
                    <a:pt x="1033246" y="54101"/>
                  </a:lnTo>
                  <a:lnTo>
                    <a:pt x="1033246" y="5461"/>
                  </a:lnTo>
                  <a:close/>
                </a:path>
                <a:path w="6774815" h="319405">
                  <a:moveTo>
                    <a:pt x="941298" y="5461"/>
                  </a:moveTo>
                  <a:lnTo>
                    <a:pt x="996035" y="5461"/>
                  </a:lnTo>
                  <a:lnTo>
                    <a:pt x="996035" y="313944"/>
                  </a:lnTo>
                  <a:lnTo>
                    <a:pt x="941298" y="313944"/>
                  </a:lnTo>
                  <a:lnTo>
                    <a:pt x="941298" y="5461"/>
                  </a:lnTo>
                  <a:close/>
                </a:path>
                <a:path w="6774815" h="319405">
                  <a:moveTo>
                    <a:pt x="652208" y="5461"/>
                  </a:moveTo>
                  <a:lnTo>
                    <a:pt x="678535" y="5461"/>
                  </a:lnTo>
                  <a:lnTo>
                    <a:pt x="824204" y="191643"/>
                  </a:lnTo>
                  <a:lnTo>
                    <a:pt x="824204" y="5461"/>
                  </a:lnTo>
                  <a:lnTo>
                    <a:pt x="876909" y="5461"/>
                  </a:lnTo>
                  <a:lnTo>
                    <a:pt x="876909" y="318135"/>
                  </a:lnTo>
                  <a:lnTo>
                    <a:pt x="854557" y="318135"/>
                  </a:lnTo>
                  <a:lnTo>
                    <a:pt x="704862" y="122936"/>
                  </a:lnTo>
                  <a:lnTo>
                    <a:pt x="704862" y="314198"/>
                  </a:lnTo>
                  <a:lnTo>
                    <a:pt x="652208" y="314198"/>
                  </a:lnTo>
                  <a:lnTo>
                    <a:pt x="652208" y="5461"/>
                  </a:lnTo>
                  <a:close/>
                </a:path>
                <a:path w="6774815" h="319405">
                  <a:moveTo>
                    <a:pt x="62115" y="5461"/>
                  </a:moveTo>
                  <a:lnTo>
                    <a:pt x="91186" y="5461"/>
                  </a:lnTo>
                  <a:lnTo>
                    <a:pt x="157937" y="213233"/>
                  </a:lnTo>
                  <a:lnTo>
                    <a:pt x="223227" y="5461"/>
                  </a:lnTo>
                  <a:lnTo>
                    <a:pt x="252069" y="5461"/>
                  </a:lnTo>
                  <a:lnTo>
                    <a:pt x="315036" y="314198"/>
                  </a:lnTo>
                  <a:lnTo>
                    <a:pt x="261975" y="314198"/>
                  </a:lnTo>
                  <a:lnTo>
                    <a:pt x="229958" y="147827"/>
                  </a:lnTo>
                  <a:lnTo>
                    <a:pt x="167843" y="318135"/>
                  </a:lnTo>
                  <a:lnTo>
                    <a:pt x="148247" y="318135"/>
                  </a:lnTo>
                  <a:lnTo>
                    <a:pt x="86131" y="147827"/>
                  </a:lnTo>
                  <a:lnTo>
                    <a:pt x="52857" y="314198"/>
                  </a:lnTo>
                  <a:lnTo>
                    <a:pt x="0" y="314198"/>
                  </a:lnTo>
                  <a:lnTo>
                    <a:pt x="62115" y="5461"/>
                  </a:lnTo>
                  <a:close/>
                </a:path>
                <a:path w="6774815" h="319405">
                  <a:moveTo>
                    <a:pt x="3316198" y="3301"/>
                  </a:moveTo>
                  <a:lnTo>
                    <a:pt x="3376618" y="13192"/>
                  </a:lnTo>
                  <a:lnTo>
                    <a:pt x="3423132" y="42799"/>
                  </a:lnTo>
                  <a:lnTo>
                    <a:pt x="3452739" y="88709"/>
                  </a:lnTo>
                  <a:lnTo>
                    <a:pt x="3462629" y="147574"/>
                  </a:lnTo>
                  <a:lnTo>
                    <a:pt x="3458174" y="198394"/>
                  </a:lnTo>
                  <a:lnTo>
                    <a:pt x="3444811" y="239982"/>
                  </a:lnTo>
                  <a:lnTo>
                    <a:pt x="3422545" y="272335"/>
                  </a:lnTo>
                  <a:lnTo>
                    <a:pt x="3391377" y="295449"/>
                  </a:lnTo>
                  <a:lnTo>
                    <a:pt x="3351313" y="309319"/>
                  </a:lnTo>
                  <a:lnTo>
                    <a:pt x="3302355" y="313944"/>
                  </a:lnTo>
                  <a:lnTo>
                    <a:pt x="3233902" y="313944"/>
                  </a:lnTo>
                  <a:lnTo>
                    <a:pt x="3233902" y="5587"/>
                  </a:lnTo>
                  <a:lnTo>
                    <a:pt x="3263620" y="4587"/>
                  </a:lnTo>
                  <a:lnTo>
                    <a:pt x="3287242" y="3873"/>
                  </a:lnTo>
                  <a:lnTo>
                    <a:pt x="3304768" y="3444"/>
                  </a:lnTo>
                  <a:lnTo>
                    <a:pt x="3316198" y="3301"/>
                  </a:lnTo>
                  <a:close/>
                </a:path>
                <a:path w="6774815" h="319405">
                  <a:moveTo>
                    <a:pt x="1687169" y="2286"/>
                  </a:moveTo>
                  <a:lnTo>
                    <a:pt x="1738582" y="7975"/>
                  </a:lnTo>
                  <a:lnTo>
                    <a:pt x="1775291" y="25034"/>
                  </a:lnTo>
                  <a:lnTo>
                    <a:pt x="1797308" y="53453"/>
                  </a:lnTo>
                  <a:lnTo>
                    <a:pt x="1804644" y="93218"/>
                  </a:lnTo>
                  <a:lnTo>
                    <a:pt x="1803642" y="106624"/>
                  </a:lnTo>
                  <a:lnTo>
                    <a:pt x="1788515" y="143128"/>
                  </a:lnTo>
                  <a:lnTo>
                    <a:pt x="1759386" y="169507"/>
                  </a:lnTo>
                  <a:lnTo>
                    <a:pt x="1747621" y="175006"/>
                  </a:lnTo>
                  <a:lnTo>
                    <a:pt x="1838807" y="313944"/>
                  </a:lnTo>
                  <a:lnTo>
                    <a:pt x="1775561" y="313944"/>
                  </a:lnTo>
                  <a:lnTo>
                    <a:pt x="1693265" y="186562"/>
                  </a:lnTo>
                  <a:lnTo>
                    <a:pt x="1686453" y="186396"/>
                  </a:lnTo>
                  <a:lnTo>
                    <a:pt x="1678390" y="186086"/>
                  </a:lnTo>
                  <a:lnTo>
                    <a:pt x="1669066" y="185634"/>
                  </a:lnTo>
                  <a:lnTo>
                    <a:pt x="1658467" y="185038"/>
                  </a:lnTo>
                  <a:lnTo>
                    <a:pt x="1658467" y="313944"/>
                  </a:lnTo>
                  <a:lnTo>
                    <a:pt x="1601698" y="313944"/>
                  </a:lnTo>
                  <a:lnTo>
                    <a:pt x="1601698" y="5461"/>
                  </a:lnTo>
                  <a:lnTo>
                    <a:pt x="1605629" y="5363"/>
                  </a:lnTo>
                  <a:lnTo>
                    <a:pt x="1612858" y="5064"/>
                  </a:lnTo>
                  <a:lnTo>
                    <a:pt x="1623397" y="4550"/>
                  </a:lnTo>
                  <a:lnTo>
                    <a:pt x="1637258" y="3810"/>
                  </a:lnTo>
                  <a:lnTo>
                    <a:pt x="1651950" y="3143"/>
                  </a:lnTo>
                  <a:lnTo>
                    <a:pt x="1665166" y="2666"/>
                  </a:lnTo>
                  <a:lnTo>
                    <a:pt x="1676906" y="2381"/>
                  </a:lnTo>
                  <a:lnTo>
                    <a:pt x="1687169" y="2286"/>
                  </a:lnTo>
                  <a:close/>
                </a:path>
                <a:path w="6774815" h="319405">
                  <a:moveTo>
                    <a:pt x="5021046" y="1270"/>
                  </a:moveTo>
                  <a:lnTo>
                    <a:pt x="5045049" y="1270"/>
                  </a:lnTo>
                  <a:lnTo>
                    <a:pt x="5169001" y="313944"/>
                  </a:lnTo>
                  <a:lnTo>
                    <a:pt x="5108549" y="313944"/>
                  </a:lnTo>
                  <a:lnTo>
                    <a:pt x="5086070" y="251460"/>
                  </a:lnTo>
                  <a:lnTo>
                    <a:pt x="4980406" y="251460"/>
                  </a:lnTo>
                  <a:lnTo>
                    <a:pt x="4958943" y="313944"/>
                  </a:lnTo>
                  <a:lnTo>
                    <a:pt x="4897983" y="313944"/>
                  </a:lnTo>
                  <a:lnTo>
                    <a:pt x="5021046" y="1270"/>
                  </a:lnTo>
                  <a:close/>
                </a:path>
                <a:path w="6774815" h="319405">
                  <a:moveTo>
                    <a:pt x="4217898" y="1270"/>
                  </a:moveTo>
                  <a:lnTo>
                    <a:pt x="4241901" y="1270"/>
                  </a:lnTo>
                  <a:lnTo>
                    <a:pt x="4365853" y="313944"/>
                  </a:lnTo>
                  <a:lnTo>
                    <a:pt x="4305401" y="313944"/>
                  </a:lnTo>
                  <a:lnTo>
                    <a:pt x="4282922" y="251460"/>
                  </a:lnTo>
                  <a:lnTo>
                    <a:pt x="4177258" y="251460"/>
                  </a:lnTo>
                  <a:lnTo>
                    <a:pt x="4155795" y="313944"/>
                  </a:lnTo>
                  <a:lnTo>
                    <a:pt x="4094835" y="313944"/>
                  </a:lnTo>
                  <a:lnTo>
                    <a:pt x="4217898" y="1270"/>
                  </a:lnTo>
                  <a:close/>
                </a:path>
                <a:path w="6774815" h="319405">
                  <a:moveTo>
                    <a:pt x="2765526" y="1270"/>
                  </a:moveTo>
                  <a:lnTo>
                    <a:pt x="2789529" y="1270"/>
                  </a:lnTo>
                  <a:lnTo>
                    <a:pt x="2913481" y="313944"/>
                  </a:lnTo>
                  <a:lnTo>
                    <a:pt x="2853029" y="313944"/>
                  </a:lnTo>
                  <a:lnTo>
                    <a:pt x="2830550" y="251460"/>
                  </a:lnTo>
                  <a:lnTo>
                    <a:pt x="2724886" y="251460"/>
                  </a:lnTo>
                  <a:lnTo>
                    <a:pt x="2703423" y="313944"/>
                  </a:lnTo>
                  <a:lnTo>
                    <a:pt x="2642463" y="313944"/>
                  </a:lnTo>
                  <a:lnTo>
                    <a:pt x="2765526" y="1270"/>
                  </a:lnTo>
                  <a:close/>
                </a:path>
                <a:path w="6774815" h="319405">
                  <a:moveTo>
                    <a:pt x="2415260" y="126"/>
                  </a:moveTo>
                  <a:lnTo>
                    <a:pt x="2439666" y="2030"/>
                  </a:lnTo>
                  <a:lnTo>
                    <a:pt x="2462202" y="7731"/>
                  </a:lnTo>
                  <a:lnTo>
                    <a:pt x="2482858" y="17218"/>
                  </a:lnTo>
                  <a:lnTo>
                    <a:pt x="2501620" y="30479"/>
                  </a:lnTo>
                  <a:lnTo>
                    <a:pt x="2478633" y="74549"/>
                  </a:lnTo>
                  <a:lnTo>
                    <a:pt x="2473130" y="70189"/>
                  </a:lnTo>
                  <a:lnTo>
                    <a:pt x="2466330" y="65865"/>
                  </a:lnTo>
                  <a:lnTo>
                    <a:pt x="2429960" y="50927"/>
                  </a:lnTo>
                  <a:lnTo>
                    <a:pt x="2413990" y="48768"/>
                  </a:lnTo>
                  <a:lnTo>
                    <a:pt x="2392438" y="50696"/>
                  </a:lnTo>
                  <a:lnTo>
                    <a:pt x="2356572" y="66127"/>
                  </a:lnTo>
                  <a:lnTo>
                    <a:pt x="2330660" y="96369"/>
                  </a:lnTo>
                  <a:lnTo>
                    <a:pt x="2317464" y="137707"/>
                  </a:lnTo>
                  <a:lnTo>
                    <a:pt x="2315819" y="162306"/>
                  </a:lnTo>
                  <a:lnTo>
                    <a:pt x="2317436" y="185717"/>
                  </a:lnTo>
                  <a:lnTo>
                    <a:pt x="2330339" y="225063"/>
                  </a:lnTo>
                  <a:lnTo>
                    <a:pt x="2355701" y="253954"/>
                  </a:lnTo>
                  <a:lnTo>
                    <a:pt x="2390856" y="268674"/>
                  </a:lnTo>
                  <a:lnTo>
                    <a:pt x="2411958" y="270510"/>
                  </a:lnTo>
                  <a:lnTo>
                    <a:pt x="2425908" y="269509"/>
                  </a:lnTo>
                  <a:lnTo>
                    <a:pt x="2460091" y="193928"/>
                  </a:lnTo>
                  <a:lnTo>
                    <a:pt x="2417419" y="193928"/>
                  </a:lnTo>
                  <a:lnTo>
                    <a:pt x="2417419" y="147193"/>
                  </a:lnTo>
                  <a:lnTo>
                    <a:pt x="2514828" y="147193"/>
                  </a:lnTo>
                  <a:lnTo>
                    <a:pt x="2514828" y="285241"/>
                  </a:lnTo>
                  <a:lnTo>
                    <a:pt x="2479145" y="305333"/>
                  </a:lnTo>
                  <a:lnTo>
                    <a:pt x="2433643" y="316944"/>
                  </a:lnTo>
                  <a:lnTo>
                    <a:pt x="2403068" y="319150"/>
                  </a:lnTo>
                  <a:lnTo>
                    <a:pt x="2371636" y="316436"/>
                  </a:lnTo>
                  <a:lnTo>
                    <a:pt x="2319058" y="294719"/>
                  </a:lnTo>
                  <a:lnTo>
                    <a:pt x="2280910" y="252239"/>
                  </a:lnTo>
                  <a:lnTo>
                    <a:pt x="2261479" y="194760"/>
                  </a:lnTo>
                  <a:lnTo>
                    <a:pt x="2259050" y="160782"/>
                  </a:lnTo>
                  <a:lnTo>
                    <a:pt x="2261693" y="126805"/>
                  </a:lnTo>
                  <a:lnTo>
                    <a:pt x="2282839" y="68806"/>
                  </a:lnTo>
                  <a:lnTo>
                    <a:pt x="2324320" y="25255"/>
                  </a:lnTo>
                  <a:lnTo>
                    <a:pt x="2381280" y="2915"/>
                  </a:lnTo>
                  <a:lnTo>
                    <a:pt x="2415260" y="126"/>
                  </a:lnTo>
                  <a:close/>
                </a:path>
                <a:path w="6774815" h="319405">
                  <a:moveTo>
                    <a:pt x="6386042" y="0"/>
                  </a:moveTo>
                  <a:lnTo>
                    <a:pt x="6444811" y="10302"/>
                  </a:lnTo>
                  <a:lnTo>
                    <a:pt x="6487769" y="41275"/>
                  </a:lnTo>
                  <a:lnTo>
                    <a:pt x="6514169" y="90805"/>
                  </a:lnTo>
                  <a:lnTo>
                    <a:pt x="6522948" y="157099"/>
                  </a:lnTo>
                  <a:lnTo>
                    <a:pt x="6520660" y="192434"/>
                  </a:lnTo>
                  <a:lnTo>
                    <a:pt x="6502321" y="251628"/>
                  </a:lnTo>
                  <a:lnTo>
                    <a:pt x="6465933" y="294558"/>
                  </a:lnTo>
                  <a:lnTo>
                    <a:pt x="6413736" y="316414"/>
                  </a:lnTo>
                  <a:lnTo>
                    <a:pt x="6381851" y="319150"/>
                  </a:lnTo>
                  <a:lnTo>
                    <a:pt x="6352609" y="316456"/>
                  </a:lnTo>
                  <a:lnTo>
                    <a:pt x="6304984" y="294826"/>
                  </a:lnTo>
                  <a:lnTo>
                    <a:pt x="6272099" y="252128"/>
                  </a:lnTo>
                  <a:lnTo>
                    <a:pt x="6255526" y="192744"/>
                  </a:lnTo>
                  <a:lnTo>
                    <a:pt x="6253454" y="157099"/>
                  </a:lnTo>
                  <a:lnTo>
                    <a:pt x="6255696" y="125406"/>
                  </a:lnTo>
                  <a:lnTo>
                    <a:pt x="6273707" y="69641"/>
                  </a:lnTo>
                  <a:lnTo>
                    <a:pt x="6309122" y="25610"/>
                  </a:lnTo>
                  <a:lnTo>
                    <a:pt x="6357370" y="2837"/>
                  </a:lnTo>
                  <a:lnTo>
                    <a:pt x="6386042" y="0"/>
                  </a:lnTo>
                  <a:close/>
                </a:path>
                <a:path w="6774815" h="319405">
                  <a:moveTo>
                    <a:pt x="5662142" y="0"/>
                  </a:moveTo>
                  <a:lnTo>
                    <a:pt x="5720911" y="10302"/>
                  </a:lnTo>
                  <a:lnTo>
                    <a:pt x="5763869" y="41275"/>
                  </a:lnTo>
                  <a:lnTo>
                    <a:pt x="5790269" y="90805"/>
                  </a:lnTo>
                  <a:lnTo>
                    <a:pt x="5799048" y="157099"/>
                  </a:lnTo>
                  <a:lnTo>
                    <a:pt x="5796760" y="192434"/>
                  </a:lnTo>
                  <a:lnTo>
                    <a:pt x="5778421" y="251628"/>
                  </a:lnTo>
                  <a:lnTo>
                    <a:pt x="5742033" y="294558"/>
                  </a:lnTo>
                  <a:lnTo>
                    <a:pt x="5689836" y="316414"/>
                  </a:lnTo>
                  <a:lnTo>
                    <a:pt x="5657951" y="319150"/>
                  </a:lnTo>
                  <a:lnTo>
                    <a:pt x="5628709" y="316456"/>
                  </a:lnTo>
                  <a:lnTo>
                    <a:pt x="5581084" y="294826"/>
                  </a:lnTo>
                  <a:lnTo>
                    <a:pt x="5548199" y="252128"/>
                  </a:lnTo>
                  <a:lnTo>
                    <a:pt x="5531626" y="192744"/>
                  </a:lnTo>
                  <a:lnTo>
                    <a:pt x="5529554" y="157099"/>
                  </a:lnTo>
                  <a:lnTo>
                    <a:pt x="5531796" y="125406"/>
                  </a:lnTo>
                  <a:lnTo>
                    <a:pt x="5549807" y="69641"/>
                  </a:lnTo>
                  <a:lnTo>
                    <a:pt x="5585222" y="25610"/>
                  </a:lnTo>
                  <a:lnTo>
                    <a:pt x="5633470" y="2837"/>
                  </a:lnTo>
                  <a:lnTo>
                    <a:pt x="5662142" y="0"/>
                  </a:lnTo>
                  <a:close/>
                </a:path>
                <a:path w="6774815" h="319405">
                  <a:moveTo>
                    <a:pt x="1416278" y="0"/>
                  </a:moveTo>
                  <a:lnTo>
                    <a:pt x="1475047" y="10302"/>
                  </a:lnTo>
                  <a:lnTo>
                    <a:pt x="1518005" y="41275"/>
                  </a:lnTo>
                  <a:lnTo>
                    <a:pt x="1544405" y="90805"/>
                  </a:lnTo>
                  <a:lnTo>
                    <a:pt x="1553184" y="157099"/>
                  </a:lnTo>
                  <a:lnTo>
                    <a:pt x="1550896" y="192434"/>
                  </a:lnTo>
                  <a:lnTo>
                    <a:pt x="1532557" y="251628"/>
                  </a:lnTo>
                  <a:lnTo>
                    <a:pt x="1496169" y="294558"/>
                  </a:lnTo>
                  <a:lnTo>
                    <a:pt x="1443972" y="316414"/>
                  </a:lnTo>
                  <a:lnTo>
                    <a:pt x="1412087" y="319150"/>
                  </a:lnTo>
                  <a:lnTo>
                    <a:pt x="1382845" y="316456"/>
                  </a:lnTo>
                  <a:lnTo>
                    <a:pt x="1335220" y="294826"/>
                  </a:lnTo>
                  <a:lnTo>
                    <a:pt x="1302335" y="252128"/>
                  </a:lnTo>
                  <a:lnTo>
                    <a:pt x="1285762" y="192744"/>
                  </a:lnTo>
                  <a:lnTo>
                    <a:pt x="1283690" y="157099"/>
                  </a:lnTo>
                  <a:lnTo>
                    <a:pt x="1285932" y="125406"/>
                  </a:lnTo>
                  <a:lnTo>
                    <a:pt x="1303943" y="69641"/>
                  </a:lnTo>
                  <a:lnTo>
                    <a:pt x="1339358" y="25610"/>
                  </a:lnTo>
                  <a:lnTo>
                    <a:pt x="1387606" y="2837"/>
                  </a:lnTo>
                  <a:lnTo>
                    <a:pt x="1416278" y="0"/>
                  </a:lnTo>
                  <a:close/>
                </a:path>
                <a:path w="6774815" h="319405">
                  <a:moveTo>
                    <a:pt x="466864" y="0"/>
                  </a:moveTo>
                  <a:lnTo>
                    <a:pt x="525570" y="10302"/>
                  </a:lnTo>
                  <a:lnTo>
                    <a:pt x="568579" y="41275"/>
                  </a:lnTo>
                  <a:lnTo>
                    <a:pt x="594960" y="90805"/>
                  </a:lnTo>
                  <a:lnTo>
                    <a:pt x="603757" y="157099"/>
                  </a:lnTo>
                  <a:lnTo>
                    <a:pt x="601460" y="192434"/>
                  </a:lnTo>
                  <a:lnTo>
                    <a:pt x="583082" y="251628"/>
                  </a:lnTo>
                  <a:lnTo>
                    <a:pt x="546701" y="294558"/>
                  </a:lnTo>
                  <a:lnTo>
                    <a:pt x="494529" y="316414"/>
                  </a:lnTo>
                  <a:lnTo>
                    <a:pt x="462660" y="319150"/>
                  </a:lnTo>
                  <a:lnTo>
                    <a:pt x="433402" y="316456"/>
                  </a:lnTo>
                  <a:lnTo>
                    <a:pt x="385753" y="294826"/>
                  </a:lnTo>
                  <a:lnTo>
                    <a:pt x="352851" y="252128"/>
                  </a:lnTo>
                  <a:lnTo>
                    <a:pt x="336272" y="192744"/>
                  </a:lnTo>
                  <a:lnTo>
                    <a:pt x="334200" y="157099"/>
                  </a:lnTo>
                  <a:lnTo>
                    <a:pt x="336457" y="125406"/>
                  </a:lnTo>
                  <a:lnTo>
                    <a:pt x="354511" y="69641"/>
                  </a:lnTo>
                  <a:lnTo>
                    <a:pt x="389887" y="25610"/>
                  </a:lnTo>
                  <a:lnTo>
                    <a:pt x="438168" y="2837"/>
                  </a:lnTo>
                  <a:lnTo>
                    <a:pt x="46686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33615" y="1049147"/>
            <a:ext cx="2172970" cy="321310"/>
            <a:chOff x="533615" y="1049147"/>
            <a:chExt cx="2172970" cy="321310"/>
          </a:xfrm>
        </p:grpSpPr>
        <p:sp>
          <p:nvSpPr>
            <p:cNvPr id="13" name="object 13"/>
            <p:cNvSpPr/>
            <p:nvPr/>
          </p:nvSpPr>
          <p:spPr>
            <a:xfrm>
              <a:off x="534504" y="1050036"/>
              <a:ext cx="2170849" cy="3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8563" y="109778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504" y="1050036"/>
              <a:ext cx="2171065" cy="319405"/>
            </a:xfrm>
            <a:custGeom>
              <a:avLst/>
              <a:gdLst/>
              <a:ahLst/>
              <a:cxnLst/>
              <a:rect l="l" t="t" r="r" b="b"/>
              <a:pathLst>
                <a:path w="2171065" h="319405">
                  <a:moveTo>
                    <a:pt x="1946186" y="5461"/>
                  </a:moveTo>
                  <a:lnTo>
                    <a:pt x="1972475" y="5461"/>
                  </a:lnTo>
                  <a:lnTo>
                    <a:pt x="2118144" y="191642"/>
                  </a:lnTo>
                  <a:lnTo>
                    <a:pt x="2118144" y="5461"/>
                  </a:lnTo>
                  <a:lnTo>
                    <a:pt x="2170849" y="5461"/>
                  </a:lnTo>
                  <a:lnTo>
                    <a:pt x="2170849" y="318135"/>
                  </a:lnTo>
                  <a:lnTo>
                    <a:pt x="2148497" y="318135"/>
                  </a:lnTo>
                  <a:lnTo>
                    <a:pt x="1998764" y="122936"/>
                  </a:lnTo>
                  <a:lnTo>
                    <a:pt x="1998764" y="314198"/>
                  </a:lnTo>
                  <a:lnTo>
                    <a:pt x="1946186" y="314198"/>
                  </a:lnTo>
                  <a:lnTo>
                    <a:pt x="1946186" y="5461"/>
                  </a:lnTo>
                  <a:close/>
                </a:path>
                <a:path w="2171065" h="319405">
                  <a:moveTo>
                    <a:pt x="1523530" y="5461"/>
                  </a:moveTo>
                  <a:lnTo>
                    <a:pt x="1578267" y="5461"/>
                  </a:lnTo>
                  <a:lnTo>
                    <a:pt x="1578267" y="313943"/>
                  </a:lnTo>
                  <a:lnTo>
                    <a:pt x="1523530" y="313943"/>
                  </a:lnTo>
                  <a:lnTo>
                    <a:pt x="1523530" y="5461"/>
                  </a:lnTo>
                  <a:close/>
                </a:path>
                <a:path w="2171065" h="319405">
                  <a:moveTo>
                    <a:pt x="1013498" y="5461"/>
                  </a:moveTo>
                  <a:lnTo>
                    <a:pt x="1039787" y="5461"/>
                  </a:lnTo>
                  <a:lnTo>
                    <a:pt x="1185456" y="191642"/>
                  </a:lnTo>
                  <a:lnTo>
                    <a:pt x="1185456" y="5461"/>
                  </a:lnTo>
                  <a:lnTo>
                    <a:pt x="1238161" y="5461"/>
                  </a:lnTo>
                  <a:lnTo>
                    <a:pt x="1238161" y="318135"/>
                  </a:lnTo>
                  <a:lnTo>
                    <a:pt x="1215809" y="318135"/>
                  </a:lnTo>
                  <a:lnTo>
                    <a:pt x="1066076" y="122936"/>
                  </a:lnTo>
                  <a:lnTo>
                    <a:pt x="1066076" y="314198"/>
                  </a:lnTo>
                  <a:lnTo>
                    <a:pt x="1013498" y="314198"/>
                  </a:lnTo>
                  <a:lnTo>
                    <a:pt x="1013498" y="5461"/>
                  </a:lnTo>
                  <a:close/>
                </a:path>
                <a:path w="2171065" h="319405">
                  <a:moveTo>
                    <a:pt x="768134" y="5461"/>
                  </a:moveTo>
                  <a:lnTo>
                    <a:pt x="964984" y="5461"/>
                  </a:lnTo>
                  <a:lnTo>
                    <a:pt x="964984" y="54101"/>
                  </a:lnTo>
                  <a:lnTo>
                    <a:pt x="822871" y="54101"/>
                  </a:lnTo>
                  <a:lnTo>
                    <a:pt x="822871" y="126364"/>
                  </a:lnTo>
                  <a:lnTo>
                    <a:pt x="924725" y="126364"/>
                  </a:lnTo>
                  <a:lnTo>
                    <a:pt x="924725" y="172847"/>
                  </a:lnTo>
                  <a:lnTo>
                    <a:pt x="822871" y="172847"/>
                  </a:lnTo>
                  <a:lnTo>
                    <a:pt x="822871" y="265302"/>
                  </a:lnTo>
                  <a:lnTo>
                    <a:pt x="962698" y="265302"/>
                  </a:lnTo>
                  <a:lnTo>
                    <a:pt x="962698" y="313943"/>
                  </a:lnTo>
                  <a:lnTo>
                    <a:pt x="768134" y="313943"/>
                  </a:lnTo>
                  <a:lnTo>
                    <a:pt x="768134" y="5461"/>
                  </a:lnTo>
                  <a:close/>
                </a:path>
                <a:path w="2171065" h="319405">
                  <a:moveTo>
                    <a:pt x="477075" y="5461"/>
                  </a:moveTo>
                  <a:lnTo>
                    <a:pt x="732523" y="5461"/>
                  </a:lnTo>
                  <a:lnTo>
                    <a:pt x="732523" y="54101"/>
                  </a:lnTo>
                  <a:lnTo>
                    <a:pt x="629958" y="54101"/>
                  </a:lnTo>
                  <a:lnTo>
                    <a:pt x="629958" y="313943"/>
                  </a:lnTo>
                  <a:lnTo>
                    <a:pt x="575208" y="313943"/>
                  </a:lnTo>
                  <a:lnTo>
                    <a:pt x="575208" y="54101"/>
                  </a:lnTo>
                  <a:lnTo>
                    <a:pt x="477075" y="54101"/>
                  </a:lnTo>
                  <a:lnTo>
                    <a:pt x="477075" y="5461"/>
                  </a:lnTo>
                  <a:close/>
                </a:path>
                <a:path w="2171065" h="319405">
                  <a:moveTo>
                    <a:pt x="0" y="5461"/>
                  </a:moveTo>
                  <a:lnTo>
                    <a:pt x="196913" y="5461"/>
                  </a:lnTo>
                  <a:lnTo>
                    <a:pt x="196913" y="54101"/>
                  </a:lnTo>
                  <a:lnTo>
                    <a:pt x="54762" y="54101"/>
                  </a:lnTo>
                  <a:lnTo>
                    <a:pt x="54762" y="126364"/>
                  </a:lnTo>
                  <a:lnTo>
                    <a:pt x="156679" y="126364"/>
                  </a:lnTo>
                  <a:lnTo>
                    <a:pt x="156679" y="172847"/>
                  </a:lnTo>
                  <a:lnTo>
                    <a:pt x="54762" y="172847"/>
                  </a:lnTo>
                  <a:lnTo>
                    <a:pt x="54762" y="265302"/>
                  </a:lnTo>
                  <a:lnTo>
                    <a:pt x="194589" y="265302"/>
                  </a:lnTo>
                  <a:lnTo>
                    <a:pt x="194589" y="313943"/>
                  </a:lnTo>
                  <a:lnTo>
                    <a:pt x="0" y="313943"/>
                  </a:lnTo>
                  <a:lnTo>
                    <a:pt x="0" y="5461"/>
                  </a:lnTo>
                  <a:close/>
                </a:path>
                <a:path w="2171065" h="319405">
                  <a:moveTo>
                    <a:pt x="222199" y="5206"/>
                  </a:moveTo>
                  <a:lnTo>
                    <a:pt x="278218" y="5461"/>
                  </a:lnTo>
                  <a:lnTo>
                    <a:pt x="340766" y="109727"/>
                  </a:lnTo>
                  <a:lnTo>
                    <a:pt x="409625" y="5461"/>
                  </a:lnTo>
                  <a:lnTo>
                    <a:pt x="466915" y="5461"/>
                  </a:lnTo>
                  <a:lnTo>
                    <a:pt x="369201" y="154939"/>
                  </a:lnTo>
                  <a:lnTo>
                    <a:pt x="471754" y="313943"/>
                  </a:lnTo>
                  <a:lnTo>
                    <a:pt x="412153" y="313943"/>
                  </a:lnTo>
                  <a:lnTo>
                    <a:pt x="339293" y="202946"/>
                  </a:lnTo>
                  <a:lnTo>
                    <a:pt x="271906" y="313943"/>
                  </a:lnTo>
                  <a:lnTo>
                    <a:pt x="214833" y="313943"/>
                  </a:lnTo>
                  <a:lnTo>
                    <a:pt x="307276" y="154050"/>
                  </a:lnTo>
                  <a:lnTo>
                    <a:pt x="222199" y="5206"/>
                  </a:lnTo>
                  <a:close/>
                </a:path>
                <a:path w="2171065" h="319405">
                  <a:moveTo>
                    <a:pt x="1380909" y="126"/>
                  </a:moveTo>
                  <a:lnTo>
                    <a:pt x="1405888" y="1387"/>
                  </a:lnTo>
                  <a:lnTo>
                    <a:pt x="1427295" y="5159"/>
                  </a:lnTo>
                  <a:lnTo>
                    <a:pt x="1445131" y="11431"/>
                  </a:lnTo>
                  <a:lnTo>
                    <a:pt x="1459395" y="20192"/>
                  </a:lnTo>
                  <a:lnTo>
                    <a:pt x="1442758" y="67310"/>
                  </a:lnTo>
                  <a:lnTo>
                    <a:pt x="1428163" y="58308"/>
                  </a:lnTo>
                  <a:lnTo>
                    <a:pt x="1413151" y="51879"/>
                  </a:lnTo>
                  <a:lnTo>
                    <a:pt x="1397734" y="48021"/>
                  </a:lnTo>
                  <a:lnTo>
                    <a:pt x="1381925" y="46736"/>
                  </a:lnTo>
                  <a:lnTo>
                    <a:pt x="1373019" y="47357"/>
                  </a:lnTo>
                  <a:lnTo>
                    <a:pt x="1342819" y="75057"/>
                  </a:lnTo>
                  <a:lnTo>
                    <a:pt x="1342174" y="82676"/>
                  </a:lnTo>
                  <a:lnTo>
                    <a:pt x="1345841" y="96113"/>
                  </a:lnTo>
                  <a:lnTo>
                    <a:pt x="1356842" y="109775"/>
                  </a:lnTo>
                  <a:lnTo>
                    <a:pt x="1375178" y="123699"/>
                  </a:lnTo>
                  <a:lnTo>
                    <a:pt x="1400848" y="137922"/>
                  </a:lnTo>
                  <a:lnTo>
                    <a:pt x="1415280" y="145321"/>
                  </a:lnTo>
                  <a:lnTo>
                    <a:pt x="1427533" y="152447"/>
                  </a:lnTo>
                  <a:lnTo>
                    <a:pt x="1457632" y="179546"/>
                  </a:lnTo>
                  <a:lnTo>
                    <a:pt x="1473059" y="223081"/>
                  </a:lnTo>
                  <a:lnTo>
                    <a:pt x="1473492" y="233299"/>
                  </a:lnTo>
                  <a:lnTo>
                    <a:pt x="1471656" y="251229"/>
                  </a:lnTo>
                  <a:lnTo>
                    <a:pt x="1444028" y="295021"/>
                  </a:lnTo>
                  <a:lnTo>
                    <a:pt x="1409341" y="313134"/>
                  </a:lnTo>
                  <a:lnTo>
                    <a:pt x="1364653" y="319150"/>
                  </a:lnTo>
                  <a:lnTo>
                    <a:pt x="1343630" y="317767"/>
                  </a:lnTo>
                  <a:lnTo>
                    <a:pt x="1323632" y="313610"/>
                  </a:lnTo>
                  <a:lnTo>
                    <a:pt x="1304681" y="306667"/>
                  </a:lnTo>
                  <a:lnTo>
                    <a:pt x="1286802" y="296925"/>
                  </a:lnTo>
                  <a:lnTo>
                    <a:pt x="1306995" y="247776"/>
                  </a:lnTo>
                  <a:lnTo>
                    <a:pt x="1323136" y="257758"/>
                  </a:lnTo>
                  <a:lnTo>
                    <a:pt x="1339157" y="264858"/>
                  </a:lnTo>
                  <a:lnTo>
                    <a:pt x="1355036" y="269101"/>
                  </a:lnTo>
                  <a:lnTo>
                    <a:pt x="1370749" y="270510"/>
                  </a:lnTo>
                  <a:lnTo>
                    <a:pt x="1391844" y="268412"/>
                  </a:lnTo>
                  <a:lnTo>
                    <a:pt x="1406928" y="262112"/>
                  </a:lnTo>
                  <a:lnTo>
                    <a:pt x="1415986" y="251596"/>
                  </a:lnTo>
                  <a:lnTo>
                    <a:pt x="1419009" y="236854"/>
                  </a:lnTo>
                  <a:lnTo>
                    <a:pt x="1418294" y="229044"/>
                  </a:lnTo>
                  <a:lnTo>
                    <a:pt x="1390259" y="191595"/>
                  </a:lnTo>
                  <a:lnTo>
                    <a:pt x="1344503" y="166149"/>
                  </a:lnTo>
                  <a:lnTo>
                    <a:pt x="1331093" y="158448"/>
                  </a:lnTo>
                  <a:lnTo>
                    <a:pt x="1302073" y="132810"/>
                  </a:lnTo>
                  <a:lnTo>
                    <a:pt x="1287843" y="92517"/>
                  </a:lnTo>
                  <a:lnTo>
                    <a:pt x="1287437" y="83185"/>
                  </a:lnTo>
                  <a:lnTo>
                    <a:pt x="1289060" y="66039"/>
                  </a:lnTo>
                  <a:lnTo>
                    <a:pt x="1313599" y="23749"/>
                  </a:lnTo>
                  <a:lnTo>
                    <a:pt x="1361283" y="1603"/>
                  </a:lnTo>
                  <a:lnTo>
                    <a:pt x="1380909" y="126"/>
                  </a:lnTo>
                  <a:close/>
                </a:path>
                <a:path w="2171065" h="319405">
                  <a:moveTo>
                    <a:pt x="1760766" y="0"/>
                  </a:moveTo>
                  <a:lnTo>
                    <a:pt x="1819535" y="10302"/>
                  </a:lnTo>
                  <a:lnTo>
                    <a:pt x="1862493" y="41275"/>
                  </a:lnTo>
                  <a:lnTo>
                    <a:pt x="1888893" y="90804"/>
                  </a:lnTo>
                  <a:lnTo>
                    <a:pt x="1897672" y="157099"/>
                  </a:lnTo>
                  <a:lnTo>
                    <a:pt x="1895384" y="192434"/>
                  </a:lnTo>
                  <a:lnTo>
                    <a:pt x="1877044" y="251628"/>
                  </a:lnTo>
                  <a:lnTo>
                    <a:pt x="1840657" y="294558"/>
                  </a:lnTo>
                  <a:lnTo>
                    <a:pt x="1788460" y="316414"/>
                  </a:lnTo>
                  <a:lnTo>
                    <a:pt x="1756575" y="319150"/>
                  </a:lnTo>
                  <a:lnTo>
                    <a:pt x="1727333" y="316456"/>
                  </a:lnTo>
                  <a:lnTo>
                    <a:pt x="1679708" y="294826"/>
                  </a:lnTo>
                  <a:lnTo>
                    <a:pt x="1646823" y="252128"/>
                  </a:lnTo>
                  <a:lnTo>
                    <a:pt x="1630249" y="192744"/>
                  </a:lnTo>
                  <a:lnTo>
                    <a:pt x="1628178" y="157099"/>
                  </a:lnTo>
                  <a:lnTo>
                    <a:pt x="1630420" y="125406"/>
                  </a:lnTo>
                  <a:lnTo>
                    <a:pt x="1648430" y="69641"/>
                  </a:lnTo>
                  <a:lnTo>
                    <a:pt x="1683845" y="25610"/>
                  </a:lnTo>
                  <a:lnTo>
                    <a:pt x="1732093" y="2837"/>
                  </a:lnTo>
                  <a:lnTo>
                    <a:pt x="176076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900426" y="1049147"/>
            <a:ext cx="2487930" cy="321310"/>
            <a:chOff x="2900426" y="1049147"/>
            <a:chExt cx="2487930" cy="321310"/>
          </a:xfrm>
        </p:grpSpPr>
        <p:sp>
          <p:nvSpPr>
            <p:cNvPr id="17" name="object 17"/>
            <p:cNvSpPr/>
            <p:nvPr/>
          </p:nvSpPr>
          <p:spPr>
            <a:xfrm>
              <a:off x="2901315" y="1050036"/>
              <a:ext cx="2485898" cy="3191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1749" y="1145540"/>
              <a:ext cx="74295" cy="114300"/>
            </a:xfrm>
            <a:custGeom>
              <a:avLst/>
              <a:gdLst/>
              <a:ahLst/>
              <a:cxnLst/>
              <a:rect l="l" t="t" r="r" b="b"/>
              <a:pathLst>
                <a:path w="74295" h="114300">
                  <a:moveTo>
                    <a:pt x="37084" y="0"/>
                  </a:moveTo>
                  <a:lnTo>
                    <a:pt x="0" y="114046"/>
                  </a:lnTo>
                  <a:lnTo>
                    <a:pt x="74167" y="114046"/>
                  </a:lnTo>
                  <a:lnTo>
                    <a:pt x="370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55163" y="1101090"/>
              <a:ext cx="95631" cy="103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66667" y="1100963"/>
              <a:ext cx="91186" cy="89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10179" y="1100963"/>
              <a:ext cx="91185" cy="89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9099" y="1097788"/>
              <a:ext cx="157606" cy="2236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1315" y="1050036"/>
              <a:ext cx="2486025" cy="319405"/>
            </a:xfrm>
            <a:custGeom>
              <a:avLst/>
              <a:gdLst/>
              <a:ahLst/>
              <a:cxnLst/>
              <a:rect l="l" t="t" r="r" b="b"/>
              <a:pathLst>
                <a:path w="2486025" h="319405">
                  <a:moveTo>
                    <a:pt x="2289048" y="5461"/>
                  </a:moveTo>
                  <a:lnTo>
                    <a:pt x="2485898" y="5461"/>
                  </a:lnTo>
                  <a:lnTo>
                    <a:pt x="2485898" y="54101"/>
                  </a:lnTo>
                  <a:lnTo>
                    <a:pt x="2343785" y="54101"/>
                  </a:lnTo>
                  <a:lnTo>
                    <a:pt x="2343785" y="126364"/>
                  </a:lnTo>
                  <a:lnTo>
                    <a:pt x="2445639" y="126364"/>
                  </a:lnTo>
                  <a:lnTo>
                    <a:pt x="2445639" y="172847"/>
                  </a:lnTo>
                  <a:lnTo>
                    <a:pt x="2343785" y="172847"/>
                  </a:lnTo>
                  <a:lnTo>
                    <a:pt x="2343785" y="265302"/>
                  </a:lnTo>
                  <a:lnTo>
                    <a:pt x="2483612" y="265302"/>
                  </a:lnTo>
                  <a:lnTo>
                    <a:pt x="2483612" y="313943"/>
                  </a:lnTo>
                  <a:lnTo>
                    <a:pt x="2289048" y="313943"/>
                  </a:lnTo>
                  <a:lnTo>
                    <a:pt x="2289048" y="5461"/>
                  </a:lnTo>
                  <a:close/>
                </a:path>
                <a:path w="2486025" h="319405">
                  <a:moveTo>
                    <a:pt x="2002155" y="5461"/>
                  </a:moveTo>
                  <a:lnTo>
                    <a:pt x="2031238" y="5461"/>
                  </a:lnTo>
                  <a:lnTo>
                    <a:pt x="2098040" y="213233"/>
                  </a:lnTo>
                  <a:lnTo>
                    <a:pt x="2163318" y="5461"/>
                  </a:lnTo>
                  <a:lnTo>
                    <a:pt x="2192147" y="5461"/>
                  </a:lnTo>
                  <a:lnTo>
                    <a:pt x="2255139" y="314198"/>
                  </a:lnTo>
                  <a:lnTo>
                    <a:pt x="2202053" y="314198"/>
                  </a:lnTo>
                  <a:lnTo>
                    <a:pt x="2170049" y="147827"/>
                  </a:lnTo>
                  <a:lnTo>
                    <a:pt x="2107946" y="318135"/>
                  </a:lnTo>
                  <a:lnTo>
                    <a:pt x="2088388" y="318135"/>
                  </a:lnTo>
                  <a:lnTo>
                    <a:pt x="2026158" y="147827"/>
                  </a:lnTo>
                  <a:lnTo>
                    <a:pt x="1992884" y="314198"/>
                  </a:lnTo>
                  <a:lnTo>
                    <a:pt x="1940052" y="314198"/>
                  </a:lnTo>
                  <a:lnTo>
                    <a:pt x="2002155" y="5461"/>
                  </a:lnTo>
                  <a:close/>
                </a:path>
                <a:path w="2486025" h="319405">
                  <a:moveTo>
                    <a:pt x="1680590" y="5461"/>
                  </a:moveTo>
                  <a:lnTo>
                    <a:pt x="1709674" y="5461"/>
                  </a:lnTo>
                  <a:lnTo>
                    <a:pt x="1776476" y="213233"/>
                  </a:lnTo>
                  <a:lnTo>
                    <a:pt x="1841754" y="5461"/>
                  </a:lnTo>
                  <a:lnTo>
                    <a:pt x="1870583" y="5461"/>
                  </a:lnTo>
                  <a:lnTo>
                    <a:pt x="1933575" y="314198"/>
                  </a:lnTo>
                  <a:lnTo>
                    <a:pt x="1880489" y="314198"/>
                  </a:lnTo>
                  <a:lnTo>
                    <a:pt x="1848485" y="147827"/>
                  </a:lnTo>
                  <a:lnTo>
                    <a:pt x="1786382" y="318135"/>
                  </a:lnTo>
                  <a:lnTo>
                    <a:pt x="1766824" y="318135"/>
                  </a:lnTo>
                  <a:lnTo>
                    <a:pt x="1704594" y="147827"/>
                  </a:lnTo>
                  <a:lnTo>
                    <a:pt x="1671320" y="314198"/>
                  </a:lnTo>
                  <a:lnTo>
                    <a:pt x="1618488" y="314198"/>
                  </a:lnTo>
                  <a:lnTo>
                    <a:pt x="1680590" y="5461"/>
                  </a:lnTo>
                  <a:close/>
                </a:path>
                <a:path w="2486025" h="319405">
                  <a:moveTo>
                    <a:pt x="64008" y="3301"/>
                  </a:moveTo>
                  <a:lnTo>
                    <a:pt x="127222" y="8921"/>
                  </a:lnTo>
                  <a:lnTo>
                    <a:pt x="170815" y="25780"/>
                  </a:lnTo>
                  <a:lnTo>
                    <a:pt x="196246" y="54435"/>
                  </a:lnTo>
                  <a:lnTo>
                    <a:pt x="204724" y="95758"/>
                  </a:lnTo>
                  <a:lnTo>
                    <a:pt x="196893" y="142190"/>
                  </a:lnTo>
                  <a:lnTo>
                    <a:pt x="173418" y="175371"/>
                  </a:lnTo>
                  <a:lnTo>
                    <a:pt x="134322" y="195288"/>
                  </a:lnTo>
                  <a:lnTo>
                    <a:pt x="79629" y="201929"/>
                  </a:lnTo>
                  <a:lnTo>
                    <a:pt x="73406" y="201929"/>
                  </a:lnTo>
                  <a:lnTo>
                    <a:pt x="65151" y="201422"/>
                  </a:lnTo>
                  <a:lnTo>
                    <a:pt x="54737" y="200405"/>
                  </a:lnTo>
                  <a:lnTo>
                    <a:pt x="54737" y="313943"/>
                  </a:lnTo>
                  <a:lnTo>
                    <a:pt x="0" y="313943"/>
                  </a:lnTo>
                  <a:lnTo>
                    <a:pt x="0" y="5587"/>
                  </a:lnTo>
                  <a:lnTo>
                    <a:pt x="24503" y="4587"/>
                  </a:lnTo>
                  <a:lnTo>
                    <a:pt x="43338" y="3873"/>
                  </a:lnTo>
                  <a:lnTo>
                    <a:pt x="56507" y="3444"/>
                  </a:lnTo>
                  <a:lnTo>
                    <a:pt x="64008" y="3301"/>
                  </a:lnTo>
                  <a:close/>
                </a:path>
                <a:path w="2486025" h="319405">
                  <a:moveTo>
                    <a:pt x="338455" y="2286"/>
                  </a:moveTo>
                  <a:lnTo>
                    <a:pt x="389868" y="7975"/>
                  </a:lnTo>
                  <a:lnTo>
                    <a:pt x="426577" y="25034"/>
                  </a:lnTo>
                  <a:lnTo>
                    <a:pt x="448593" y="53453"/>
                  </a:lnTo>
                  <a:lnTo>
                    <a:pt x="455930" y="93217"/>
                  </a:lnTo>
                  <a:lnTo>
                    <a:pt x="454927" y="106624"/>
                  </a:lnTo>
                  <a:lnTo>
                    <a:pt x="439800" y="143128"/>
                  </a:lnTo>
                  <a:lnTo>
                    <a:pt x="410672" y="169507"/>
                  </a:lnTo>
                  <a:lnTo>
                    <a:pt x="398907" y="175005"/>
                  </a:lnTo>
                  <a:lnTo>
                    <a:pt x="490093" y="313943"/>
                  </a:lnTo>
                  <a:lnTo>
                    <a:pt x="426847" y="313943"/>
                  </a:lnTo>
                  <a:lnTo>
                    <a:pt x="344551" y="186562"/>
                  </a:lnTo>
                  <a:lnTo>
                    <a:pt x="337738" y="186396"/>
                  </a:lnTo>
                  <a:lnTo>
                    <a:pt x="329676" y="186086"/>
                  </a:lnTo>
                  <a:lnTo>
                    <a:pt x="320351" y="185634"/>
                  </a:lnTo>
                  <a:lnTo>
                    <a:pt x="309753" y="185038"/>
                  </a:lnTo>
                  <a:lnTo>
                    <a:pt x="309753" y="313943"/>
                  </a:lnTo>
                  <a:lnTo>
                    <a:pt x="252984" y="313943"/>
                  </a:lnTo>
                  <a:lnTo>
                    <a:pt x="252984" y="5461"/>
                  </a:lnTo>
                  <a:lnTo>
                    <a:pt x="256915" y="5363"/>
                  </a:lnTo>
                  <a:lnTo>
                    <a:pt x="264144" y="5064"/>
                  </a:lnTo>
                  <a:lnTo>
                    <a:pt x="274683" y="4550"/>
                  </a:lnTo>
                  <a:lnTo>
                    <a:pt x="288544" y="3810"/>
                  </a:lnTo>
                  <a:lnTo>
                    <a:pt x="303236" y="3143"/>
                  </a:lnTo>
                  <a:lnTo>
                    <a:pt x="316452" y="2666"/>
                  </a:lnTo>
                  <a:lnTo>
                    <a:pt x="328191" y="2381"/>
                  </a:lnTo>
                  <a:lnTo>
                    <a:pt x="338455" y="2286"/>
                  </a:lnTo>
                  <a:close/>
                </a:path>
                <a:path w="2486025" h="319405">
                  <a:moveTo>
                    <a:pt x="1465580" y="1269"/>
                  </a:moveTo>
                  <a:lnTo>
                    <a:pt x="1489583" y="1269"/>
                  </a:lnTo>
                  <a:lnTo>
                    <a:pt x="1613535" y="313943"/>
                  </a:lnTo>
                  <a:lnTo>
                    <a:pt x="1553083" y="313943"/>
                  </a:lnTo>
                  <a:lnTo>
                    <a:pt x="1530604" y="251460"/>
                  </a:lnTo>
                  <a:lnTo>
                    <a:pt x="1424939" y="251460"/>
                  </a:lnTo>
                  <a:lnTo>
                    <a:pt x="1403477" y="313943"/>
                  </a:lnTo>
                  <a:lnTo>
                    <a:pt x="1346581" y="313943"/>
                  </a:lnTo>
                  <a:lnTo>
                    <a:pt x="1342517" y="313943"/>
                  </a:lnTo>
                  <a:lnTo>
                    <a:pt x="1283335" y="313943"/>
                  </a:lnTo>
                  <a:lnTo>
                    <a:pt x="1201039" y="186562"/>
                  </a:lnTo>
                  <a:lnTo>
                    <a:pt x="1194226" y="186396"/>
                  </a:lnTo>
                  <a:lnTo>
                    <a:pt x="1186164" y="186086"/>
                  </a:lnTo>
                  <a:lnTo>
                    <a:pt x="1176839" y="185634"/>
                  </a:lnTo>
                  <a:lnTo>
                    <a:pt x="1166240" y="185038"/>
                  </a:lnTo>
                  <a:lnTo>
                    <a:pt x="1166240" y="313943"/>
                  </a:lnTo>
                  <a:lnTo>
                    <a:pt x="1109472" y="313943"/>
                  </a:lnTo>
                  <a:lnTo>
                    <a:pt x="1109472" y="5461"/>
                  </a:lnTo>
                  <a:lnTo>
                    <a:pt x="1113403" y="5363"/>
                  </a:lnTo>
                  <a:lnTo>
                    <a:pt x="1120632" y="5064"/>
                  </a:lnTo>
                  <a:lnTo>
                    <a:pt x="1131171" y="4550"/>
                  </a:lnTo>
                  <a:lnTo>
                    <a:pt x="1145032" y="3810"/>
                  </a:lnTo>
                  <a:lnTo>
                    <a:pt x="1159724" y="3143"/>
                  </a:lnTo>
                  <a:lnTo>
                    <a:pt x="1172940" y="2666"/>
                  </a:lnTo>
                  <a:lnTo>
                    <a:pt x="1184679" y="2381"/>
                  </a:lnTo>
                  <a:lnTo>
                    <a:pt x="1194943" y="2286"/>
                  </a:lnTo>
                  <a:lnTo>
                    <a:pt x="1246356" y="7975"/>
                  </a:lnTo>
                  <a:lnTo>
                    <a:pt x="1283065" y="25034"/>
                  </a:lnTo>
                  <a:lnTo>
                    <a:pt x="1305081" y="53453"/>
                  </a:lnTo>
                  <a:lnTo>
                    <a:pt x="1312418" y="93217"/>
                  </a:lnTo>
                  <a:lnTo>
                    <a:pt x="1311415" y="106624"/>
                  </a:lnTo>
                  <a:lnTo>
                    <a:pt x="1296289" y="143128"/>
                  </a:lnTo>
                  <a:lnTo>
                    <a:pt x="1267160" y="169507"/>
                  </a:lnTo>
                  <a:lnTo>
                    <a:pt x="1255395" y="175005"/>
                  </a:lnTo>
                  <a:lnTo>
                    <a:pt x="1344040" y="310134"/>
                  </a:lnTo>
                  <a:lnTo>
                    <a:pt x="1465580" y="1269"/>
                  </a:lnTo>
                  <a:close/>
                </a:path>
                <a:path w="2486025" h="319405">
                  <a:moveTo>
                    <a:pt x="961389" y="126"/>
                  </a:moveTo>
                  <a:lnTo>
                    <a:pt x="985795" y="2030"/>
                  </a:lnTo>
                  <a:lnTo>
                    <a:pt x="1008332" y="7731"/>
                  </a:lnTo>
                  <a:lnTo>
                    <a:pt x="1028987" y="17218"/>
                  </a:lnTo>
                  <a:lnTo>
                    <a:pt x="1047750" y="30479"/>
                  </a:lnTo>
                  <a:lnTo>
                    <a:pt x="1024763" y="74549"/>
                  </a:lnTo>
                  <a:lnTo>
                    <a:pt x="1019260" y="70189"/>
                  </a:lnTo>
                  <a:lnTo>
                    <a:pt x="1012459" y="65865"/>
                  </a:lnTo>
                  <a:lnTo>
                    <a:pt x="976090" y="50926"/>
                  </a:lnTo>
                  <a:lnTo>
                    <a:pt x="960120" y="48767"/>
                  </a:lnTo>
                  <a:lnTo>
                    <a:pt x="938567" y="50696"/>
                  </a:lnTo>
                  <a:lnTo>
                    <a:pt x="902702" y="66127"/>
                  </a:lnTo>
                  <a:lnTo>
                    <a:pt x="876790" y="96369"/>
                  </a:lnTo>
                  <a:lnTo>
                    <a:pt x="863594" y="137707"/>
                  </a:lnTo>
                  <a:lnTo>
                    <a:pt x="861949" y="162305"/>
                  </a:lnTo>
                  <a:lnTo>
                    <a:pt x="863568" y="185717"/>
                  </a:lnTo>
                  <a:lnTo>
                    <a:pt x="876522" y="225063"/>
                  </a:lnTo>
                  <a:lnTo>
                    <a:pt x="901884" y="253954"/>
                  </a:lnTo>
                  <a:lnTo>
                    <a:pt x="958088" y="270510"/>
                  </a:lnTo>
                  <a:lnTo>
                    <a:pt x="972038" y="269509"/>
                  </a:lnTo>
                  <a:lnTo>
                    <a:pt x="1006221" y="193928"/>
                  </a:lnTo>
                  <a:lnTo>
                    <a:pt x="963549" y="193928"/>
                  </a:lnTo>
                  <a:lnTo>
                    <a:pt x="963549" y="147192"/>
                  </a:lnTo>
                  <a:lnTo>
                    <a:pt x="1060958" y="147192"/>
                  </a:lnTo>
                  <a:lnTo>
                    <a:pt x="1060958" y="285241"/>
                  </a:lnTo>
                  <a:lnTo>
                    <a:pt x="1025274" y="305333"/>
                  </a:lnTo>
                  <a:lnTo>
                    <a:pt x="979773" y="316944"/>
                  </a:lnTo>
                  <a:lnTo>
                    <a:pt x="949198" y="319150"/>
                  </a:lnTo>
                  <a:lnTo>
                    <a:pt x="917765" y="316436"/>
                  </a:lnTo>
                  <a:lnTo>
                    <a:pt x="865187" y="294719"/>
                  </a:lnTo>
                  <a:lnTo>
                    <a:pt x="827039" y="252239"/>
                  </a:lnTo>
                  <a:lnTo>
                    <a:pt x="807608" y="194760"/>
                  </a:lnTo>
                  <a:lnTo>
                    <a:pt x="805180" y="160781"/>
                  </a:lnTo>
                  <a:lnTo>
                    <a:pt x="807823" y="126805"/>
                  </a:lnTo>
                  <a:lnTo>
                    <a:pt x="828968" y="68806"/>
                  </a:lnTo>
                  <a:lnTo>
                    <a:pt x="870450" y="25255"/>
                  </a:lnTo>
                  <a:lnTo>
                    <a:pt x="927409" y="2915"/>
                  </a:lnTo>
                  <a:lnTo>
                    <a:pt x="961389" y="126"/>
                  </a:lnTo>
                  <a:close/>
                </a:path>
                <a:path w="2486025" h="319405">
                  <a:moveTo>
                    <a:pt x="634492" y="0"/>
                  </a:moveTo>
                  <a:lnTo>
                    <a:pt x="693261" y="10302"/>
                  </a:lnTo>
                  <a:lnTo>
                    <a:pt x="736219" y="41275"/>
                  </a:lnTo>
                  <a:lnTo>
                    <a:pt x="762619" y="90804"/>
                  </a:lnTo>
                  <a:lnTo>
                    <a:pt x="771398" y="157099"/>
                  </a:lnTo>
                  <a:lnTo>
                    <a:pt x="769110" y="192434"/>
                  </a:lnTo>
                  <a:lnTo>
                    <a:pt x="750770" y="251628"/>
                  </a:lnTo>
                  <a:lnTo>
                    <a:pt x="714382" y="294558"/>
                  </a:lnTo>
                  <a:lnTo>
                    <a:pt x="662185" y="316414"/>
                  </a:lnTo>
                  <a:lnTo>
                    <a:pt x="630301" y="319150"/>
                  </a:lnTo>
                  <a:lnTo>
                    <a:pt x="601059" y="316456"/>
                  </a:lnTo>
                  <a:lnTo>
                    <a:pt x="553434" y="294826"/>
                  </a:lnTo>
                  <a:lnTo>
                    <a:pt x="520549" y="252128"/>
                  </a:lnTo>
                  <a:lnTo>
                    <a:pt x="503975" y="192744"/>
                  </a:lnTo>
                  <a:lnTo>
                    <a:pt x="501904" y="157099"/>
                  </a:lnTo>
                  <a:lnTo>
                    <a:pt x="504146" y="125406"/>
                  </a:lnTo>
                  <a:lnTo>
                    <a:pt x="522156" y="69641"/>
                  </a:lnTo>
                  <a:lnTo>
                    <a:pt x="557571" y="25610"/>
                  </a:lnTo>
                  <a:lnTo>
                    <a:pt x="605819" y="2837"/>
                  </a:lnTo>
                  <a:lnTo>
                    <a:pt x="63449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5940" y="1633854"/>
            <a:ext cx="7769860" cy="479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3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Evaluation as applied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the field of </a:t>
            </a:r>
            <a:r>
              <a:rPr sz="2400" spc="-55" dirty="0">
                <a:latin typeface="Times New Roman"/>
                <a:cs typeface="Times New Roman"/>
              </a:rPr>
              <a:t>extension  </a:t>
            </a:r>
            <a:r>
              <a:rPr sz="2400" spc="-5" dirty="0">
                <a:latin typeface="Times New Roman"/>
                <a:cs typeface="Times New Roman"/>
              </a:rPr>
              <a:t>education defined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process of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systematic  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appraisal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by which </a:t>
            </a:r>
            <a:r>
              <a:rPr sz="2400" dirty="0">
                <a:solidFill>
                  <a:srgbClr val="00AF50"/>
                </a:solidFill>
                <a:latin typeface="Times New Roman"/>
                <a:cs typeface="Times New Roman"/>
              </a:rPr>
              <a:t>we </a:t>
            </a:r>
            <a:r>
              <a:rPr sz="2400" spc="-5" dirty="0">
                <a:solidFill>
                  <a:srgbClr val="00AF50"/>
                </a:solidFill>
                <a:latin typeface="Times New Roman"/>
                <a:cs typeface="Times New Roman"/>
              </a:rPr>
              <a:t>determine the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value, 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worth 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or meaning of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an 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activity </a:t>
            </a:r>
            <a:r>
              <a:rPr sz="2400" spc="-5" dirty="0">
                <a:latin typeface="Times New Roman"/>
                <a:cs typeface="Times New Roman"/>
              </a:rPr>
              <a:t>or an  enterprise.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spcBef>
                <a:spcPts val="15"/>
              </a:spcBef>
              <a:buClr>
                <a:srgbClr val="B03E9A"/>
              </a:buClr>
              <a:buFont typeface="Arial"/>
              <a:buChar char=""/>
            </a:pPr>
            <a:endParaRPr sz="24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3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Evaluation is </a:t>
            </a:r>
            <a:r>
              <a:rPr sz="2400" dirty="0">
                <a:latin typeface="Times New Roman"/>
                <a:cs typeface="Times New Roman"/>
              </a:rPr>
              <a:t>a process </a:t>
            </a:r>
            <a:r>
              <a:rPr sz="2400" spc="-5" dirty="0">
                <a:latin typeface="Times New Roman"/>
                <a:cs typeface="Times New Roman"/>
              </a:rPr>
              <a:t>by which the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values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spc="-215" dirty="0">
                <a:solidFill>
                  <a:srgbClr val="FF0000"/>
                </a:solidFill>
                <a:latin typeface="Times New Roman"/>
                <a:cs typeface="Times New Roman"/>
              </a:rPr>
              <a:t>an 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enterprise are ascertained </a:t>
            </a:r>
            <a:r>
              <a:rPr sz="2400" spc="-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analyzed </a:t>
            </a:r>
            <a:r>
              <a:rPr sz="2400" spc="-5" dirty="0">
                <a:latin typeface="Times New Roman"/>
                <a:cs typeface="Times New Roman"/>
              </a:rPr>
              <a:t>by which  one </a:t>
            </a:r>
            <a:r>
              <a:rPr sz="2400" spc="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able </a:t>
            </a:r>
            <a:r>
              <a:rPr sz="2400" spc="-5" dirty="0">
                <a:latin typeface="Times New Roman"/>
                <a:cs typeface="Times New Roman"/>
              </a:rPr>
              <a:t>to understand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appreciate the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relative merits or deficiencies of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persons,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groups,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programmes,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situations,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method and  processes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742" y="999236"/>
            <a:ext cx="2818765" cy="359410"/>
            <a:chOff x="506742" y="999236"/>
            <a:chExt cx="2818765" cy="359410"/>
          </a:xfrm>
        </p:grpSpPr>
        <p:sp>
          <p:nvSpPr>
            <p:cNvPr id="3" name="object 3"/>
            <p:cNvSpPr/>
            <p:nvPr/>
          </p:nvSpPr>
          <p:spPr>
            <a:xfrm>
              <a:off x="507631" y="1000125"/>
              <a:ext cx="2816847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64358" y="1057275"/>
              <a:ext cx="101853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7997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4257" y="1053719"/>
              <a:ext cx="176339" cy="25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631" y="1000125"/>
              <a:ext cx="2816860" cy="357505"/>
            </a:xfrm>
            <a:custGeom>
              <a:avLst/>
              <a:gdLst/>
              <a:ahLst/>
              <a:cxnLst/>
              <a:rect l="l" t="t" r="r" b="b"/>
              <a:pathLst>
                <a:path w="2816860" h="357505">
                  <a:moveTo>
                    <a:pt x="2223757" y="6096"/>
                  </a:moveTo>
                  <a:lnTo>
                    <a:pt x="2253221" y="6096"/>
                  </a:lnTo>
                  <a:lnTo>
                    <a:pt x="2416416" y="214629"/>
                  </a:lnTo>
                  <a:lnTo>
                    <a:pt x="2416416" y="6096"/>
                  </a:lnTo>
                  <a:lnTo>
                    <a:pt x="2475344" y="6096"/>
                  </a:lnTo>
                  <a:lnTo>
                    <a:pt x="2475344" y="356362"/>
                  </a:lnTo>
                  <a:lnTo>
                    <a:pt x="2450452" y="356362"/>
                  </a:lnTo>
                  <a:lnTo>
                    <a:pt x="2282685" y="137667"/>
                  </a:lnTo>
                  <a:lnTo>
                    <a:pt x="2282685" y="351916"/>
                  </a:lnTo>
                  <a:lnTo>
                    <a:pt x="2223757" y="351916"/>
                  </a:lnTo>
                  <a:lnTo>
                    <a:pt x="2223757" y="6096"/>
                  </a:lnTo>
                  <a:close/>
                </a:path>
                <a:path w="2816860" h="357505">
                  <a:moveTo>
                    <a:pt x="2090788" y="6096"/>
                  </a:moveTo>
                  <a:lnTo>
                    <a:pt x="2152129" y="6096"/>
                  </a:lnTo>
                  <a:lnTo>
                    <a:pt x="2152129" y="351663"/>
                  </a:lnTo>
                  <a:lnTo>
                    <a:pt x="2090788" y="351663"/>
                  </a:lnTo>
                  <a:lnTo>
                    <a:pt x="2090788" y="6096"/>
                  </a:lnTo>
                  <a:close/>
                </a:path>
                <a:path w="2816860" h="357505">
                  <a:moveTo>
                    <a:pt x="1156703" y="6096"/>
                  </a:moveTo>
                  <a:lnTo>
                    <a:pt x="1442834" y="6096"/>
                  </a:lnTo>
                  <a:lnTo>
                    <a:pt x="1442834" y="60578"/>
                  </a:lnTo>
                  <a:lnTo>
                    <a:pt x="1328026" y="60578"/>
                  </a:lnTo>
                  <a:lnTo>
                    <a:pt x="1328026" y="351663"/>
                  </a:lnTo>
                  <a:lnTo>
                    <a:pt x="1266685" y="351663"/>
                  </a:lnTo>
                  <a:lnTo>
                    <a:pt x="1266685" y="60578"/>
                  </a:lnTo>
                  <a:lnTo>
                    <a:pt x="1156703" y="60578"/>
                  </a:lnTo>
                  <a:lnTo>
                    <a:pt x="1156703" y="6096"/>
                  </a:lnTo>
                  <a:close/>
                </a:path>
                <a:path w="2816860" h="357505">
                  <a:moveTo>
                    <a:pt x="1054468" y="6096"/>
                  </a:moveTo>
                  <a:lnTo>
                    <a:pt x="1115809" y="6096"/>
                  </a:lnTo>
                  <a:lnTo>
                    <a:pt x="1115809" y="351663"/>
                  </a:lnTo>
                  <a:lnTo>
                    <a:pt x="1054468" y="351663"/>
                  </a:lnTo>
                  <a:lnTo>
                    <a:pt x="1054468" y="6096"/>
                  </a:lnTo>
                  <a:close/>
                </a:path>
                <a:path w="2816860" h="357505">
                  <a:moveTo>
                    <a:pt x="730186" y="6096"/>
                  </a:moveTo>
                  <a:lnTo>
                    <a:pt x="759675" y="6096"/>
                  </a:lnTo>
                  <a:lnTo>
                    <a:pt x="922896" y="214629"/>
                  </a:lnTo>
                  <a:lnTo>
                    <a:pt x="922896" y="6096"/>
                  </a:lnTo>
                  <a:lnTo>
                    <a:pt x="981824" y="6096"/>
                  </a:lnTo>
                  <a:lnTo>
                    <a:pt x="981824" y="356362"/>
                  </a:lnTo>
                  <a:lnTo>
                    <a:pt x="956932" y="356362"/>
                  </a:lnTo>
                  <a:lnTo>
                    <a:pt x="789165" y="137667"/>
                  </a:lnTo>
                  <a:lnTo>
                    <a:pt x="789165" y="351916"/>
                  </a:lnTo>
                  <a:lnTo>
                    <a:pt x="730186" y="351916"/>
                  </a:lnTo>
                  <a:lnTo>
                    <a:pt x="730186" y="6096"/>
                  </a:lnTo>
                  <a:close/>
                </a:path>
                <a:path w="2816860" h="357505">
                  <a:moveTo>
                    <a:pt x="69596" y="6096"/>
                  </a:moveTo>
                  <a:lnTo>
                    <a:pt x="102146" y="6096"/>
                  </a:lnTo>
                  <a:lnTo>
                    <a:pt x="176923" y="238887"/>
                  </a:lnTo>
                  <a:lnTo>
                    <a:pt x="250050" y="6096"/>
                  </a:lnTo>
                  <a:lnTo>
                    <a:pt x="282371" y="6096"/>
                  </a:lnTo>
                  <a:lnTo>
                    <a:pt x="352907" y="351916"/>
                  </a:lnTo>
                  <a:lnTo>
                    <a:pt x="293458" y="351916"/>
                  </a:lnTo>
                  <a:lnTo>
                    <a:pt x="257606" y="165480"/>
                  </a:lnTo>
                  <a:lnTo>
                    <a:pt x="188010" y="356362"/>
                  </a:lnTo>
                  <a:lnTo>
                    <a:pt x="166077" y="356362"/>
                  </a:lnTo>
                  <a:lnTo>
                    <a:pt x="96481" y="165480"/>
                  </a:lnTo>
                  <a:lnTo>
                    <a:pt x="59220" y="351916"/>
                  </a:lnTo>
                  <a:lnTo>
                    <a:pt x="0" y="351916"/>
                  </a:lnTo>
                  <a:lnTo>
                    <a:pt x="69596" y="6096"/>
                  </a:lnTo>
                  <a:close/>
                </a:path>
                <a:path w="2816860" h="357505">
                  <a:moveTo>
                    <a:pt x="1889747" y="2539"/>
                  </a:moveTo>
                  <a:lnTo>
                    <a:pt x="1947327" y="8899"/>
                  </a:lnTo>
                  <a:lnTo>
                    <a:pt x="1988442" y="27987"/>
                  </a:lnTo>
                  <a:lnTo>
                    <a:pt x="2013102" y="59815"/>
                  </a:lnTo>
                  <a:lnTo>
                    <a:pt x="2021319" y="104394"/>
                  </a:lnTo>
                  <a:lnTo>
                    <a:pt x="2020178" y="119395"/>
                  </a:lnTo>
                  <a:lnTo>
                    <a:pt x="2003158" y="160400"/>
                  </a:lnTo>
                  <a:lnTo>
                    <a:pt x="1970654" y="189868"/>
                  </a:lnTo>
                  <a:lnTo>
                    <a:pt x="1957438" y="195961"/>
                  </a:lnTo>
                  <a:lnTo>
                    <a:pt x="2059546" y="351663"/>
                  </a:lnTo>
                  <a:lnTo>
                    <a:pt x="1988807" y="351663"/>
                  </a:lnTo>
                  <a:lnTo>
                    <a:pt x="1896605" y="208914"/>
                  </a:lnTo>
                  <a:lnTo>
                    <a:pt x="1888941" y="208746"/>
                  </a:lnTo>
                  <a:lnTo>
                    <a:pt x="1879873" y="208422"/>
                  </a:lnTo>
                  <a:lnTo>
                    <a:pt x="1869423" y="207932"/>
                  </a:lnTo>
                  <a:lnTo>
                    <a:pt x="1857616" y="207263"/>
                  </a:lnTo>
                  <a:lnTo>
                    <a:pt x="1857616" y="351663"/>
                  </a:lnTo>
                  <a:lnTo>
                    <a:pt x="1793989" y="351663"/>
                  </a:lnTo>
                  <a:lnTo>
                    <a:pt x="1793989" y="6096"/>
                  </a:lnTo>
                  <a:lnTo>
                    <a:pt x="1798398" y="5978"/>
                  </a:lnTo>
                  <a:lnTo>
                    <a:pt x="1806498" y="5635"/>
                  </a:lnTo>
                  <a:lnTo>
                    <a:pt x="1818313" y="5078"/>
                  </a:lnTo>
                  <a:lnTo>
                    <a:pt x="1833867" y="4317"/>
                  </a:lnTo>
                  <a:lnTo>
                    <a:pt x="1850349" y="3557"/>
                  </a:lnTo>
                  <a:lnTo>
                    <a:pt x="1865141" y="3000"/>
                  </a:lnTo>
                  <a:lnTo>
                    <a:pt x="1878265" y="2657"/>
                  </a:lnTo>
                  <a:lnTo>
                    <a:pt x="1889747" y="2539"/>
                  </a:lnTo>
                  <a:close/>
                </a:path>
                <a:path w="2816860" h="357505">
                  <a:moveTo>
                    <a:pt x="2705341" y="126"/>
                  </a:moveTo>
                  <a:lnTo>
                    <a:pt x="2732676" y="2266"/>
                  </a:lnTo>
                  <a:lnTo>
                    <a:pt x="2757903" y="8667"/>
                  </a:lnTo>
                  <a:lnTo>
                    <a:pt x="2781011" y="19307"/>
                  </a:lnTo>
                  <a:lnTo>
                    <a:pt x="2801988" y="34162"/>
                  </a:lnTo>
                  <a:lnTo>
                    <a:pt x="2776334" y="83438"/>
                  </a:lnTo>
                  <a:lnTo>
                    <a:pt x="2770166" y="78603"/>
                  </a:lnTo>
                  <a:lnTo>
                    <a:pt x="2762523" y="73802"/>
                  </a:lnTo>
                  <a:lnTo>
                    <a:pt x="2721756" y="57118"/>
                  </a:lnTo>
                  <a:lnTo>
                    <a:pt x="2703944" y="54737"/>
                  </a:lnTo>
                  <a:lnTo>
                    <a:pt x="2679772" y="56884"/>
                  </a:lnTo>
                  <a:lnTo>
                    <a:pt x="2639525" y="74132"/>
                  </a:lnTo>
                  <a:lnTo>
                    <a:pt x="2610517" y="107997"/>
                  </a:lnTo>
                  <a:lnTo>
                    <a:pt x="2595797" y="154289"/>
                  </a:lnTo>
                  <a:lnTo>
                    <a:pt x="2593962" y="181863"/>
                  </a:lnTo>
                  <a:lnTo>
                    <a:pt x="2595772" y="208029"/>
                  </a:lnTo>
                  <a:lnTo>
                    <a:pt x="2610250" y="252122"/>
                  </a:lnTo>
                  <a:lnTo>
                    <a:pt x="2638630" y="284483"/>
                  </a:lnTo>
                  <a:lnTo>
                    <a:pt x="2677960" y="300970"/>
                  </a:lnTo>
                  <a:lnTo>
                    <a:pt x="2701531" y="303022"/>
                  </a:lnTo>
                  <a:lnTo>
                    <a:pt x="2717197" y="301902"/>
                  </a:lnTo>
                  <a:lnTo>
                    <a:pt x="2755506" y="285114"/>
                  </a:lnTo>
                  <a:lnTo>
                    <a:pt x="2755506" y="217170"/>
                  </a:lnTo>
                  <a:lnTo>
                    <a:pt x="2707627" y="217170"/>
                  </a:lnTo>
                  <a:lnTo>
                    <a:pt x="2707627" y="164846"/>
                  </a:lnTo>
                  <a:lnTo>
                    <a:pt x="2816847" y="164846"/>
                  </a:lnTo>
                  <a:lnTo>
                    <a:pt x="2816847" y="319532"/>
                  </a:lnTo>
                  <a:lnTo>
                    <a:pt x="2776913" y="341999"/>
                  </a:lnTo>
                  <a:lnTo>
                    <a:pt x="2725947" y="355012"/>
                  </a:lnTo>
                  <a:lnTo>
                    <a:pt x="2691625" y="357504"/>
                  </a:lnTo>
                  <a:lnTo>
                    <a:pt x="2656404" y="354476"/>
                  </a:lnTo>
                  <a:lnTo>
                    <a:pt x="2597488" y="330180"/>
                  </a:lnTo>
                  <a:lnTo>
                    <a:pt x="2554766" y="282529"/>
                  </a:lnTo>
                  <a:lnTo>
                    <a:pt x="2533049" y="218191"/>
                  </a:lnTo>
                  <a:lnTo>
                    <a:pt x="2530335" y="180212"/>
                  </a:lnTo>
                  <a:lnTo>
                    <a:pt x="2533290" y="142087"/>
                  </a:lnTo>
                  <a:lnTo>
                    <a:pt x="2556963" y="77075"/>
                  </a:lnTo>
                  <a:lnTo>
                    <a:pt x="2603471" y="28309"/>
                  </a:lnTo>
                  <a:lnTo>
                    <a:pt x="2667288" y="3266"/>
                  </a:lnTo>
                  <a:lnTo>
                    <a:pt x="2705341" y="126"/>
                  </a:lnTo>
                  <a:close/>
                </a:path>
                <a:path w="2816860" h="357505">
                  <a:moveTo>
                    <a:pt x="1586217" y="0"/>
                  </a:moveTo>
                  <a:lnTo>
                    <a:pt x="1651939" y="11541"/>
                  </a:lnTo>
                  <a:lnTo>
                    <a:pt x="1700136" y="46227"/>
                  </a:lnTo>
                  <a:lnTo>
                    <a:pt x="1729679" y="101726"/>
                  </a:lnTo>
                  <a:lnTo>
                    <a:pt x="1739506" y="175895"/>
                  </a:lnTo>
                  <a:lnTo>
                    <a:pt x="1736934" y="215542"/>
                  </a:lnTo>
                  <a:lnTo>
                    <a:pt x="1716360" y="281836"/>
                  </a:lnTo>
                  <a:lnTo>
                    <a:pt x="1675619" y="329965"/>
                  </a:lnTo>
                  <a:lnTo>
                    <a:pt x="1617187" y="354453"/>
                  </a:lnTo>
                  <a:lnTo>
                    <a:pt x="1581518" y="357504"/>
                  </a:lnTo>
                  <a:lnTo>
                    <a:pt x="1548702" y="354478"/>
                  </a:lnTo>
                  <a:lnTo>
                    <a:pt x="1495311" y="330233"/>
                  </a:lnTo>
                  <a:lnTo>
                    <a:pt x="1458469" y="282461"/>
                  </a:lnTo>
                  <a:lnTo>
                    <a:pt x="1439939" y="215925"/>
                  </a:lnTo>
                  <a:lnTo>
                    <a:pt x="1437627" y="175895"/>
                  </a:lnTo>
                  <a:lnTo>
                    <a:pt x="1440151" y="140440"/>
                  </a:lnTo>
                  <a:lnTo>
                    <a:pt x="1460344" y="78007"/>
                  </a:lnTo>
                  <a:lnTo>
                    <a:pt x="1499974" y="28717"/>
                  </a:lnTo>
                  <a:lnTo>
                    <a:pt x="1554040" y="3190"/>
                  </a:lnTo>
                  <a:lnTo>
                    <a:pt x="1586217" y="0"/>
                  </a:lnTo>
                  <a:close/>
                </a:path>
                <a:path w="2816860" h="357505">
                  <a:moveTo>
                    <a:pt x="522439" y="0"/>
                  </a:moveTo>
                  <a:lnTo>
                    <a:pt x="588192" y="11541"/>
                  </a:lnTo>
                  <a:lnTo>
                    <a:pt x="636371" y="46227"/>
                  </a:lnTo>
                  <a:lnTo>
                    <a:pt x="665918" y="101726"/>
                  </a:lnTo>
                  <a:lnTo>
                    <a:pt x="675767" y="175895"/>
                  </a:lnTo>
                  <a:lnTo>
                    <a:pt x="673195" y="215542"/>
                  </a:lnTo>
                  <a:lnTo>
                    <a:pt x="652615" y="281836"/>
                  </a:lnTo>
                  <a:lnTo>
                    <a:pt x="611862" y="329965"/>
                  </a:lnTo>
                  <a:lnTo>
                    <a:pt x="553417" y="354453"/>
                  </a:lnTo>
                  <a:lnTo>
                    <a:pt x="517715" y="357504"/>
                  </a:lnTo>
                  <a:lnTo>
                    <a:pt x="484949" y="354478"/>
                  </a:lnTo>
                  <a:lnTo>
                    <a:pt x="431579" y="330233"/>
                  </a:lnTo>
                  <a:lnTo>
                    <a:pt x="394719" y="282461"/>
                  </a:lnTo>
                  <a:lnTo>
                    <a:pt x="376146" y="215925"/>
                  </a:lnTo>
                  <a:lnTo>
                    <a:pt x="373824" y="175895"/>
                  </a:lnTo>
                  <a:lnTo>
                    <a:pt x="376353" y="140440"/>
                  </a:lnTo>
                  <a:lnTo>
                    <a:pt x="396579" y="78007"/>
                  </a:lnTo>
                  <a:lnTo>
                    <a:pt x="436207" y="28717"/>
                  </a:lnTo>
                  <a:lnTo>
                    <a:pt x="490290" y="3190"/>
                  </a:lnTo>
                  <a:lnTo>
                    <a:pt x="52243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32331"/>
            <a:ext cx="7083425" cy="15502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20000"/>
              </a:lnSpc>
              <a:spcBef>
                <a:spcPts val="105"/>
              </a:spcBef>
            </a:pPr>
            <a:r>
              <a:rPr sz="1900" spc="35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Supervising </a:t>
            </a:r>
            <a:r>
              <a:rPr sz="2800" spc="-10" dirty="0">
                <a:latin typeface="Times New Roman"/>
                <a:cs typeface="Times New Roman"/>
              </a:rPr>
              <a:t>activities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progress to </a:t>
            </a:r>
            <a:r>
              <a:rPr sz="2800" spc="-85" dirty="0">
                <a:latin typeface="Times New Roman"/>
                <a:cs typeface="Times New Roman"/>
              </a:rPr>
              <a:t>ensure  </a:t>
            </a:r>
            <a:r>
              <a:rPr sz="2800" spc="-5" dirty="0">
                <a:latin typeface="Times New Roman"/>
                <a:cs typeface="Times New Roman"/>
              </a:rPr>
              <a:t>they are on-course and on-schedule </a:t>
            </a:r>
            <a:r>
              <a:rPr sz="2800" dirty="0">
                <a:latin typeface="Times New Roman"/>
                <a:cs typeface="Times New Roman"/>
              </a:rPr>
              <a:t>in  </a:t>
            </a:r>
            <a:r>
              <a:rPr sz="2800" spc="-5" dirty="0">
                <a:latin typeface="Times New Roman"/>
                <a:cs typeface="Times New Roman"/>
              </a:rPr>
              <a:t>meeting the objectives and performance  targets.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8077200" cy="530837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6350" indent="-274320" algn="just">
              <a:lnSpc>
                <a:spcPct val="130000"/>
              </a:lnSpc>
              <a:spcBef>
                <a:spcPts val="45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Monitoring </a:t>
            </a:r>
            <a:r>
              <a:rPr sz="2800" b="1" dirty="0">
                <a:latin typeface="Times New Roman"/>
                <a:cs typeface="Times New Roman"/>
              </a:rPr>
              <a:t>and evaluation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b="1" spc="-5" dirty="0">
                <a:latin typeface="Times New Roman"/>
                <a:cs typeface="Times New Roman"/>
              </a:rPr>
              <a:t>M&amp;E</a:t>
            </a:r>
            <a:r>
              <a:rPr sz="2800" spc="-5" dirty="0">
                <a:latin typeface="Times New Roman"/>
                <a:cs typeface="Times New Roman"/>
              </a:rPr>
              <a:t>)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15" dirty="0">
                <a:latin typeface="Times New Roman"/>
                <a:cs typeface="Times New Roman"/>
              </a:rPr>
              <a:t>a  </a:t>
            </a:r>
            <a:r>
              <a:rPr sz="2800" spc="-5" dirty="0">
                <a:latin typeface="Times New Roman"/>
                <a:cs typeface="Times New Roman"/>
              </a:rPr>
              <a:t>process that helps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improve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performance and  </a:t>
            </a:r>
            <a:r>
              <a:rPr sz="2800" spc="-5" dirty="0">
                <a:solidFill>
                  <a:srgbClr val="00AF50"/>
                </a:solidFill>
                <a:latin typeface="Times New Roman"/>
                <a:cs typeface="Times New Roman"/>
              </a:rPr>
              <a:t>achieve</a:t>
            </a:r>
            <a:r>
              <a:rPr sz="280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F50"/>
                </a:solidFill>
                <a:latin typeface="Times New Roman"/>
                <a:cs typeface="Times New Roman"/>
              </a:rPr>
              <a:t>results.</a:t>
            </a:r>
            <a:endParaRPr sz="28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30000"/>
              </a:lnSpc>
              <a:spcBef>
                <a:spcPts val="55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38608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Its </a:t>
            </a:r>
            <a:r>
              <a:rPr sz="2800" dirty="0">
                <a:latin typeface="Times New Roman"/>
                <a:cs typeface="Times New Roman"/>
              </a:rPr>
              <a:t>goal is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improve current and </a:t>
            </a:r>
            <a:r>
              <a:rPr sz="2800" spc="-85" dirty="0">
                <a:solidFill>
                  <a:srgbClr val="FF00FF"/>
                </a:solidFill>
                <a:latin typeface="Times New Roman"/>
                <a:cs typeface="Times New Roman"/>
              </a:rPr>
              <a:t>future 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management of </a:t>
            </a:r>
            <a:r>
              <a:rPr sz="2800" dirty="0">
                <a:solidFill>
                  <a:srgbClr val="FF00FF"/>
                </a:solidFill>
                <a:latin typeface="Times New Roman"/>
                <a:cs typeface="Times New Roman"/>
              </a:rPr>
              <a:t>outputs, outcomes and  </a:t>
            </a:r>
            <a:r>
              <a:rPr sz="2800" spc="-5" dirty="0">
                <a:solidFill>
                  <a:srgbClr val="FF00FF"/>
                </a:solidFill>
                <a:latin typeface="Times New Roman"/>
                <a:cs typeface="Times New Roman"/>
              </a:rPr>
              <a:t>impact.</a:t>
            </a:r>
            <a:endParaRPr sz="2800" dirty="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386080" algn="l"/>
              </a:tabLst>
            </a:pP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mainly used to </a:t>
            </a:r>
            <a:r>
              <a:rPr sz="2800" spc="-5" dirty="0">
                <a:solidFill>
                  <a:srgbClr val="FFC000"/>
                </a:solidFill>
                <a:latin typeface="Times New Roman"/>
                <a:cs typeface="Times New Roman"/>
              </a:rPr>
              <a:t>assess the </a:t>
            </a:r>
            <a:r>
              <a:rPr sz="2800" spc="-50" dirty="0">
                <a:solidFill>
                  <a:srgbClr val="FFC000"/>
                </a:solidFill>
                <a:latin typeface="Times New Roman"/>
                <a:cs typeface="Times New Roman"/>
              </a:rPr>
              <a:t>performance  </a:t>
            </a:r>
            <a:r>
              <a:rPr sz="2800" spc="-5" dirty="0">
                <a:solidFill>
                  <a:srgbClr val="FFC000"/>
                </a:solidFill>
                <a:latin typeface="Times New Roman"/>
                <a:cs typeface="Times New Roman"/>
              </a:rPr>
              <a:t>of </a:t>
            </a:r>
            <a:r>
              <a:rPr sz="2800" dirty="0">
                <a:solidFill>
                  <a:srgbClr val="FFC000"/>
                </a:solidFill>
                <a:latin typeface="Times New Roman"/>
                <a:cs typeface="Times New Roman"/>
              </a:rPr>
              <a:t>projects, </a:t>
            </a:r>
            <a:r>
              <a:rPr sz="2800" spc="-5" dirty="0">
                <a:solidFill>
                  <a:srgbClr val="FFC000"/>
                </a:solidFill>
                <a:latin typeface="Times New Roman"/>
                <a:cs typeface="Times New Roman"/>
              </a:rPr>
              <a:t>institutions and programmes </a:t>
            </a:r>
            <a:r>
              <a:rPr sz="2800" dirty="0">
                <a:latin typeface="Times New Roman"/>
                <a:cs typeface="Times New Roman"/>
              </a:rPr>
              <a:t>set  up by </a:t>
            </a:r>
            <a:r>
              <a:rPr sz="2800" spc="-5" dirty="0">
                <a:latin typeface="Times New Roman"/>
                <a:cs typeface="Times New Roman"/>
              </a:rPr>
              <a:t>governments, international  organizations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NGOs.</a:t>
            </a:r>
            <a:endParaRPr sz="2800" dirty="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ct val="13000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It </a:t>
            </a:r>
            <a:r>
              <a:rPr sz="2800" spc="-10" dirty="0">
                <a:latin typeface="Times New Roman"/>
                <a:cs typeface="Times New Roman"/>
              </a:rPr>
              <a:t>establishes </a:t>
            </a:r>
            <a:r>
              <a:rPr sz="2800" spc="-5" dirty="0">
                <a:latin typeface="Times New Roman"/>
                <a:cs typeface="Times New Roman"/>
              </a:rPr>
              <a:t>links between 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past, 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present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future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actions.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742" y="999236"/>
            <a:ext cx="5062220" cy="359410"/>
            <a:chOff x="506742" y="999236"/>
            <a:chExt cx="5062220" cy="359410"/>
          </a:xfrm>
        </p:grpSpPr>
        <p:sp>
          <p:nvSpPr>
            <p:cNvPr id="3" name="object 3"/>
            <p:cNvSpPr/>
            <p:nvPr/>
          </p:nvSpPr>
          <p:spPr>
            <a:xfrm>
              <a:off x="507631" y="1000125"/>
              <a:ext cx="5060048" cy="357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60623" y="1107186"/>
              <a:ext cx="984250" cy="127635"/>
            </a:xfrm>
            <a:custGeom>
              <a:avLst/>
              <a:gdLst/>
              <a:ahLst/>
              <a:cxnLst/>
              <a:rect l="l" t="t" r="r" b="b"/>
              <a:pathLst>
                <a:path w="984250" h="127634">
                  <a:moveTo>
                    <a:pt x="942213" y="0"/>
                  </a:moveTo>
                  <a:lnTo>
                    <a:pt x="900684" y="127635"/>
                  </a:lnTo>
                  <a:lnTo>
                    <a:pt x="983741" y="127635"/>
                  </a:lnTo>
                  <a:lnTo>
                    <a:pt x="942213" y="0"/>
                  </a:lnTo>
                  <a:close/>
                </a:path>
                <a:path w="984250" h="127634">
                  <a:moveTo>
                    <a:pt x="41528" y="0"/>
                  </a:moveTo>
                  <a:lnTo>
                    <a:pt x="0" y="127635"/>
                  </a:lnTo>
                  <a:lnTo>
                    <a:pt x="83057" y="127635"/>
                  </a:lnTo>
                  <a:lnTo>
                    <a:pt x="4152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0053" y="1057402"/>
              <a:ext cx="106997" cy="11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22469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3821" y="1053719"/>
              <a:ext cx="176402" cy="2503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631" y="1000125"/>
              <a:ext cx="5060315" cy="357505"/>
            </a:xfrm>
            <a:custGeom>
              <a:avLst/>
              <a:gdLst/>
              <a:ahLst/>
              <a:cxnLst/>
              <a:rect l="l" t="t" r="r" b="b"/>
              <a:pathLst>
                <a:path w="5060315" h="357505">
                  <a:moveTo>
                    <a:pt x="4808461" y="6096"/>
                  </a:moveTo>
                  <a:lnTo>
                    <a:pt x="4837925" y="6096"/>
                  </a:lnTo>
                  <a:lnTo>
                    <a:pt x="5001120" y="214629"/>
                  </a:lnTo>
                  <a:lnTo>
                    <a:pt x="5001120" y="6096"/>
                  </a:lnTo>
                  <a:lnTo>
                    <a:pt x="5060048" y="6096"/>
                  </a:lnTo>
                  <a:lnTo>
                    <a:pt x="5060048" y="356362"/>
                  </a:lnTo>
                  <a:lnTo>
                    <a:pt x="5035156" y="356362"/>
                  </a:lnTo>
                  <a:lnTo>
                    <a:pt x="4867389" y="137667"/>
                  </a:lnTo>
                  <a:lnTo>
                    <a:pt x="4867389" y="351916"/>
                  </a:lnTo>
                  <a:lnTo>
                    <a:pt x="4808461" y="351916"/>
                  </a:lnTo>
                  <a:lnTo>
                    <a:pt x="4808461" y="6096"/>
                  </a:lnTo>
                  <a:close/>
                </a:path>
                <a:path w="5060315" h="357505">
                  <a:moveTo>
                    <a:pt x="4335640" y="6096"/>
                  </a:moveTo>
                  <a:lnTo>
                    <a:pt x="4396981" y="6096"/>
                  </a:lnTo>
                  <a:lnTo>
                    <a:pt x="4396981" y="351663"/>
                  </a:lnTo>
                  <a:lnTo>
                    <a:pt x="4335640" y="351663"/>
                  </a:lnTo>
                  <a:lnTo>
                    <a:pt x="4335640" y="6096"/>
                  </a:lnTo>
                  <a:close/>
                </a:path>
                <a:path w="5060315" h="357505">
                  <a:moveTo>
                    <a:pt x="4008107" y="6096"/>
                  </a:moveTo>
                  <a:lnTo>
                    <a:pt x="4294238" y="6096"/>
                  </a:lnTo>
                  <a:lnTo>
                    <a:pt x="4294238" y="60578"/>
                  </a:lnTo>
                  <a:lnTo>
                    <a:pt x="4179430" y="60578"/>
                  </a:lnTo>
                  <a:lnTo>
                    <a:pt x="4179430" y="351663"/>
                  </a:lnTo>
                  <a:lnTo>
                    <a:pt x="4118089" y="351663"/>
                  </a:lnTo>
                  <a:lnTo>
                    <a:pt x="4118089" y="60578"/>
                  </a:lnTo>
                  <a:lnTo>
                    <a:pt x="4008107" y="60578"/>
                  </a:lnTo>
                  <a:lnTo>
                    <a:pt x="4008107" y="6096"/>
                  </a:lnTo>
                  <a:close/>
                </a:path>
                <a:path w="5060315" h="357505">
                  <a:moveTo>
                    <a:pt x="3450577" y="6096"/>
                  </a:moveTo>
                  <a:lnTo>
                    <a:pt x="3511918" y="6096"/>
                  </a:lnTo>
                  <a:lnTo>
                    <a:pt x="3511918" y="240284"/>
                  </a:lnTo>
                  <a:lnTo>
                    <a:pt x="3512968" y="253547"/>
                  </a:lnTo>
                  <a:lnTo>
                    <a:pt x="3538094" y="293270"/>
                  </a:lnTo>
                  <a:lnTo>
                    <a:pt x="3575545" y="303022"/>
                  </a:lnTo>
                  <a:lnTo>
                    <a:pt x="3591285" y="301952"/>
                  </a:lnTo>
                  <a:lnTo>
                    <a:pt x="3627361" y="286003"/>
                  </a:lnTo>
                  <a:lnTo>
                    <a:pt x="3645903" y="239140"/>
                  </a:lnTo>
                  <a:lnTo>
                    <a:pt x="3645903" y="6096"/>
                  </a:lnTo>
                  <a:lnTo>
                    <a:pt x="3707117" y="6096"/>
                  </a:lnTo>
                  <a:lnTo>
                    <a:pt x="3707117" y="243839"/>
                  </a:lnTo>
                  <a:lnTo>
                    <a:pt x="3704898" y="269059"/>
                  </a:lnTo>
                  <a:lnTo>
                    <a:pt x="3687079" y="310830"/>
                  </a:lnTo>
                  <a:lnTo>
                    <a:pt x="3652044" y="340574"/>
                  </a:lnTo>
                  <a:lnTo>
                    <a:pt x="3604368" y="355623"/>
                  </a:lnTo>
                  <a:lnTo>
                    <a:pt x="3576053" y="357504"/>
                  </a:lnTo>
                  <a:lnTo>
                    <a:pt x="3547670" y="355669"/>
                  </a:lnTo>
                  <a:lnTo>
                    <a:pt x="3501240" y="340949"/>
                  </a:lnTo>
                  <a:lnTo>
                    <a:pt x="3468901" y="311701"/>
                  </a:lnTo>
                  <a:lnTo>
                    <a:pt x="3452605" y="269497"/>
                  </a:lnTo>
                  <a:lnTo>
                    <a:pt x="3450577" y="243586"/>
                  </a:lnTo>
                  <a:lnTo>
                    <a:pt x="3450577" y="6096"/>
                  </a:lnTo>
                  <a:close/>
                </a:path>
                <a:path w="5060315" h="357505">
                  <a:moveTo>
                    <a:pt x="3183877" y="6096"/>
                  </a:moveTo>
                  <a:lnTo>
                    <a:pt x="3245218" y="6096"/>
                  </a:lnTo>
                  <a:lnTo>
                    <a:pt x="3245218" y="297179"/>
                  </a:lnTo>
                  <a:lnTo>
                    <a:pt x="3401301" y="297179"/>
                  </a:lnTo>
                  <a:lnTo>
                    <a:pt x="3401301" y="351663"/>
                  </a:lnTo>
                  <a:lnTo>
                    <a:pt x="3183877" y="351663"/>
                  </a:lnTo>
                  <a:lnTo>
                    <a:pt x="3183877" y="6096"/>
                  </a:lnTo>
                  <a:close/>
                </a:path>
                <a:path w="5060315" h="357505">
                  <a:moveTo>
                    <a:pt x="2578087" y="6096"/>
                  </a:moveTo>
                  <a:lnTo>
                    <a:pt x="2645651" y="6096"/>
                  </a:lnTo>
                  <a:lnTo>
                    <a:pt x="2725534" y="239649"/>
                  </a:lnTo>
                  <a:lnTo>
                    <a:pt x="2809989" y="6096"/>
                  </a:lnTo>
                  <a:lnTo>
                    <a:pt x="2876029" y="6096"/>
                  </a:lnTo>
                  <a:lnTo>
                    <a:pt x="2741155" y="356362"/>
                  </a:lnTo>
                  <a:lnTo>
                    <a:pt x="2707373" y="356362"/>
                  </a:lnTo>
                  <a:lnTo>
                    <a:pt x="2578087" y="6096"/>
                  </a:lnTo>
                  <a:close/>
                </a:path>
                <a:path w="5060315" h="357505">
                  <a:moveTo>
                    <a:pt x="2338057" y="6096"/>
                  </a:moveTo>
                  <a:lnTo>
                    <a:pt x="2558529" y="6096"/>
                  </a:lnTo>
                  <a:lnTo>
                    <a:pt x="2558529" y="60578"/>
                  </a:lnTo>
                  <a:lnTo>
                    <a:pt x="2399398" y="60578"/>
                  </a:lnTo>
                  <a:lnTo>
                    <a:pt x="2399398" y="141477"/>
                  </a:lnTo>
                  <a:lnTo>
                    <a:pt x="2513571" y="141477"/>
                  </a:lnTo>
                  <a:lnTo>
                    <a:pt x="2513571" y="193675"/>
                  </a:lnTo>
                  <a:lnTo>
                    <a:pt x="2399398" y="193675"/>
                  </a:lnTo>
                  <a:lnTo>
                    <a:pt x="2399398" y="297179"/>
                  </a:lnTo>
                  <a:lnTo>
                    <a:pt x="2555989" y="297179"/>
                  </a:lnTo>
                  <a:lnTo>
                    <a:pt x="2555989" y="351663"/>
                  </a:lnTo>
                  <a:lnTo>
                    <a:pt x="2338057" y="351663"/>
                  </a:lnTo>
                  <a:lnTo>
                    <a:pt x="2338057" y="6096"/>
                  </a:lnTo>
                  <a:close/>
                </a:path>
                <a:path w="5060315" h="357505">
                  <a:moveTo>
                    <a:pt x="1909813" y="6096"/>
                  </a:moveTo>
                  <a:lnTo>
                    <a:pt x="2137397" y="6096"/>
                  </a:lnTo>
                  <a:lnTo>
                    <a:pt x="2137397" y="60578"/>
                  </a:lnTo>
                  <a:lnTo>
                    <a:pt x="1971154" y="60578"/>
                  </a:lnTo>
                  <a:lnTo>
                    <a:pt x="1971154" y="141477"/>
                  </a:lnTo>
                  <a:lnTo>
                    <a:pt x="2092566" y="141477"/>
                  </a:lnTo>
                  <a:lnTo>
                    <a:pt x="2092566" y="193675"/>
                  </a:lnTo>
                  <a:lnTo>
                    <a:pt x="1971154" y="193675"/>
                  </a:lnTo>
                  <a:lnTo>
                    <a:pt x="1971154" y="351663"/>
                  </a:lnTo>
                  <a:lnTo>
                    <a:pt x="1909813" y="351663"/>
                  </a:lnTo>
                  <a:lnTo>
                    <a:pt x="1909813" y="6096"/>
                  </a:lnTo>
                  <a:close/>
                </a:path>
                <a:path w="5060315" h="357505">
                  <a:moveTo>
                    <a:pt x="905497" y="6096"/>
                  </a:moveTo>
                  <a:lnTo>
                    <a:pt x="1125969" y="6096"/>
                  </a:lnTo>
                  <a:lnTo>
                    <a:pt x="1125969" y="60578"/>
                  </a:lnTo>
                  <a:lnTo>
                    <a:pt x="966838" y="60578"/>
                  </a:lnTo>
                  <a:lnTo>
                    <a:pt x="966838" y="141477"/>
                  </a:lnTo>
                  <a:lnTo>
                    <a:pt x="1081011" y="141477"/>
                  </a:lnTo>
                  <a:lnTo>
                    <a:pt x="1081011" y="193675"/>
                  </a:lnTo>
                  <a:lnTo>
                    <a:pt x="966838" y="193675"/>
                  </a:lnTo>
                  <a:lnTo>
                    <a:pt x="966838" y="297179"/>
                  </a:lnTo>
                  <a:lnTo>
                    <a:pt x="1123429" y="297179"/>
                  </a:lnTo>
                  <a:lnTo>
                    <a:pt x="1123429" y="351663"/>
                  </a:lnTo>
                  <a:lnTo>
                    <a:pt x="905497" y="351663"/>
                  </a:lnTo>
                  <a:lnTo>
                    <a:pt x="905497" y="6096"/>
                  </a:lnTo>
                  <a:close/>
                </a:path>
                <a:path w="5060315" h="357505">
                  <a:moveTo>
                    <a:pt x="292125" y="6096"/>
                  </a:moveTo>
                  <a:lnTo>
                    <a:pt x="357225" y="6096"/>
                  </a:lnTo>
                  <a:lnTo>
                    <a:pt x="439089" y="153542"/>
                  </a:lnTo>
                  <a:lnTo>
                    <a:pt x="521169" y="6096"/>
                  </a:lnTo>
                  <a:lnTo>
                    <a:pt x="586041" y="6096"/>
                  </a:lnTo>
                  <a:lnTo>
                    <a:pt x="469988" y="209930"/>
                  </a:lnTo>
                  <a:lnTo>
                    <a:pt x="469988" y="351663"/>
                  </a:lnTo>
                  <a:lnTo>
                    <a:pt x="408660" y="351663"/>
                  </a:lnTo>
                  <a:lnTo>
                    <a:pt x="408660" y="209930"/>
                  </a:lnTo>
                  <a:lnTo>
                    <a:pt x="292125" y="6096"/>
                  </a:lnTo>
                  <a:close/>
                </a:path>
                <a:path w="5060315" h="357505">
                  <a:moveTo>
                    <a:pt x="0" y="6096"/>
                  </a:moveTo>
                  <a:lnTo>
                    <a:pt x="286143" y="6096"/>
                  </a:lnTo>
                  <a:lnTo>
                    <a:pt x="286143" y="60578"/>
                  </a:lnTo>
                  <a:lnTo>
                    <a:pt x="171259" y="60578"/>
                  </a:lnTo>
                  <a:lnTo>
                    <a:pt x="171259" y="351663"/>
                  </a:lnTo>
                  <a:lnTo>
                    <a:pt x="109931" y="351663"/>
                  </a:lnTo>
                  <a:lnTo>
                    <a:pt x="109931" y="60578"/>
                  </a:lnTo>
                  <a:lnTo>
                    <a:pt x="0" y="60578"/>
                  </a:lnTo>
                  <a:lnTo>
                    <a:pt x="0" y="6096"/>
                  </a:lnTo>
                  <a:close/>
                </a:path>
                <a:path w="5060315" h="357505">
                  <a:moveTo>
                    <a:pt x="693699" y="3683"/>
                  </a:moveTo>
                  <a:lnTo>
                    <a:pt x="731874" y="5254"/>
                  </a:lnTo>
                  <a:lnTo>
                    <a:pt x="791727" y="17827"/>
                  </a:lnTo>
                  <a:lnTo>
                    <a:pt x="829997" y="43164"/>
                  </a:lnTo>
                  <a:lnTo>
                    <a:pt x="848908" y="82407"/>
                  </a:lnTo>
                  <a:lnTo>
                    <a:pt x="851268" y="107314"/>
                  </a:lnTo>
                  <a:lnTo>
                    <a:pt x="845660" y="150108"/>
                  </a:lnTo>
                  <a:lnTo>
                    <a:pt x="828840" y="183393"/>
                  </a:lnTo>
                  <a:lnTo>
                    <a:pt x="800812" y="207167"/>
                  </a:lnTo>
                  <a:lnTo>
                    <a:pt x="761580" y="221432"/>
                  </a:lnTo>
                  <a:lnTo>
                    <a:pt x="711149" y="226187"/>
                  </a:lnTo>
                  <a:lnTo>
                    <a:pt x="705517" y="226089"/>
                  </a:lnTo>
                  <a:lnTo>
                    <a:pt x="699001" y="225790"/>
                  </a:lnTo>
                  <a:lnTo>
                    <a:pt x="691600" y="225276"/>
                  </a:lnTo>
                  <a:lnTo>
                    <a:pt x="683310" y="224536"/>
                  </a:lnTo>
                  <a:lnTo>
                    <a:pt x="683310" y="351663"/>
                  </a:lnTo>
                  <a:lnTo>
                    <a:pt x="621982" y="351663"/>
                  </a:lnTo>
                  <a:lnTo>
                    <a:pt x="621982" y="6350"/>
                  </a:lnTo>
                  <a:lnTo>
                    <a:pt x="649467" y="5183"/>
                  </a:lnTo>
                  <a:lnTo>
                    <a:pt x="670580" y="4349"/>
                  </a:lnTo>
                  <a:lnTo>
                    <a:pt x="685324" y="3849"/>
                  </a:lnTo>
                  <a:lnTo>
                    <a:pt x="693699" y="3683"/>
                  </a:lnTo>
                  <a:close/>
                </a:path>
                <a:path w="5060315" h="357505">
                  <a:moveTo>
                    <a:pt x="3881742" y="1397"/>
                  </a:moveTo>
                  <a:lnTo>
                    <a:pt x="3908666" y="1397"/>
                  </a:lnTo>
                  <a:lnTo>
                    <a:pt x="4047604" y="351663"/>
                  </a:lnTo>
                  <a:lnTo>
                    <a:pt x="3979913" y="351663"/>
                  </a:lnTo>
                  <a:lnTo>
                    <a:pt x="3954640" y="281559"/>
                  </a:lnTo>
                  <a:lnTo>
                    <a:pt x="3836276" y="281559"/>
                  </a:lnTo>
                  <a:lnTo>
                    <a:pt x="3812146" y="351663"/>
                  </a:lnTo>
                  <a:lnTo>
                    <a:pt x="3743947" y="351663"/>
                  </a:lnTo>
                  <a:lnTo>
                    <a:pt x="3881742" y="1397"/>
                  </a:lnTo>
                  <a:close/>
                </a:path>
                <a:path w="5060315" h="357505">
                  <a:moveTo>
                    <a:pt x="2981058" y="1397"/>
                  </a:moveTo>
                  <a:lnTo>
                    <a:pt x="3007982" y="1397"/>
                  </a:lnTo>
                  <a:lnTo>
                    <a:pt x="3146920" y="351663"/>
                  </a:lnTo>
                  <a:lnTo>
                    <a:pt x="3079229" y="351663"/>
                  </a:lnTo>
                  <a:lnTo>
                    <a:pt x="3053956" y="281559"/>
                  </a:lnTo>
                  <a:lnTo>
                    <a:pt x="2935592" y="281559"/>
                  </a:lnTo>
                  <a:lnTo>
                    <a:pt x="2911462" y="351663"/>
                  </a:lnTo>
                  <a:lnTo>
                    <a:pt x="2843263" y="351663"/>
                  </a:lnTo>
                  <a:lnTo>
                    <a:pt x="2981058" y="1397"/>
                  </a:lnTo>
                  <a:close/>
                </a:path>
                <a:path w="5060315" h="357505">
                  <a:moveTo>
                    <a:pt x="1268717" y="126"/>
                  </a:moveTo>
                  <a:lnTo>
                    <a:pt x="1296649" y="1531"/>
                  </a:lnTo>
                  <a:lnTo>
                    <a:pt x="1320628" y="5746"/>
                  </a:lnTo>
                  <a:lnTo>
                    <a:pt x="1340654" y="12771"/>
                  </a:lnTo>
                  <a:lnTo>
                    <a:pt x="1356728" y="22605"/>
                  </a:lnTo>
                  <a:lnTo>
                    <a:pt x="1338059" y="75437"/>
                  </a:lnTo>
                  <a:lnTo>
                    <a:pt x="1321652" y="65343"/>
                  </a:lnTo>
                  <a:lnTo>
                    <a:pt x="1304817" y="58118"/>
                  </a:lnTo>
                  <a:lnTo>
                    <a:pt x="1287552" y="53774"/>
                  </a:lnTo>
                  <a:lnTo>
                    <a:pt x="1269860" y="52324"/>
                  </a:lnTo>
                  <a:lnTo>
                    <a:pt x="1259863" y="53016"/>
                  </a:lnTo>
                  <a:lnTo>
                    <a:pt x="1228220" y="76390"/>
                  </a:lnTo>
                  <a:lnTo>
                    <a:pt x="1225283" y="92710"/>
                  </a:lnTo>
                  <a:lnTo>
                    <a:pt x="1229400" y="107711"/>
                  </a:lnTo>
                  <a:lnTo>
                    <a:pt x="1241745" y="122999"/>
                  </a:lnTo>
                  <a:lnTo>
                    <a:pt x="1262305" y="138572"/>
                  </a:lnTo>
                  <a:lnTo>
                    <a:pt x="1291069" y="154432"/>
                  </a:lnTo>
                  <a:lnTo>
                    <a:pt x="1307210" y="162742"/>
                  </a:lnTo>
                  <a:lnTo>
                    <a:pt x="1320946" y="170719"/>
                  </a:lnTo>
                  <a:lnTo>
                    <a:pt x="1354648" y="201168"/>
                  </a:lnTo>
                  <a:lnTo>
                    <a:pt x="1370476" y="239061"/>
                  </a:lnTo>
                  <a:lnTo>
                    <a:pt x="1372476" y="261365"/>
                  </a:lnTo>
                  <a:lnTo>
                    <a:pt x="1370404" y="281394"/>
                  </a:lnTo>
                  <a:lnTo>
                    <a:pt x="1353831" y="315926"/>
                  </a:lnTo>
                  <a:lnTo>
                    <a:pt x="1321350" y="342288"/>
                  </a:lnTo>
                  <a:lnTo>
                    <a:pt x="1276964" y="355814"/>
                  </a:lnTo>
                  <a:lnTo>
                    <a:pt x="1250556" y="357504"/>
                  </a:lnTo>
                  <a:lnTo>
                    <a:pt x="1226958" y="355955"/>
                  </a:lnTo>
                  <a:lnTo>
                    <a:pt x="1204550" y="351297"/>
                  </a:lnTo>
                  <a:lnTo>
                    <a:pt x="1183333" y="343521"/>
                  </a:lnTo>
                  <a:lnTo>
                    <a:pt x="1163307" y="332613"/>
                  </a:lnTo>
                  <a:lnTo>
                    <a:pt x="1185913" y="277622"/>
                  </a:lnTo>
                  <a:lnTo>
                    <a:pt x="1204014" y="288770"/>
                  </a:lnTo>
                  <a:lnTo>
                    <a:pt x="1221949" y="296703"/>
                  </a:lnTo>
                  <a:lnTo>
                    <a:pt x="1239741" y="301446"/>
                  </a:lnTo>
                  <a:lnTo>
                    <a:pt x="1257414" y="303022"/>
                  </a:lnTo>
                  <a:lnTo>
                    <a:pt x="1281010" y="300664"/>
                  </a:lnTo>
                  <a:lnTo>
                    <a:pt x="1297879" y="293592"/>
                  </a:lnTo>
                  <a:lnTo>
                    <a:pt x="1308009" y="281805"/>
                  </a:lnTo>
                  <a:lnTo>
                    <a:pt x="1311389" y="265302"/>
                  </a:lnTo>
                  <a:lnTo>
                    <a:pt x="1310601" y="256561"/>
                  </a:lnTo>
                  <a:lnTo>
                    <a:pt x="1290616" y="223333"/>
                  </a:lnTo>
                  <a:lnTo>
                    <a:pt x="1246111" y="195579"/>
                  </a:lnTo>
                  <a:lnTo>
                    <a:pt x="1227898" y="186102"/>
                  </a:lnTo>
                  <a:lnTo>
                    <a:pt x="1212900" y="177482"/>
                  </a:lnTo>
                  <a:lnTo>
                    <a:pt x="1180420" y="148764"/>
                  </a:lnTo>
                  <a:lnTo>
                    <a:pt x="1164416" y="103616"/>
                  </a:lnTo>
                  <a:lnTo>
                    <a:pt x="1163942" y="93090"/>
                  </a:lnTo>
                  <a:lnTo>
                    <a:pt x="1165775" y="73923"/>
                  </a:lnTo>
                  <a:lnTo>
                    <a:pt x="1193279" y="26542"/>
                  </a:lnTo>
                  <a:lnTo>
                    <a:pt x="1226854" y="6762"/>
                  </a:lnTo>
                  <a:lnTo>
                    <a:pt x="1246732" y="1789"/>
                  </a:lnTo>
                  <a:lnTo>
                    <a:pt x="1268717" y="126"/>
                  </a:lnTo>
                  <a:close/>
                </a:path>
                <a:path w="5060315" h="357505">
                  <a:moveTo>
                    <a:pt x="4600689" y="0"/>
                  </a:moveTo>
                  <a:lnTo>
                    <a:pt x="4666411" y="11541"/>
                  </a:lnTo>
                  <a:lnTo>
                    <a:pt x="4714608" y="46227"/>
                  </a:lnTo>
                  <a:lnTo>
                    <a:pt x="4744151" y="101726"/>
                  </a:lnTo>
                  <a:lnTo>
                    <a:pt x="4753978" y="175895"/>
                  </a:lnTo>
                  <a:lnTo>
                    <a:pt x="4751406" y="215542"/>
                  </a:lnTo>
                  <a:lnTo>
                    <a:pt x="4730832" y="281836"/>
                  </a:lnTo>
                  <a:lnTo>
                    <a:pt x="4690091" y="329965"/>
                  </a:lnTo>
                  <a:lnTo>
                    <a:pt x="4631659" y="354453"/>
                  </a:lnTo>
                  <a:lnTo>
                    <a:pt x="4595990" y="357504"/>
                  </a:lnTo>
                  <a:lnTo>
                    <a:pt x="4563174" y="354478"/>
                  </a:lnTo>
                  <a:lnTo>
                    <a:pt x="4509783" y="330233"/>
                  </a:lnTo>
                  <a:lnTo>
                    <a:pt x="4472941" y="282461"/>
                  </a:lnTo>
                  <a:lnTo>
                    <a:pt x="4454411" y="215925"/>
                  </a:lnTo>
                  <a:lnTo>
                    <a:pt x="4452099" y="175895"/>
                  </a:lnTo>
                  <a:lnTo>
                    <a:pt x="4454623" y="140440"/>
                  </a:lnTo>
                  <a:lnTo>
                    <a:pt x="4474816" y="78007"/>
                  </a:lnTo>
                  <a:lnTo>
                    <a:pt x="4514446" y="28717"/>
                  </a:lnTo>
                  <a:lnTo>
                    <a:pt x="4568512" y="3190"/>
                  </a:lnTo>
                  <a:lnTo>
                    <a:pt x="4600689" y="0"/>
                  </a:lnTo>
                  <a:close/>
                </a:path>
                <a:path w="5060315" h="357505">
                  <a:moveTo>
                    <a:pt x="1702041" y="0"/>
                  </a:moveTo>
                  <a:lnTo>
                    <a:pt x="1767763" y="11541"/>
                  </a:lnTo>
                  <a:lnTo>
                    <a:pt x="1815960" y="46227"/>
                  </a:lnTo>
                  <a:lnTo>
                    <a:pt x="1845503" y="101726"/>
                  </a:lnTo>
                  <a:lnTo>
                    <a:pt x="1855330" y="175895"/>
                  </a:lnTo>
                  <a:lnTo>
                    <a:pt x="1852758" y="215542"/>
                  </a:lnTo>
                  <a:lnTo>
                    <a:pt x="1832184" y="281836"/>
                  </a:lnTo>
                  <a:lnTo>
                    <a:pt x="1791443" y="329965"/>
                  </a:lnTo>
                  <a:lnTo>
                    <a:pt x="1733011" y="354453"/>
                  </a:lnTo>
                  <a:lnTo>
                    <a:pt x="1697342" y="357504"/>
                  </a:lnTo>
                  <a:lnTo>
                    <a:pt x="1664526" y="354478"/>
                  </a:lnTo>
                  <a:lnTo>
                    <a:pt x="1611135" y="330233"/>
                  </a:lnTo>
                  <a:lnTo>
                    <a:pt x="1574293" y="282461"/>
                  </a:lnTo>
                  <a:lnTo>
                    <a:pt x="1555763" y="215925"/>
                  </a:lnTo>
                  <a:lnTo>
                    <a:pt x="1553451" y="175895"/>
                  </a:lnTo>
                  <a:lnTo>
                    <a:pt x="1555975" y="140440"/>
                  </a:lnTo>
                  <a:lnTo>
                    <a:pt x="1576168" y="78007"/>
                  </a:lnTo>
                  <a:lnTo>
                    <a:pt x="1615798" y="28717"/>
                  </a:lnTo>
                  <a:lnTo>
                    <a:pt x="1669864" y="3190"/>
                  </a:lnTo>
                  <a:lnTo>
                    <a:pt x="1702041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556740"/>
            <a:ext cx="7769860" cy="34214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3030" algn="just">
              <a:lnSpc>
                <a:spcPct val="130000"/>
              </a:lnSpc>
              <a:spcBef>
                <a:spcPts val="700"/>
              </a:spcBef>
            </a:pPr>
            <a:r>
              <a:rPr sz="2600" b="1" spc="-5" dirty="0">
                <a:solidFill>
                  <a:srgbClr val="864395"/>
                </a:solidFill>
                <a:latin typeface="Times New Roman"/>
                <a:cs typeface="Times New Roman"/>
              </a:rPr>
              <a:t>Self</a:t>
            </a:r>
            <a:r>
              <a:rPr sz="2600" b="1" spc="-15" dirty="0">
                <a:solidFill>
                  <a:srgbClr val="86439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864395"/>
                </a:solidFill>
                <a:latin typeface="Times New Roman"/>
                <a:cs typeface="Times New Roman"/>
              </a:rPr>
              <a:t>Evaluation</a:t>
            </a:r>
            <a:r>
              <a:rPr sz="2600" dirty="0">
                <a:latin typeface="Times New Roman"/>
                <a:cs typeface="Times New Roman"/>
              </a:rPr>
              <a:t>:</a:t>
            </a:r>
          </a:p>
          <a:p>
            <a:pPr marL="286385" marR="8255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/>
              <a:buChar char="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10" dirty="0">
                <a:latin typeface="Times New Roman"/>
                <a:cs typeface="Times New Roman"/>
              </a:rPr>
              <a:t>is to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carried </a:t>
            </a:r>
            <a:r>
              <a:rPr sz="2600" dirty="0">
                <a:solidFill>
                  <a:srgbClr val="FF00FF"/>
                </a:solidFill>
                <a:latin typeface="Times New Roman"/>
                <a:cs typeface="Times New Roman"/>
              </a:rPr>
              <a:t>out </a:t>
            </a:r>
            <a:r>
              <a:rPr sz="2600" spc="-5" dirty="0">
                <a:solidFill>
                  <a:srgbClr val="FF00FF"/>
                </a:solidFill>
                <a:latin typeface="Times New Roman"/>
                <a:cs typeface="Times New Roman"/>
              </a:rPr>
              <a:t>every extension  </a:t>
            </a:r>
            <a:r>
              <a:rPr sz="2600" spc="-55" dirty="0">
                <a:solidFill>
                  <a:srgbClr val="FF00FF"/>
                </a:solidFill>
                <a:latin typeface="Times New Roman"/>
                <a:cs typeface="Times New Roman"/>
              </a:rPr>
              <a:t>worker.</a:t>
            </a:r>
            <a:endParaRPr sz="26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solidFill>
                  <a:srgbClr val="92D050"/>
                </a:solidFill>
                <a:latin typeface="Times New Roman"/>
                <a:cs typeface="Times New Roman"/>
              </a:rPr>
              <a:t>require </a:t>
            </a:r>
            <a:r>
              <a:rPr sz="2600" dirty="0">
                <a:solidFill>
                  <a:srgbClr val="92D050"/>
                </a:solidFill>
                <a:latin typeface="Times New Roman"/>
                <a:cs typeface="Times New Roman"/>
              </a:rPr>
              <a:t>self </a:t>
            </a:r>
            <a:r>
              <a:rPr sz="2600" spc="-5" dirty="0">
                <a:solidFill>
                  <a:srgbClr val="92D050"/>
                </a:solidFill>
                <a:latin typeface="Times New Roman"/>
                <a:cs typeface="Times New Roman"/>
              </a:rPr>
              <a:t>critical attitude </a:t>
            </a:r>
            <a:r>
              <a:rPr sz="2600" spc="-5" dirty="0">
                <a:latin typeface="Times New Roman"/>
                <a:cs typeface="Times New Roman"/>
              </a:rPr>
              <a:t>which </a:t>
            </a:r>
            <a:r>
              <a:rPr sz="2600" spc="-260" dirty="0">
                <a:latin typeface="Times New Roman"/>
                <a:cs typeface="Times New Roman"/>
              </a:rPr>
              <a:t>is  </a:t>
            </a:r>
            <a:r>
              <a:rPr sz="2600" spc="-5" dirty="0">
                <a:latin typeface="Times New Roman"/>
                <a:cs typeface="Times New Roman"/>
              </a:rPr>
              <a:t>essential for extension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worker.</a:t>
            </a:r>
            <a:endParaRPr sz="26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3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Chances of extension worker growing </a:t>
            </a:r>
            <a:r>
              <a:rPr sz="2600" spc="-160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continuously improving his professional  competency become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greater.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24000"/>
            <a:ext cx="29578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FF0000"/>
                </a:solidFill>
                <a:latin typeface="Trebuchet MS"/>
                <a:cs typeface="Trebuchet MS"/>
              </a:rPr>
              <a:t>Internal</a:t>
            </a:r>
            <a:r>
              <a:rPr sz="26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FF0000"/>
                </a:solidFill>
                <a:latin typeface="Trebuchet MS"/>
                <a:cs typeface="Trebuchet MS"/>
              </a:rPr>
              <a:t>Evaluation</a:t>
            </a:r>
            <a:r>
              <a:rPr sz="260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4770"/>
            <a:ext cx="197358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1900" spc="35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900" spc="-10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Evaluation  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sponsib</a:t>
            </a:r>
            <a:r>
              <a:rPr sz="2600" spc="-20" dirty="0">
                <a:latin typeface="Trebuchet MS"/>
                <a:cs typeface="Trebuchet MS"/>
              </a:rPr>
              <a:t>l</a:t>
            </a:r>
            <a:r>
              <a:rPr sz="2600" dirty="0">
                <a:latin typeface="Trebuchet MS"/>
                <a:cs typeface="Trebuchet MS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8185" y="2104770"/>
            <a:ext cx="107823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Trebuchet MS"/>
                <a:cs typeface="Trebuchet MS"/>
              </a:rPr>
              <a:t>ca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ried  for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7307" y="2104770"/>
            <a:ext cx="237363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105"/>
              </a:spcBef>
              <a:tabLst>
                <a:tab pos="827405" algn="l"/>
                <a:tab pos="1102360" algn="l"/>
                <a:tab pos="1579245" algn="l"/>
              </a:tabLst>
            </a:pPr>
            <a:r>
              <a:rPr sz="2600" spc="-5" dirty="0">
                <a:latin typeface="Trebuchet MS"/>
                <a:cs typeface="Trebuchet MS"/>
              </a:rPr>
              <a:t>to	</a:t>
            </a:r>
            <a:r>
              <a:rPr sz="2600" dirty="0">
                <a:latin typeface="Trebuchet MS"/>
                <a:cs typeface="Trebuchet MS"/>
              </a:rPr>
              <a:t>by	</a:t>
            </a:r>
            <a:r>
              <a:rPr sz="2600" spc="-5" dirty="0">
                <a:latin typeface="Trebuchet MS"/>
                <a:cs typeface="Trebuchet MS"/>
              </a:rPr>
              <a:t>the  th</a:t>
            </a:r>
            <a:r>
              <a:rPr sz="2600" dirty="0">
                <a:latin typeface="Trebuchet MS"/>
                <a:cs typeface="Trebuchet MS"/>
              </a:rPr>
              <a:t>e		</a:t>
            </a:r>
            <a:r>
              <a:rPr sz="2600" spc="-5" dirty="0">
                <a:solidFill>
                  <a:srgbClr val="864395"/>
                </a:solidFill>
                <a:latin typeface="Trebuchet MS"/>
                <a:cs typeface="Trebuchet MS"/>
              </a:rPr>
              <a:t>pla</a:t>
            </a:r>
            <a:r>
              <a:rPr sz="2600" dirty="0">
                <a:solidFill>
                  <a:srgbClr val="864395"/>
                </a:solidFill>
                <a:latin typeface="Trebuchet MS"/>
                <a:cs typeface="Trebuchet MS"/>
              </a:rPr>
              <a:t>n</a:t>
            </a:r>
            <a:r>
              <a:rPr sz="2600" spc="-5" dirty="0">
                <a:solidFill>
                  <a:srgbClr val="864395"/>
                </a:solidFill>
                <a:latin typeface="Trebuchet MS"/>
                <a:cs typeface="Trebuchet MS"/>
              </a:rPr>
              <a:t>ning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8820" y="2104770"/>
            <a:ext cx="105029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solidFill>
                  <a:srgbClr val="FF00FF"/>
                </a:solidFill>
                <a:latin typeface="Trebuchet MS"/>
                <a:cs typeface="Trebuchet MS"/>
              </a:rPr>
              <a:t>a</a:t>
            </a:r>
            <a:r>
              <a:rPr sz="2600" dirty="0">
                <a:solidFill>
                  <a:srgbClr val="FF00FF"/>
                </a:solidFill>
                <a:latin typeface="Trebuchet MS"/>
                <a:cs typeface="Trebuchet MS"/>
              </a:rPr>
              <a:t>gen</a:t>
            </a:r>
            <a:r>
              <a:rPr sz="2600" spc="-15" dirty="0">
                <a:solidFill>
                  <a:srgbClr val="FF00FF"/>
                </a:solidFill>
                <a:latin typeface="Trebuchet MS"/>
                <a:cs typeface="Trebuchet MS"/>
              </a:rPr>
              <a:t>c</a:t>
            </a:r>
            <a:r>
              <a:rPr sz="2600" dirty="0">
                <a:solidFill>
                  <a:srgbClr val="FF00FF"/>
                </a:solidFill>
                <a:latin typeface="Trebuchet MS"/>
                <a:cs typeface="Trebuchet MS"/>
              </a:rPr>
              <a:t>y</a:t>
            </a:r>
            <a:endParaRPr sz="2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600" spc="-5" dirty="0">
                <a:solidFill>
                  <a:srgbClr val="864395"/>
                </a:solidFill>
                <a:latin typeface="Trebuchet MS"/>
                <a:cs typeface="Trebuchet MS"/>
              </a:rPr>
              <a:t>a</a:t>
            </a:r>
            <a:r>
              <a:rPr sz="2600" spc="5" dirty="0">
                <a:solidFill>
                  <a:srgbClr val="864395"/>
                </a:solidFill>
                <a:latin typeface="Trebuchet MS"/>
                <a:cs typeface="Trebuchet MS"/>
              </a:rPr>
              <a:t>n</a:t>
            </a:r>
            <a:r>
              <a:rPr sz="2600" dirty="0">
                <a:solidFill>
                  <a:srgbClr val="864395"/>
                </a:solidFill>
                <a:latin typeface="Trebuchet MS"/>
                <a:cs typeface="Trebuchet MS"/>
              </a:rPr>
              <a:t>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821093"/>
            <a:ext cx="7081520" cy="352211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700"/>
              </a:spcBef>
            </a:pPr>
            <a:r>
              <a:rPr sz="2600" spc="-5" dirty="0">
                <a:solidFill>
                  <a:srgbClr val="864395"/>
                </a:solidFill>
                <a:latin typeface="Trebuchet MS"/>
                <a:cs typeface="Trebuchet MS"/>
              </a:rPr>
              <a:t>implementation of the</a:t>
            </a:r>
            <a:r>
              <a:rPr sz="2600" spc="-25" dirty="0">
                <a:solidFill>
                  <a:srgbClr val="864395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864395"/>
                </a:solidFill>
                <a:latin typeface="Trebuchet MS"/>
                <a:cs typeface="Trebuchet MS"/>
              </a:rPr>
              <a:t>programme.</a:t>
            </a:r>
            <a:endParaRPr sz="2600" dirty="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Other </a:t>
            </a:r>
            <a:r>
              <a:rPr sz="2600" spc="-5" dirty="0">
                <a:latin typeface="Trebuchet MS"/>
                <a:cs typeface="Trebuchet MS"/>
              </a:rPr>
              <a:t>methods are: Systematic use </a:t>
            </a:r>
            <a:r>
              <a:rPr sz="2600" spc="-254" dirty="0">
                <a:latin typeface="Trebuchet MS"/>
                <a:cs typeface="Trebuchet MS"/>
              </a:rPr>
              <a:t>of  </a:t>
            </a:r>
            <a:r>
              <a:rPr sz="2600" spc="-10" dirty="0">
                <a:latin typeface="Trebuchet MS"/>
                <a:cs typeface="Trebuchet MS"/>
              </a:rPr>
              <a:t>diaries, </a:t>
            </a:r>
            <a:r>
              <a:rPr sz="2600" spc="-5" dirty="0">
                <a:latin typeface="Trebuchet MS"/>
                <a:cs typeface="Trebuchet MS"/>
              </a:rPr>
              <a:t>reports of workers, planned visit 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dirty="0">
                <a:latin typeface="Trebuchet MS"/>
                <a:cs typeface="Trebuchet MS"/>
              </a:rPr>
              <a:t>staff </a:t>
            </a:r>
            <a:r>
              <a:rPr sz="2600" spc="-60" dirty="0">
                <a:latin typeface="Trebuchet MS"/>
                <a:cs typeface="Trebuchet MS"/>
              </a:rPr>
              <a:t>member, </a:t>
            </a:r>
            <a:r>
              <a:rPr sz="2600" dirty="0">
                <a:latin typeface="Trebuchet MS"/>
                <a:cs typeface="Trebuchet MS"/>
              </a:rPr>
              <a:t>use </a:t>
            </a:r>
            <a:r>
              <a:rPr sz="2600" spc="-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special</a:t>
            </a:r>
            <a:r>
              <a:rPr sz="2600" spc="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questionnaire.</a:t>
            </a:r>
            <a:endParaRPr sz="2600" dirty="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endParaRPr lang="en-GB" sz="2600" spc="-5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 smtClean="0">
                <a:solidFill>
                  <a:srgbClr val="FF0000"/>
                </a:solidFill>
                <a:latin typeface="Trebuchet MS"/>
                <a:cs typeface="Trebuchet MS"/>
              </a:rPr>
              <a:t>External </a:t>
            </a:r>
            <a:r>
              <a:rPr sz="2600" spc="-5" dirty="0">
                <a:solidFill>
                  <a:srgbClr val="FF0000"/>
                </a:solidFill>
                <a:latin typeface="Trebuchet MS"/>
                <a:cs typeface="Trebuchet MS"/>
              </a:rPr>
              <a:t>Evaluation</a:t>
            </a:r>
            <a:r>
              <a:rPr sz="2600" spc="-5" dirty="0">
                <a:latin typeface="Trebuchet MS"/>
                <a:cs typeface="Trebuchet MS"/>
              </a:rPr>
              <a:t>: Evaluation conducted </a:t>
            </a:r>
            <a:r>
              <a:rPr sz="2600" spc="-245" dirty="0">
                <a:latin typeface="Trebuchet MS"/>
                <a:cs typeface="Trebuchet MS"/>
              </a:rPr>
              <a:t>by 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person or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committee </a:t>
            </a:r>
            <a:r>
              <a:rPr sz="2600" spc="-5" dirty="0">
                <a:solidFill>
                  <a:srgbClr val="FF00FF"/>
                </a:solidFill>
                <a:latin typeface="Trebuchet MS"/>
                <a:cs typeface="Trebuchet MS"/>
              </a:rPr>
              <a:t>outside the area </a:t>
            </a:r>
            <a:r>
              <a:rPr sz="2600" spc="-10" dirty="0">
                <a:solidFill>
                  <a:srgbClr val="FF00FF"/>
                </a:solidFill>
                <a:latin typeface="Trebuchet MS"/>
                <a:cs typeface="Trebuchet MS"/>
              </a:rPr>
              <a:t>of  </a:t>
            </a:r>
            <a:r>
              <a:rPr sz="2600" spc="-5" dirty="0">
                <a:solidFill>
                  <a:srgbClr val="FF00FF"/>
                </a:solidFill>
                <a:latin typeface="Trebuchet MS"/>
                <a:cs typeface="Trebuchet MS"/>
              </a:rPr>
              <a:t>operation.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3278" y="1601165"/>
            <a:ext cx="3733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5065" algn="l"/>
                <a:tab pos="1877695" algn="l"/>
                <a:tab pos="2223770" algn="l"/>
                <a:tab pos="3463290" algn="l"/>
              </a:tabLst>
            </a:pPr>
            <a:r>
              <a:rPr sz="2200" spc="-10" dirty="0">
                <a:latin typeface="Trebuchet MS"/>
                <a:cs typeface="Trebuchet MS"/>
              </a:rPr>
              <a:t>ensure</a:t>
            </a:r>
            <a:r>
              <a:rPr sz="2200" spc="-5" dirty="0">
                <a:latin typeface="Trebuchet MS"/>
                <a:cs typeface="Trebuchet MS"/>
              </a:rPr>
              <a:t>s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5" dirty="0">
                <a:latin typeface="Trebuchet MS"/>
                <a:cs typeface="Trebuchet MS"/>
              </a:rPr>
              <a:t>t</a:t>
            </a:r>
            <a:r>
              <a:rPr sz="2200" spc="-10" dirty="0">
                <a:latin typeface="Trebuchet MS"/>
                <a:cs typeface="Trebuchet MS"/>
              </a:rPr>
              <a:t>ha</a:t>
            </a:r>
            <a:r>
              <a:rPr sz="2200" spc="-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a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pr</a:t>
            </a:r>
            <a:r>
              <a:rPr sz="2200" spc="-15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gram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or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1165"/>
            <a:ext cx="3173730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1748155" algn="l"/>
              </a:tabLst>
            </a:pPr>
            <a:r>
              <a:rPr sz="1600" spc="31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600" spc="29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rebuchet MS"/>
                <a:cs typeface="Trebuchet MS"/>
              </a:rPr>
              <a:t>Formative	evaluation</a:t>
            </a:r>
            <a:r>
              <a:rPr sz="2200" spc="-5" dirty="0">
                <a:latin typeface="Trebuchet MS"/>
                <a:cs typeface="Trebuchet MS"/>
              </a:rPr>
              <a:t>:</a:t>
            </a:r>
            <a:endParaRPr sz="2200" dirty="0">
              <a:latin typeface="Trebuchet MS"/>
              <a:cs typeface="Trebuchet MS"/>
            </a:endParaRPr>
          </a:p>
          <a:p>
            <a:pPr marL="286385">
              <a:lnSpc>
                <a:spcPts val="2510"/>
              </a:lnSpc>
              <a:tabLst>
                <a:tab pos="1624965" algn="l"/>
                <a:tab pos="2864485" algn="l"/>
              </a:tabLst>
            </a:pPr>
            <a:r>
              <a:rPr sz="2200" spc="-10" dirty="0">
                <a:latin typeface="Trebuchet MS"/>
                <a:cs typeface="Trebuchet MS"/>
              </a:rPr>
              <a:t>program	</a:t>
            </a:r>
            <a:r>
              <a:rPr sz="2200" spc="-5" dirty="0">
                <a:latin typeface="Trebuchet MS"/>
                <a:cs typeface="Trebuchet MS"/>
              </a:rPr>
              <a:t>activity	</a:t>
            </a:r>
            <a:r>
              <a:rPr sz="2200" spc="-10" dirty="0">
                <a:latin typeface="Trebuchet MS"/>
                <a:cs typeface="Trebuchet MS"/>
              </a:rPr>
              <a:t>is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0230" y="1903602"/>
            <a:ext cx="37357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9540" algn="l"/>
                <a:tab pos="3268345" algn="l"/>
              </a:tabLst>
            </a:pP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f</a:t>
            </a:r>
            <a:r>
              <a:rPr sz="2200" dirty="0">
                <a:solidFill>
                  <a:srgbClr val="FF00FF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asible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,</a:t>
            </a:r>
            <a:r>
              <a:rPr sz="2200" dirty="0">
                <a:solidFill>
                  <a:srgbClr val="FF00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appropr</a:t>
            </a:r>
            <a:r>
              <a:rPr sz="2200" spc="-15" dirty="0">
                <a:solidFill>
                  <a:srgbClr val="FF00FF"/>
                </a:solidFill>
                <a:latin typeface="Trebuchet MS"/>
                <a:cs typeface="Trebuchet MS"/>
              </a:rPr>
              <a:t>i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at</a:t>
            </a:r>
            <a:r>
              <a:rPr sz="2200" dirty="0">
                <a:solidFill>
                  <a:srgbClr val="FF00FF"/>
                </a:solidFill>
                <a:latin typeface="Trebuchet MS"/>
                <a:cs typeface="Trebuchet MS"/>
              </a:rPr>
              <a:t>e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,</a:t>
            </a:r>
            <a:r>
              <a:rPr sz="2200" dirty="0">
                <a:solidFill>
                  <a:srgbClr val="FF00FF"/>
                </a:solidFill>
                <a:latin typeface="Trebuchet MS"/>
                <a:cs typeface="Trebuchet MS"/>
              </a:rPr>
              <a:t>	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05354"/>
            <a:ext cx="7081520" cy="42106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6350" algn="just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acceptable before it is </a:t>
            </a:r>
            <a:r>
              <a:rPr sz="2200" dirty="0">
                <a:solidFill>
                  <a:srgbClr val="FF00FF"/>
                </a:solidFill>
                <a:latin typeface="Trebuchet MS"/>
                <a:cs typeface="Trebuchet MS"/>
              </a:rPr>
              <a:t>fully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implemented</a:t>
            </a:r>
            <a:r>
              <a:rPr sz="2200" spc="-5" dirty="0">
                <a:latin typeface="Trebuchet MS"/>
                <a:cs typeface="Trebuchet MS"/>
              </a:rPr>
              <a:t>. It </a:t>
            </a:r>
            <a:r>
              <a:rPr sz="2200" spc="-10" dirty="0">
                <a:latin typeface="Trebuchet MS"/>
                <a:cs typeface="Trebuchet MS"/>
              </a:rPr>
              <a:t>is  usually </a:t>
            </a:r>
            <a:r>
              <a:rPr sz="2200" spc="-5" dirty="0">
                <a:latin typeface="Trebuchet MS"/>
                <a:cs typeface="Trebuchet MS"/>
              </a:rPr>
              <a:t>conducted </a:t>
            </a:r>
            <a:r>
              <a:rPr sz="2200" spc="-10" dirty="0">
                <a:latin typeface="Trebuchet MS"/>
                <a:cs typeface="Trebuchet MS"/>
              </a:rPr>
              <a:t>when </a:t>
            </a:r>
            <a:r>
              <a:rPr sz="2200" spc="-5" dirty="0">
                <a:latin typeface="Trebuchet MS"/>
                <a:cs typeface="Trebuchet MS"/>
              </a:rPr>
              <a:t>a </a:t>
            </a:r>
            <a:r>
              <a:rPr sz="2200" spc="-10" dirty="0">
                <a:latin typeface="Trebuchet MS"/>
                <a:cs typeface="Trebuchet MS"/>
              </a:rPr>
              <a:t>new </a:t>
            </a:r>
            <a:r>
              <a:rPr sz="2200" spc="-5" dirty="0">
                <a:latin typeface="Trebuchet MS"/>
                <a:cs typeface="Trebuchet MS"/>
              </a:rPr>
              <a:t>program or </a:t>
            </a:r>
            <a:r>
              <a:rPr sz="2200" spc="-10" dirty="0">
                <a:latin typeface="Trebuchet MS"/>
                <a:cs typeface="Trebuchet MS"/>
              </a:rPr>
              <a:t>activity is  being developed </a:t>
            </a:r>
            <a:r>
              <a:rPr sz="2200" spc="-5" dirty="0">
                <a:latin typeface="Trebuchet MS"/>
                <a:cs typeface="Trebuchet MS"/>
              </a:rPr>
              <a:t>or when an </a:t>
            </a:r>
            <a:r>
              <a:rPr sz="2200" spc="-10" dirty="0">
                <a:latin typeface="Trebuchet MS"/>
                <a:cs typeface="Trebuchet MS"/>
              </a:rPr>
              <a:t>existing </a:t>
            </a:r>
            <a:r>
              <a:rPr sz="2200" spc="-5" dirty="0">
                <a:latin typeface="Trebuchet MS"/>
                <a:cs typeface="Trebuchet MS"/>
              </a:rPr>
              <a:t>one is </a:t>
            </a:r>
            <a:r>
              <a:rPr sz="2200" spc="-10" dirty="0">
                <a:latin typeface="Trebuchet MS"/>
                <a:cs typeface="Trebuchet MS"/>
              </a:rPr>
              <a:t>being  adapted </a:t>
            </a:r>
            <a:r>
              <a:rPr sz="2200" spc="-5" dirty="0">
                <a:latin typeface="Trebuchet MS"/>
                <a:cs typeface="Trebuchet MS"/>
              </a:rPr>
              <a:t>or modified.</a:t>
            </a:r>
            <a:endParaRPr sz="2200" dirty="0">
              <a:latin typeface="Trebuchet MS"/>
              <a:cs typeface="Trebuchet MS"/>
            </a:endParaRPr>
          </a:p>
          <a:p>
            <a:pPr marL="286385" marR="5715" indent="-274320" algn="just">
              <a:lnSpc>
                <a:spcPts val="2380"/>
              </a:lnSpc>
              <a:spcBef>
                <a:spcPts val="585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Process/implementation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evaluation: </a:t>
            </a:r>
            <a:r>
              <a:rPr sz="2200" spc="-50" dirty="0">
                <a:latin typeface="Trebuchet MS"/>
                <a:cs typeface="Trebuchet MS"/>
              </a:rPr>
              <a:t>determines  </a:t>
            </a:r>
            <a:r>
              <a:rPr sz="2200" spc="-5" dirty="0">
                <a:latin typeface="Trebuchet MS"/>
                <a:cs typeface="Trebuchet MS"/>
              </a:rPr>
              <a:t>whether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program activities have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been implemented  as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intended.</a:t>
            </a:r>
            <a:endParaRPr sz="2200" dirty="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560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Outcome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evaluation: </a:t>
            </a:r>
            <a:r>
              <a:rPr sz="2200" spc="-10" dirty="0">
                <a:latin typeface="Trebuchet MS"/>
                <a:cs typeface="Trebuchet MS"/>
              </a:rPr>
              <a:t>measures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program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effects </a:t>
            </a:r>
            <a:r>
              <a:rPr sz="2200" spc="-204" dirty="0">
                <a:solidFill>
                  <a:srgbClr val="FF00FF"/>
                </a:solidFill>
                <a:latin typeface="Trebuchet MS"/>
                <a:cs typeface="Trebuchet MS"/>
              </a:rPr>
              <a:t>in 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the target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population </a:t>
            </a:r>
            <a:r>
              <a:rPr sz="2200" spc="-5" dirty="0">
                <a:latin typeface="Trebuchet MS"/>
                <a:cs typeface="Trebuchet MS"/>
              </a:rPr>
              <a:t>by </a:t>
            </a:r>
            <a:r>
              <a:rPr sz="2200" spc="-10" dirty="0">
                <a:latin typeface="Trebuchet MS"/>
                <a:cs typeface="Trebuchet MS"/>
              </a:rPr>
              <a:t>assessing </a:t>
            </a:r>
            <a:r>
              <a:rPr sz="2200" spc="-5" dirty="0">
                <a:latin typeface="Trebuchet MS"/>
                <a:cs typeface="Trebuchet MS"/>
              </a:rPr>
              <a:t>the </a:t>
            </a:r>
            <a:r>
              <a:rPr sz="2200" spc="-10" dirty="0">
                <a:latin typeface="Trebuchet MS"/>
                <a:cs typeface="Trebuchet MS"/>
              </a:rPr>
              <a:t>progress </a:t>
            </a:r>
            <a:r>
              <a:rPr sz="2200" spc="-5" dirty="0">
                <a:latin typeface="Trebuchet MS"/>
                <a:cs typeface="Trebuchet MS"/>
              </a:rPr>
              <a:t>in the  outcomes or outcome objectives that the program </a:t>
            </a:r>
            <a:r>
              <a:rPr sz="2200" spc="-10" dirty="0">
                <a:latin typeface="Trebuchet MS"/>
                <a:cs typeface="Trebuchet MS"/>
              </a:rPr>
              <a:t>is 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achieve.</a:t>
            </a:r>
            <a:endParaRPr sz="2200" dirty="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ts val="2380"/>
              </a:lnSpc>
              <a:spcBef>
                <a:spcPts val="630"/>
              </a:spcBef>
              <a:buClr>
                <a:srgbClr val="B03E9A"/>
              </a:buClr>
              <a:buSzPct val="72727"/>
              <a:buFont typeface="Arial"/>
              <a:buChar char=""/>
              <a:tabLst>
                <a:tab pos="287020" algn="l"/>
              </a:tabLst>
            </a:pP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Impact </a:t>
            </a:r>
            <a:r>
              <a:rPr sz="2200" b="1" dirty="0">
                <a:solidFill>
                  <a:srgbClr val="FF0000"/>
                </a:solidFill>
                <a:latin typeface="Trebuchet MS"/>
                <a:cs typeface="Trebuchet MS"/>
              </a:rPr>
              <a:t>evaluation: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assesses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program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effectiveness </a:t>
            </a:r>
            <a:r>
              <a:rPr sz="2200" spc="-200" dirty="0">
                <a:solidFill>
                  <a:srgbClr val="FF00FF"/>
                </a:solidFill>
                <a:latin typeface="Trebuchet MS"/>
                <a:cs typeface="Trebuchet MS"/>
              </a:rPr>
              <a:t>in 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achieving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its </a:t>
            </a:r>
            <a:r>
              <a:rPr sz="2200" spc="-10" dirty="0">
                <a:solidFill>
                  <a:srgbClr val="FF00FF"/>
                </a:solidFill>
                <a:latin typeface="Trebuchet MS"/>
                <a:cs typeface="Trebuchet MS"/>
              </a:rPr>
              <a:t>ultimate</a:t>
            </a:r>
            <a:r>
              <a:rPr sz="2200" spc="10" dirty="0">
                <a:solidFill>
                  <a:srgbClr val="FF00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00FF"/>
                </a:solidFill>
                <a:latin typeface="Trebuchet MS"/>
                <a:cs typeface="Trebuchet MS"/>
              </a:rPr>
              <a:t>goals.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69"/>
          <p:cNvSpPr txBox="1"/>
          <p:nvPr/>
        </p:nvSpPr>
        <p:spPr>
          <a:xfrm>
            <a:off x="533400" y="1066800"/>
            <a:ext cx="8303260" cy="407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6764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2800" dirty="0" smtClean="0">
                <a:latin typeface="Times New Roman"/>
                <a:cs typeface="Times New Roman"/>
              </a:rPr>
              <a:t>1:- Extension program should be based on past experience, present situation and future needs:</a:t>
            </a:r>
          </a:p>
          <a:p>
            <a:pPr marL="286385" marR="16764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endParaRPr lang="en-GB" sz="2600" dirty="0" smtClean="0">
              <a:latin typeface="Trebuchet MS"/>
              <a:cs typeface="Trebuchet MS"/>
            </a:endParaRPr>
          </a:p>
          <a:p>
            <a:pPr marL="469265" marR="167640" indent="-457200">
              <a:lnSpc>
                <a:spcPct val="14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dirty="0" smtClean="0">
                <a:solidFill>
                  <a:srgbClr val="3366FF"/>
                </a:solidFill>
                <a:latin typeface="Trebuchet MS"/>
                <a:cs typeface="Trebuchet MS"/>
              </a:rPr>
              <a:t>Adequate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information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about the people </a:t>
            </a:r>
            <a:r>
              <a:rPr sz="2600" spc="-180" dirty="0">
                <a:solidFill>
                  <a:srgbClr val="3366FF"/>
                </a:solidFill>
                <a:latin typeface="Trebuchet MS"/>
                <a:cs typeface="Trebuchet MS"/>
              </a:rPr>
              <a:t>and 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their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situation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have to be</a:t>
            </a:r>
            <a:r>
              <a:rPr sz="2600" spc="-65" dirty="0">
                <a:solidFill>
                  <a:srgbClr val="3366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collected</a:t>
            </a:r>
            <a:r>
              <a:rPr sz="2600" spc="-5" dirty="0" smtClean="0">
                <a:solidFill>
                  <a:srgbClr val="3366FF"/>
                </a:solidFill>
                <a:latin typeface="Trebuchet MS"/>
                <a:cs typeface="Trebuchet MS"/>
              </a:rPr>
              <a:t>.</a:t>
            </a:r>
            <a:endParaRPr sz="3700" dirty="0">
              <a:solidFill>
                <a:srgbClr val="3366F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40000"/>
              </a:lnSpc>
              <a:spcBef>
                <a:spcPts val="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20" dirty="0">
                <a:solidFill>
                  <a:srgbClr val="3366FF"/>
                </a:solidFill>
                <a:latin typeface="Trebuchet MS"/>
                <a:cs typeface="Trebuchet MS"/>
              </a:rPr>
              <a:t>Present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situation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is to be</a:t>
            </a:r>
            <a:r>
              <a:rPr sz="2600" spc="-45" dirty="0">
                <a:solidFill>
                  <a:srgbClr val="3366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analyzed</a:t>
            </a:r>
            <a:r>
              <a:rPr sz="2600" spc="-5" dirty="0" smtClean="0">
                <a:solidFill>
                  <a:srgbClr val="3366FF"/>
                </a:solidFill>
                <a:latin typeface="Trebuchet MS"/>
                <a:cs typeface="Trebuchet MS"/>
              </a:rPr>
              <a:t>.</a:t>
            </a:r>
            <a:endParaRPr sz="3700" dirty="0">
              <a:solidFill>
                <a:srgbClr val="3366F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4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Interpreted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on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the basis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of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past</a:t>
            </a:r>
            <a:r>
              <a:rPr sz="2600" spc="15" dirty="0">
                <a:solidFill>
                  <a:srgbClr val="3366FF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3366FF"/>
                </a:solidFill>
                <a:latin typeface="Trebuchet MS"/>
                <a:cs typeface="Trebuchet MS"/>
              </a:rPr>
              <a:t>experiences</a:t>
            </a:r>
            <a:r>
              <a:rPr sz="2600" spc="-40" dirty="0" smtClean="0">
                <a:solidFill>
                  <a:srgbClr val="3366FF"/>
                </a:solidFill>
                <a:latin typeface="Trebuchet MS"/>
                <a:cs typeface="Trebuchet MS"/>
              </a:rPr>
              <a:t>.</a:t>
            </a:r>
            <a:endParaRPr sz="3700" dirty="0">
              <a:solidFill>
                <a:srgbClr val="3366F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4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Help in arriving at the </a:t>
            </a:r>
            <a:r>
              <a:rPr sz="2600" dirty="0">
                <a:solidFill>
                  <a:srgbClr val="3366FF"/>
                </a:solidFill>
                <a:latin typeface="Trebuchet MS"/>
                <a:cs typeface="Trebuchet MS"/>
              </a:rPr>
              <a:t>future</a:t>
            </a:r>
            <a:r>
              <a:rPr sz="2600" spc="-40" dirty="0">
                <a:solidFill>
                  <a:srgbClr val="3366FF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3366FF"/>
                </a:solidFill>
                <a:latin typeface="Trebuchet MS"/>
                <a:cs typeface="Trebuchet MS"/>
              </a:rPr>
              <a:t>needs.</a:t>
            </a:r>
            <a:endParaRPr sz="2600" dirty="0">
              <a:solidFill>
                <a:srgbClr val="3366FF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533400" y="1143000"/>
            <a:ext cx="8227060" cy="36249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2600" spc="-5" dirty="0" smtClean="0">
                <a:latin typeface="Trebuchet MS"/>
                <a:cs typeface="Trebuchet MS"/>
              </a:rPr>
              <a:t>2:- Extension program should have clear objectives based on needs of the people:</a:t>
            </a:r>
          </a:p>
          <a:p>
            <a:pPr marL="286385" marR="952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endParaRPr lang="en-GB" sz="2600" spc="-5" dirty="0" smtClean="0">
              <a:latin typeface="Trebuchet MS"/>
              <a:cs typeface="Trebuchet MS"/>
            </a:endParaRPr>
          </a:p>
          <a:p>
            <a:pPr marL="354965" marR="9525" indent="-342900">
              <a:lnSpc>
                <a:spcPct val="14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Ultimate objective </a:t>
            </a: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 satisfy the needs </a:t>
            </a:r>
            <a:r>
              <a:rPr sz="2800" spc="-2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of 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8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people.</a:t>
            </a:r>
            <a:endParaRPr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4965" marR="6985" indent="-342900">
              <a:lnSpc>
                <a:spcPct val="14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2446655" algn="l"/>
                <a:tab pos="4646295" algn="l"/>
                <a:tab pos="6760209" algn="l"/>
              </a:tabLst>
            </a:pP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Sig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ifi</a:t>
            </a:r>
            <a:r>
              <a:rPr sz="28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GB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obj</a:t>
            </a:r>
            <a:r>
              <a:rPr sz="2800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tive</a:t>
            </a: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GB" sz="2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inin</a:t>
            </a:r>
            <a:r>
              <a:rPr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GB" sz="28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lang="en-GB"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important needs of the</a:t>
            </a:r>
            <a:r>
              <a:rPr sz="28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people.</a:t>
            </a:r>
            <a:endParaRPr sz="2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4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1335405" algn="l"/>
                <a:tab pos="1829435" algn="l"/>
                <a:tab pos="3644900" algn="l"/>
                <a:tab pos="4862830" algn="l"/>
                <a:tab pos="5813425" algn="l"/>
                <a:tab pos="6828790" algn="l"/>
              </a:tabLst>
            </a:pP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What	is	attai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ab</a:t>
            </a:r>
            <a:r>
              <a:rPr sz="2800" spc="-1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e	</a:t>
            </a:r>
            <a:r>
              <a:rPr sz="2800" spc="-8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ather	</a:t>
            </a:r>
            <a:r>
              <a:rPr sz="2800" spc="-5" dirty="0">
                <a:solidFill>
                  <a:srgbClr val="0000FF"/>
                </a:solidFill>
                <a:latin typeface="Times New Roman"/>
                <a:cs typeface="Times New Roman"/>
              </a:rPr>
              <a:t>tha</a:t>
            </a:r>
            <a:r>
              <a:rPr sz="2800" dirty="0">
                <a:solidFill>
                  <a:srgbClr val="0000FF"/>
                </a:solidFill>
                <a:latin typeface="Times New Roman"/>
                <a:cs typeface="Times New Roman"/>
              </a:rPr>
              <a:t>n	what	is  ideal.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609600" y="1066800"/>
            <a:ext cx="8074660" cy="54298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2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2600" spc="-2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3:- Extension program should be based on priority considering available human and natural resources:</a:t>
            </a:r>
            <a:endParaRPr lang="en-GB" sz="2600" spc="-2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7020" indent="-274320">
              <a:lnSpc>
                <a:spcPct val="12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Rural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people have multitude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 problems.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2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All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problems can not be taken up at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spc="-135" dirty="0">
                <a:solidFill>
                  <a:srgbClr val="0000FF"/>
                </a:solidFill>
                <a:latin typeface="Times New Roman"/>
                <a:cs typeface="Times New Roman"/>
              </a:rPr>
              <a:t>time 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for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solution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because</a:t>
            </a:r>
            <a:r>
              <a:rPr sz="26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</a:p>
          <a:p>
            <a:pPr marL="12700">
              <a:lnSpc>
                <a:spcPct val="120000"/>
              </a:lnSpc>
              <a:spcBef>
                <a:spcPts val="600"/>
              </a:spcBef>
            </a:pPr>
            <a:r>
              <a:rPr sz="2600" b="1" dirty="0">
                <a:latin typeface="Times New Roman"/>
                <a:cs typeface="Times New Roman"/>
              </a:rPr>
              <a:t>Limitation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2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40" dirty="0">
                <a:solidFill>
                  <a:srgbClr val="0000FF"/>
                </a:solidFill>
                <a:latin typeface="Times New Roman"/>
                <a:cs typeface="Times New Roman"/>
              </a:rPr>
              <a:t>Trained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 personnel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2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15" dirty="0">
                <a:solidFill>
                  <a:srgbClr val="0000FF"/>
                </a:solidFill>
                <a:latin typeface="Times New Roman"/>
                <a:cs typeface="Times New Roman"/>
              </a:rPr>
              <a:t>Availability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6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funds.</a:t>
            </a:r>
          </a:p>
          <a:p>
            <a:pPr marL="469900" indent="-457200">
              <a:lnSpc>
                <a:spcPct val="12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Facilities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other</a:t>
            </a:r>
            <a:r>
              <a:rPr sz="26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resources.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2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25" dirty="0">
                <a:solidFill>
                  <a:srgbClr val="0000FF"/>
                </a:solidFill>
                <a:latin typeface="Times New Roman"/>
                <a:cs typeface="Times New Roman"/>
              </a:rPr>
              <a:t>Time.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457200" y="2971800"/>
            <a:ext cx="8229600" cy="2264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Wherefrom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the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funds,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facilities, </a:t>
            </a:r>
            <a:r>
              <a:rPr sz="2400" spc="-30" dirty="0">
                <a:solidFill>
                  <a:srgbClr val="0000FF"/>
                </a:solidFill>
                <a:latin typeface="Trebuchet MS"/>
                <a:cs typeface="Trebuchet MS"/>
              </a:rPr>
              <a:t>supplies 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and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needed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personnel shall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be</a:t>
            </a:r>
            <a:r>
              <a:rPr sz="2400" spc="-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available.</a:t>
            </a:r>
            <a:endParaRPr sz="24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571500" indent="-571500">
              <a:lnSpc>
                <a:spcPct val="100000"/>
              </a:lnSpc>
              <a:spcBef>
                <a:spcPts val="20"/>
              </a:spcBef>
              <a:buClr>
                <a:srgbClr val="B03E9A"/>
              </a:buClr>
              <a:buFont typeface="Wingdings" charset="2"/>
              <a:buChar char="u"/>
            </a:pPr>
            <a:endParaRPr sz="2400" dirty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How these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shall 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be</a:t>
            </a:r>
            <a:r>
              <a:rPr sz="2400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Utilized</a:t>
            </a:r>
            <a:r>
              <a:rPr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.</a:t>
            </a:r>
            <a:endParaRPr lang="en-GB" sz="2400" dirty="0" smtClean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469900" indent="-457200">
              <a:spcBef>
                <a:spcPts val="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lang="en-GB" sz="2400" spc="-15" dirty="0" smtClean="0">
                <a:solidFill>
                  <a:srgbClr val="0000FF"/>
                </a:solidFill>
                <a:latin typeface="Trebuchet MS"/>
                <a:cs typeface="Trebuchet MS"/>
              </a:rPr>
              <a:t>Programme </a:t>
            </a:r>
            <a:r>
              <a:rPr lang="en-GB" sz="2400" spc="-10" dirty="0" smtClean="0">
                <a:solidFill>
                  <a:srgbClr val="0000FF"/>
                </a:solidFill>
                <a:latin typeface="Trebuchet MS"/>
                <a:cs typeface="Trebuchet MS"/>
              </a:rPr>
              <a:t>practical </a:t>
            </a:r>
            <a:r>
              <a:rPr lang="en-GB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and</a:t>
            </a:r>
            <a:r>
              <a:rPr lang="en-GB" sz="2400" spc="-430" dirty="0" smtClean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lang="en-GB" sz="2400" spc="-65" dirty="0" smtClean="0">
                <a:solidFill>
                  <a:srgbClr val="0000FF"/>
                </a:solidFill>
                <a:latin typeface="Trebuchet MS"/>
                <a:cs typeface="Trebuchet MS"/>
              </a:rPr>
              <a:t>workable.</a:t>
            </a:r>
            <a:endParaRPr lang="en-GB" sz="2400" dirty="0" smtClean="0">
              <a:solidFill>
                <a:srgbClr val="0000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3076"/>
              <a:tabLst>
                <a:tab pos="287020" algn="l"/>
              </a:tabLst>
            </a:pPr>
            <a:endParaRPr sz="26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3400" y="533400"/>
            <a:ext cx="8153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spc="3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4:-	</a:t>
            </a:r>
            <a:r>
              <a:rPr lang="en-GB" sz="2800" spc="3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Extension program should clearly define available resources and their utilization:</a:t>
            </a:r>
            <a:endParaRPr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57200" y="838200"/>
            <a:ext cx="80746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1334135" algn="l"/>
                <a:tab pos="1949450" algn="l"/>
                <a:tab pos="3882390" algn="l"/>
                <a:tab pos="5469255" algn="l"/>
              </a:tabLst>
            </a:pPr>
            <a:r>
              <a:rPr sz="2800" spc="355" dirty="0">
                <a:solidFill>
                  <a:srgbClr val="B03E9A"/>
                </a:solidFill>
                <a:latin typeface="Times New Roman"/>
                <a:cs typeface="Times New Roman"/>
              </a:rPr>
              <a:t>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lang="en-GB" sz="2800" spc="-5" dirty="0">
                <a:latin typeface="Times New Roman"/>
                <a:cs typeface="Times New Roman"/>
              </a:rPr>
              <a:t>5:- </a:t>
            </a:r>
            <a:r>
              <a:rPr sz="2800" spc="-5" dirty="0" smtClean="0">
                <a:latin typeface="Times New Roman"/>
                <a:cs typeface="Times New Roman"/>
              </a:rPr>
              <a:t>Extension</a:t>
            </a:r>
            <a:r>
              <a:rPr lang="en-GB" sz="2800" spc="-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programme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should </a:t>
            </a:r>
            <a:r>
              <a:rPr lang="en-GB" sz="2800" dirty="0" smtClean="0">
                <a:latin typeface="Times New Roman"/>
                <a:cs typeface="Times New Roman"/>
              </a:rPr>
              <a:t>have a some rules and procedures </a:t>
            </a:r>
            <a:r>
              <a:rPr lang="en-GB" sz="2800" spc="-5" dirty="0" smtClean="0">
                <a:latin typeface="Times New Roman"/>
                <a:cs typeface="Times New Roman"/>
              </a:rPr>
              <a:t>at different level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3400" y="3657600"/>
            <a:ext cx="3980815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2141855" algn="l"/>
                <a:tab pos="2279015" algn="l"/>
                <a:tab pos="3478529" algn="l"/>
              </a:tabLst>
            </a:pPr>
            <a:r>
              <a:rPr sz="1900" spc="350" dirty="0" smtClean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4800" y="2057400"/>
            <a:ext cx="8610600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endParaRPr lang="en-US" sz="2600" spc="-5" dirty="0" smtClean="0">
              <a:latin typeface="Trebuchet MS"/>
              <a:cs typeface="Trebuchet MS"/>
            </a:endParaRPr>
          </a:p>
          <a:p>
            <a:pPr marL="469900" marR="5080" indent="-457200">
              <a:lnSpc>
                <a:spcPct val="130000"/>
              </a:lnSpc>
              <a:spcBef>
                <a:spcPts val="100"/>
              </a:spcBef>
              <a:buFont typeface="Wingdings" charset="2"/>
              <a:buChar char="u"/>
            </a:pP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Extension	</a:t>
            </a:r>
            <a:r>
              <a:rPr lang="en-US" sz="2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prepared	at  levels	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should 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conform to each</a:t>
            </a:r>
            <a:r>
              <a:rPr lang="en-US" sz="26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600" spc="-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other.</a:t>
            </a:r>
            <a:endParaRPr lang="en-US" sz="2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30000"/>
              </a:lnSpc>
              <a:spcBef>
                <a:spcPts val="100"/>
              </a:spcBef>
              <a:buFont typeface="Wingdings" charset="2"/>
              <a:buChar char="u"/>
            </a:pP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Extension	</a:t>
            </a:r>
            <a:r>
              <a:rPr lang="en-US" sz="2600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		a		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parti</a:t>
            </a:r>
            <a:r>
              <a:rPr lang="en-US" sz="2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 departm</a:t>
            </a:r>
            <a:r>
              <a:rPr lang="en-US" sz="2600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		should	</a:t>
            </a:r>
            <a:r>
              <a:rPr lang="en-US" sz="26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 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	in	confli</a:t>
            </a:r>
            <a:r>
              <a:rPr lang="en-US" sz="2600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	</a:t>
            </a:r>
            <a:r>
              <a:rPr lang="en-US" sz="2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endParaRPr lang="en-GB" sz="2600" spc="-1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30000"/>
              </a:lnSpc>
              <a:spcBef>
                <a:spcPts val="100"/>
              </a:spcBef>
              <a:buFont typeface="Wingdings" charset="2"/>
              <a:buChar char="u"/>
            </a:pPr>
            <a:r>
              <a:rPr sz="26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contradiction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with the extension programme  of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other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department.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600200" y="2743200"/>
            <a:ext cx="5573395" cy="16940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Local people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should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be</a:t>
            </a:r>
            <a:r>
              <a:rPr sz="26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involved: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Clr>
                <a:srgbClr val="B03E9A"/>
              </a:buClr>
              <a:buFont typeface="Wingdings" charset="2"/>
              <a:buChar char="u"/>
            </a:pP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10" dirty="0">
                <a:solidFill>
                  <a:srgbClr val="0000FF"/>
                </a:solidFill>
                <a:latin typeface="Times New Roman"/>
                <a:cs typeface="Times New Roman"/>
              </a:rPr>
              <a:t>Programme 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formulation</a:t>
            </a:r>
            <a:r>
              <a:rPr sz="26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</a:tabLst>
            </a:pPr>
            <a:r>
              <a:rPr sz="2600" spc="-10" dirty="0">
                <a:solidFill>
                  <a:srgbClr val="0000FF"/>
                </a:solidFill>
                <a:latin typeface="Times New Roman"/>
                <a:cs typeface="Times New Roman"/>
              </a:rPr>
              <a:t>Programme </a:t>
            </a:r>
            <a:r>
              <a:rPr sz="2600" spc="-5" dirty="0">
                <a:solidFill>
                  <a:srgbClr val="0000FF"/>
                </a:solidFill>
                <a:latin typeface="Times New Roman"/>
                <a:cs typeface="Times New Roman"/>
              </a:rPr>
              <a:t>implementation</a:t>
            </a:r>
            <a:r>
              <a:rPr sz="26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80" dirty="0">
                <a:solidFill>
                  <a:srgbClr val="0000FF"/>
                </a:solidFill>
                <a:latin typeface="Times New Roman"/>
                <a:cs typeface="Times New Roman"/>
              </a:rPr>
              <a:t>level.</a:t>
            </a: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81000" y="1524000"/>
            <a:ext cx="82296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GB" sz="2800" spc="-5" dirty="0" smtClean="0">
                <a:latin typeface="Times New Roman"/>
                <a:cs typeface="Times New Roman"/>
              </a:rPr>
              <a:t>6:- Extension Program should ensure participation of local people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914400" y="2514600"/>
            <a:ext cx="7082790" cy="2409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1737995" algn="l"/>
                <a:tab pos="2421890" algn="l"/>
                <a:tab pos="3795395" algn="l"/>
                <a:tab pos="4297045" algn="l"/>
                <a:tab pos="5322570" algn="l"/>
              </a:tabLst>
            </a:pP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Extension	</a:t>
            </a:r>
            <a:r>
              <a:rPr lang="en-US" sz="2400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programmes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implemented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lang="en-US" sz="2400" spc="-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isolation</a:t>
            </a:r>
            <a:endParaRPr lang="en-GB" sz="2400" spc="-114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3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1737995" algn="l"/>
                <a:tab pos="2421890" algn="l"/>
                <a:tab pos="3795395" algn="l"/>
                <a:tab pos="4297045" algn="l"/>
                <a:tab pos="5322570" algn="l"/>
              </a:tabLst>
            </a:pPr>
            <a:r>
              <a:rPr sz="2400" spc="-114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equir</a:t>
            </a:r>
            <a:r>
              <a:rPr sz="2400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	su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port	of	m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y	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insti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utions  and organizations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be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involved</a:t>
            </a:r>
            <a:r>
              <a:rPr sz="2400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30000"/>
              </a:lnSpc>
              <a:buClr>
                <a:srgbClr val="B03E9A"/>
              </a:buClr>
              <a:buSzPct val="73076"/>
              <a:buFont typeface="Wingdings" charset="2"/>
              <a:buChar char="u"/>
              <a:tabLst>
                <a:tab pos="287020" algn="l"/>
                <a:tab pos="1091565" algn="l"/>
                <a:tab pos="1914525" algn="l"/>
                <a:tab pos="2763520" algn="l"/>
                <a:tab pos="4559300" algn="l"/>
                <a:tab pos="5019675" algn="l"/>
                <a:tab pos="6552565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Ho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	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y	sh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l	c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ntr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ib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	in	attaining	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the 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programme.</a:t>
            </a:r>
            <a:endParaRPr sz="2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304800" y="457200"/>
            <a:ext cx="800100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2246630" algn="l"/>
              </a:tabLst>
            </a:pPr>
            <a:r>
              <a:rPr sz="1900" spc="35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900" spc="-4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lang="en-GB" sz="2600" spc="-5" dirty="0">
                <a:latin typeface="Trebuchet MS"/>
                <a:cs typeface="Trebuchet MS"/>
              </a:rPr>
              <a:t>7:- </a:t>
            </a:r>
            <a:r>
              <a:rPr sz="2600" spc="-5" dirty="0" smtClean="0">
                <a:latin typeface="Trebuchet MS"/>
                <a:cs typeface="Trebuchet MS"/>
              </a:rPr>
              <a:t>Extension</a:t>
            </a:r>
            <a:r>
              <a:rPr sz="2600" spc="-5" dirty="0">
                <a:latin typeface="Trebuchet MS"/>
                <a:cs typeface="Trebuchet MS"/>
              </a:rPr>
              <a:t>	</a:t>
            </a:r>
            <a:r>
              <a:rPr sz="2600" spc="-5" dirty="0" smtClean="0">
                <a:latin typeface="Trebuchet MS"/>
                <a:cs typeface="Trebuchet MS"/>
              </a:rPr>
              <a:t>program</a:t>
            </a:r>
            <a:r>
              <a:rPr lang="en-GB" sz="2600" spc="-5" dirty="0" smtClean="0">
                <a:latin typeface="Trebuchet MS"/>
                <a:cs typeface="Trebuchet MS"/>
              </a:rPr>
              <a:t> should involve related departments, institutions, and organizations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67</TotalTime>
  <Words>1103</Words>
  <Application>Microsoft Macintosh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Mohammed Yaseen</cp:lastModifiedBy>
  <cp:revision>14</cp:revision>
  <dcterms:created xsi:type="dcterms:W3CDTF">2020-05-03T10:47:17Z</dcterms:created>
  <dcterms:modified xsi:type="dcterms:W3CDTF">2020-05-03T11:56:00Z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2020-05-03T00:00:00Z</vt:filetime>
  </property>
</Properties>
</file>