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8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9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7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4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3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3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5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0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7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40538-FFF8-4B6A-8D98-2EAD2D5E2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C94274C-B504-4923-999F-3C5F1E4C8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A7EB8-D340-4279-90FF-F377C957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C74F439-C7A6-46BE-B834-A642A7314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3960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1658A-2828-4304-9D5F-FBE1AE46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6BA8A3-E4A4-40AB-BB44-E812796F1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927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32979-2BFD-4F08-8EA4-CFBA1E2D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86913E9-AD55-4425-9CD7-0A57EE4D6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9169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C47DA2-98B3-455D-84A7-EDAE52D6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3D80699-64F1-4AFC-AA03-34276C440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1997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BC56CD-F76B-40D4-96CF-1A367082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F01AD7C-1053-421F-8F7B-CA42856DD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5234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B8F53-647C-458F-B2BD-774BB295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C02C7DD-4F7C-4194-B62F-C55B96721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5942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FA922-C646-4C83-8424-EA74C47F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F049335-D5B6-4739-A81A-F099A2F43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1026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CBA8E-738A-416A-9AAE-AB620BD3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FC63F99-3FEC-44C1-B441-3D7B08213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3561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F4BBE-2F46-469F-A68F-2BC56E5C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00C25F1-72B5-4702-ACBB-551015E31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21175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84D8C5-7675-47EF-B4DB-2E4C9B87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FC897D0-D7A4-41C7-B52C-6346B25DE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9309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ED703-BDF9-44B6-956D-EB58DC97A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Lecture # </a:t>
            </a:r>
            <a:r>
              <a:rPr lang="en-US" smtClean="0"/>
              <a:t>21-22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Power and politics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D7A547-54C7-4D84-B36E-207E12B2D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3" y="2682082"/>
            <a:ext cx="8791575" cy="1655762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tx1"/>
                </a:solidFill>
              </a:rPr>
              <a:t>(PSYC-6223)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16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2A3758-1EA1-4188-BB21-5A33B80C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65D9608-8ACC-42E2-8C99-6F04D7DF8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51597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EF8A2D-F8B9-4C7B-B745-622F4EA7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E9FECA1-96BB-4714-B5B5-358FD104A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58665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D5438-14D1-4AC0-9752-EC50BC546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615D588E-290A-473B-A068-597C6EE92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5078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89BEA7-0C1B-46E8-8C44-C1780AAF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DC09D48-2FDF-463C-A715-4AFEF2E35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6094"/>
          </a:xfrm>
        </p:spPr>
      </p:pic>
    </p:spTree>
    <p:extLst>
      <p:ext uri="{BB962C8B-B14F-4D97-AF65-F5344CB8AC3E}">
        <p14:creationId xmlns:p14="http://schemas.microsoft.com/office/powerpoint/2010/main" val="1135289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86BA5-1A1D-4871-BAC8-2E4ECF49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6947AB8-3FF6-44C1-8166-BBC59E7F5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03160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9B3E8-FA27-48D5-876A-78436689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513F672-4366-4233-80DE-C4FE95A1D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47339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13A4E-986C-41AC-B312-6FCB987A0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3BD86F5-0795-4E05-B606-114BFA91F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79853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88CA3-51B5-4E3D-9DC3-F99D98637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7E010FE-8F01-45F6-80E2-08FEF2F40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9189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5B42C-BBAF-43A3-B8E5-9FD72B91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D0996AD-BC00-40B3-B3BF-870E879B7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1282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9A3EAE-E29F-4BA3-B6AC-E6837C79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29F807D-96FF-41AD-92E8-F5CC3338B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4559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F00E5-9AD0-4AF8-B92F-3156DEDD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EA8ABBB-30D0-4160-B062-763C16943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31439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36663-35BF-4024-ABC9-213EC0C8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EA07331-6207-4009-BC94-0D7608273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1898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BD8FA-0273-4F71-BA45-1D5E9EC2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AEBD973-E588-451E-8F59-CFD764BD4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23645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8572E-08E7-4101-887A-0FFB0359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FAB663F-A5DE-4B43-8734-43FFE7C08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8156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F00E5-9AD0-4AF8-B92F-3156DEDD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0035F05-6022-41A8-9A9C-FCE62850F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4696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9D9AD-DE5D-4408-847E-094CD6DA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AA613E7-27EF-44C5-9934-5C64D24AD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1508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F5FD36-AF30-48A1-AB30-C92769A7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CB1ECF8-B4D6-479C-BFEB-744CC40B3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4156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F8C29-FE42-47EB-948D-2BBA601F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3D592CE-3BC1-42CC-A7EB-A610825CF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3792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9D9F0-FAE0-47F1-8FB6-BFF8A195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C9A1DCD-55A3-4CB2-BA31-F78E981C9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4630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DF7075-8E9F-4AC0-B1FD-211A7485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1DA9A23-FF52-459B-9E5A-719583623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7926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6</Words>
  <Application>Microsoft Office PowerPoint</Application>
  <PresentationFormat>Widescreen</PresentationFormat>
  <Paragraphs>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Lecture # 21-22 Power and politics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Nouman Awan</cp:lastModifiedBy>
  <cp:revision>8</cp:revision>
  <dcterms:created xsi:type="dcterms:W3CDTF">2020-04-01T05:48:06Z</dcterms:created>
  <dcterms:modified xsi:type="dcterms:W3CDTF">2020-05-03T00:12:59Z</dcterms:modified>
</cp:coreProperties>
</file>