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1C4-F17E-1549-9796-F5F8540B4A59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D51-81D6-8340-8808-9E905BC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1C4-F17E-1549-9796-F5F8540B4A59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D51-81D6-8340-8808-9E905BC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1C4-F17E-1549-9796-F5F8540B4A59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D51-81D6-8340-8808-9E905BC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5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1C4-F17E-1549-9796-F5F8540B4A59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D51-81D6-8340-8808-9E905BC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1C4-F17E-1549-9796-F5F8540B4A59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D51-81D6-8340-8808-9E905BC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1C4-F17E-1549-9796-F5F8540B4A59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D51-81D6-8340-8808-9E905BC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6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1C4-F17E-1549-9796-F5F8540B4A59}" type="datetimeFigureOut">
              <a:rPr lang="en-US" smtClean="0"/>
              <a:t>12/2/20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D51-81D6-8340-8808-9E905BC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5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1C4-F17E-1549-9796-F5F8540B4A59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D51-81D6-8340-8808-9E905BC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2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1C4-F17E-1549-9796-F5F8540B4A59}" type="datetimeFigureOut">
              <a:rPr lang="en-US" smtClean="0"/>
              <a:t>12/2/20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D51-81D6-8340-8808-9E905BC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1C4-F17E-1549-9796-F5F8540B4A59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D51-81D6-8340-8808-9E905BC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7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D1C4-F17E-1549-9796-F5F8540B4A59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D51-81D6-8340-8808-9E905BC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6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7D1C4-F17E-1549-9796-F5F8540B4A59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AD51-81D6-8340-8808-9E905BC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7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9" t="15217" r="6900" b="56811"/>
          <a:stretch/>
        </p:blipFill>
        <p:spPr>
          <a:xfrm>
            <a:off x="4009293" y="2609630"/>
            <a:ext cx="5950634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4" t="12035" r="6221" b="13607"/>
          <a:stretch/>
        </p:blipFill>
        <p:spPr>
          <a:xfrm>
            <a:off x="1280160" y="447836"/>
            <a:ext cx="9186203" cy="5836535"/>
          </a:xfrm>
        </p:spPr>
      </p:pic>
    </p:spTree>
    <p:extLst>
      <p:ext uri="{BB962C8B-B14F-4D97-AF65-F5344CB8AC3E}">
        <p14:creationId xmlns:p14="http://schemas.microsoft.com/office/powerpoint/2010/main" val="9486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6" t="11712" r="10261" b="15224"/>
          <a:stretch/>
        </p:blipFill>
        <p:spPr>
          <a:xfrm>
            <a:off x="1716259" y="523842"/>
            <a:ext cx="8159262" cy="5910234"/>
          </a:xfrm>
        </p:spPr>
      </p:pic>
    </p:spTree>
    <p:extLst>
      <p:ext uri="{BB962C8B-B14F-4D97-AF65-F5344CB8AC3E}">
        <p14:creationId xmlns:p14="http://schemas.microsoft.com/office/powerpoint/2010/main" val="504047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2020-12-02T17:06:04Z</dcterms:created>
  <dcterms:modified xsi:type="dcterms:W3CDTF">2020-12-02T17:09:09Z</dcterms:modified>
</cp:coreProperties>
</file>