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A5C64-BF61-454C-AC90-5ABCE7577A6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6DCC260-C997-4B73-8CF9-259EC5A894C0}">
      <dgm:prSet/>
      <dgm:spPr/>
      <dgm:t>
        <a:bodyPr/>
        <a:lstStyle/>
        <a:p>
          <a:pPr rtl="0"/>
          <a:r>
            <a:rPr lang="en-GB"/>
            <a:t>Reasons of poor reading</a:t>
          </a:r>
          <a:endParaRPr lang="en-US"/>
        </a:p>
      </dgm:t>
    </dgm:pt>
    <dgm:pt modelId="{AB4F1AC6-D4BB-4EFF-AA51-037C1155F024}" type="parTrans" cxnId="{50235741-5479-4C6B-A36A-EB19E14D2B1F}">
      <dgm:prSet/>
      <dgm:spPr/>
      <dgm:t>
        <a:bodyPr/>
        <a:lstStyle/>
        <a:p>
          <a:endParaRPr lang="en-US"/>
        </a:p>
      </dgm:t>
    </dgm:pt>
    <dgm:pt modelId="{896EC2BC-C2ED-4629-A746-EEDAA92EC8BE}" type="sibTrans" cxnId="{50235741-5479-4C6B-A36A-EB19E14D2B1F}">
      <dgm:prSet/>
      <dgm:spPr/>
      <dgm:t>
        <a:bodyPr/>
        <a:lstStyle/>
        <a:p>
          <a:endParaRPr lang="en-US"/>
        </a:p>
      </dgm:t>
    </dgm:pt>
    <dgm:pt modelId="{BA83863C-572B-48AF-84D1-979178C64375}">
      <dgm:prSet/>
      <dgm:spPr/>
      <dgm:t>
        <a:bodyPr/>
        <a:lstStyle/>
        <a:p>
          <a:pPr rtl="0"/>
          <a:r>
            <a:rPr lang="en-GB"/>
            <a:t>Insufficient reading ability of reader</a:t>
          </a:r>
          <a:endParaRPr lang="en-US"/>
        </a:p>
      </dgm:t>
    </dgm:pt>
    <dgm:pt modelId="{2D3AA74F-5D3C-49B6-9396-57A21F9C70D7}" type="parTrans" cxnId="{97411BF8-8693-4752-8147-ABE4E7243D18}">
      <dgm:prSet/>
      <dgm:spPr/>
      <dgm:t>
        <a:bodyPr/>
        <a:lstStyle/>
        <a:p>
          <a:endParaRPr lang="en-US"/>
        </a:p>
      </dgm:t>
    </dgm:pt>
    <dgm:pt modelId="{68FB0BAA-26D2-48AA-A362-3C13E39C252D}" type="sibTrans" cxnId="{97411BF8-8693-4752-8147-ABE4E7243D18}">
      <dgm:prSet/>
      <dgm:spPr/>
      <dgm:t>
        <a:bodyPr/>
        <a:lstStyle/>
        <a:p>
          <a:endParaRPr lang="en-US"/>
        </a:p>
      </dgm:t>
    </dgm:pt>
    <dgm:pt modelId="{54CADD5B-1B47-4D4B-BB6A-F1BBDC884AE3}">
      <dgm:prSet/>
      <dgm:spPr/>
      <dgm:t>
        <a:bodyPr/>
        <a:lstStyle/>
        <a:p>
          <a:pPr rtl="0"/>
          <a:r>
            <a:rPr lang="en-GB"/>
            <a:t>Low/no interest</a:t>
          </a:r>
          <a:endParaRPr lang="en-US"/>
        </a:p>
      </dgm:t>
    </dgm:pt>
    <dgm:pt modelId="{06A13F8D-2511-4745-A45E-1D3EE5A34A06}" type="parTrans" cxnId="{90E7B4A9-48C3-40AF-A3C5-21A7480CAE2C}">
      <dgm:prSet/>
      <dgm:spPr/>
      <dgm:t>
        <a:bodyPr/>
        <a:lstStyle/>
        <a:p>
          <a:endParaRPr lang="en-US"/>
        </a:p>
      </dgm:t>
    </dgm:pt>
    <dgm:pt modelId="{6E37FCE9-EA65-4977-9390-B720C1897D3E}" type="sibTrans" cxnId="{90E7B4A9-48C3-40AF-A3C5-21A7480CAE2C}">
      <dgm:prSet/>
      <dgm:spPr/>
      <dgm:t>
        <a:bodyPr/>
        <a:lstStyle/>
        <a:p>
          <a:endParaRPr lang="en-US"/>
        </a:p>
      </dgm:t>
    </dgm:pt>
    <dgm:pt modelId="{CBD0C487-0F9F-49E4-9BB0-C292922EF3A0}">
      <dgm:prSet/>
      <dgm:spPr/>
      <dgm:t>
        <a:bodyPr/>
        <a:lstStyle/>
        <a:p>
          <a:pPr rtl="0"/>
          <a:r>
            <a:rPr lang="en-GB" dirty="0"/>
            <a:t>Message is against readers’ predispositions</a:t>
          </a:r>
          <a:endParaRPr lang="en-US" dirty="0"/>
        </a:p>
      </dgm:t>
    </dgm:pt>
    <dgm:pt modelId="{583BF3F3-0753-4ED3-81EC-F3B8F0D35132}" type="parTrans" cxnId="{83D53395-8895-4A00-9C99-CCE5ADA3B302}">
      <dgm:prSet/>
      <dgm:spPr/>
      <dgm:t>
        <a:bodyPr/>
        <a:lstStyle/>
        <a:p>
          <a:endParaRPr lang="en-US"/>
        </a:p>
      </dgm:t>
    </dgm:pt>
    <dgm:pt modelId="{B9BD3716-F393-4102-A727-45A265BD935E}" type="sibTrans" cxnId="{83D53395-8895-4A00-9C99-CCE5ADA3B302}">
      <dgm:prSet/>
      <dgm:spPr/>
      <dgm:t>
        <a:bodyPr/>
        <a:lstStyle/>
        <a:p>
          <a:endParaRPr lang="en-US"/>
        </a:p>
      </dgm:t>
    </dgm:pt>
    <dgm:pt modelId="{9E102FF3-4179-43AF-B222-81C0291158F7}">
      <dgm:prSet/>
      <dgm:spPr/>
      <dgm:t>
        <a:bodyPr/>
        <a:lstStyle/>
        <a:p>
          <a:pPr rtl="0"/>
          <a:r>
            <a:rPr lang="en-GB"/>
            <a:t>Poor vocabulary  </a:t>
          </a:r>
          <a:endParaRPr lang="en-US"/>
        </a:p>
      </dgm:t>
    </dgm:pt>
    <dgm:pt modelId="{D2856E5C-66DF-46F7-A8A9-3B8EBB0DC2CF}" type="parTrans" cxnId="{C2DA9E02-4844-47A6-ADA4-392F0CA8C7CA}">
      <dgm:prSet/>
      <dgm:spPr/>
      <dgm:t>
        <a:bodyPr/>
        <a:lstStyle/>
        <a:p>
          <a:endParaRPr lang="en-US"/>
        </a:p>
      </dgm:t>
    </dgm:pt>
    <dgm:pt modelId="{0711823F-6487-4A23-9438-13703199584E}" type="sibTrans" cxnId="{C2DA9E02-4844-47A6-ADA4-392F0CA8C7CA}">
      <dgm:prSet/>
      <dgm:spPr/>
      <dgm:t>
        <a:bodyPr/>
        <a:lstStyle/>
        <a:p>
          <a:endParaRPr lang="en-US"/>
        </a:p>
      </dgm:t>
    </dgm:pt>
    <dgm:pt modelId="{C23F6165-8202-4FE6-BEC9-272862109719}">
      <dgm:prSet/>
      <dgm:spPr/>
      <dgm:t>
        <a:bodyPr/>
        <a:lstStyle/>
        <a:p>
          <a:pPr rtl="0"/>
          <a:r>
            <a:rPr lang="en-GB"/>
            <a:t>Inadequate flow  for reader</a:t>
          </a:r>
          <a:endParaRPr lang="en-US"/>
        </a:p>
      </dgm:t>
    </dgm:pt>
    <dgm:pt modelId="{58F13AEB-F464-4B59-B353-EE0A2F3E435F}" type="parTrans" cxnId="{6F1C8070-865C-4A55-9008-2250BB407950}">
      <dgm:prSet/>
      <dgm:spPr/>
      <dgm:t>
        <a:bodyPr/>
        <a:lstStyle/>
        <a:p>
          <a:endParaRPr lang="en-US"/>
        </a:p>
      </dgm:t>
    </dgm:pt>
    <dgm:pt modelId="{7D42C3FB-D212-4BC7-A6FE-D9AB18227D39}" type="sibTrans" cxnId="{6F1C8070-865C-4A55-9008-2250BB407950}">
      <dgm:prSet/>
      <dgm:spPr/>
      <dgm:t>
        <a:bodyPr/>
        <a:lstStyle/>
        <a:p>
          <a:endParaRPr lang="en-US"/>
        </a:p>
      </dgm:t>
    </dgm:pt>
    <dgm:pt modelId="{396258E3-1739-42E2-8555-A7C8B5F2F660}">
      <dgm:prSet/>
      <dgm:spPr/>
      <dgm:t>
        <a:bodyPr/>
        <a:lstStyle/>
        <a:p>
          <a:pPr rtl="0"/>
          <a:r>
            <a:rPr lang="en-GB"/>
            <a:t>Message has no sense for reader/no logical sequence</a:t>
          </a:r>
          <a:endParaRPr lang="en-US"/>
        </a:p>
      </dgm:t>
    </dgm:pt>
    <dgm:pt modelId="{A0ECDAD6-1EF3-458B-A2F6-ACB05F1FD320}" type="parTrans" cxnId="{C948B3F1-2D70-4361-9489-0E1AE890781E}">
      <dgm:prSet/>
      <dgm:spPr/>
      <dgm:t>
        <a:bodyPr/>
        <a:lstStyle/>
        <a:p>
          <a:endParaRPr lang="en-US"/>
        </a:p>
      </dgm:t>
    </dgm:pt>
    <dgm:pt modelId="{DC0F0119-F435-476A-93E3-2F686376080E}" type="sibTrans" cxnId="{C948B3F1-2D70-4361-9489-0E1AE890781E}">
      <dgm:prSet/>
      <dgm:spPr/>
      <dgm:t>
        <a:bodyPr/>
        <a:lstStyle/>
        <a:p>
          <a:endParaRPr lang="en-US"/>
        </a:p>
      </dgm:t>
    </dgm:pt>
    <dgm:pt modelId="{C833268F-6A06-4B52-BB4E-1778E185E9FE}">
      <dgm:prSet/>
      <dgm:spPr/>
      <dgm:t>
        <a:bodyPr/>
        <a:lstStyle/>
        <a:p>
          <a:pPr rtl="0"/>
          <a:r>
            <a:rPr lang="en-GB"/>
            <a:t>Poor/no paragraphing</a:t>
          </a:r>
          <a:endParaRPr lang="en-US"/>
        </a:p>
      </dgm:t>
    </dgm:pt>
    <dgm:pt modelId="{F60E0744-29A4-471E-8A38-96EFE2C76C4B}" type="parTrans" cxnId="{BFADE8D2-949C-49A1-8523-2233AF6C473E}">
      <dgm:prSet/>
      <dgm:spPr/>
      <dgm:t>
        <a:bodyPr/>
        <a:lstStyle/>
        <a:p>
          <a:endParaRPr lang="en-US"/>
        </a:p>
      </dgm:t>
    </dgm:pt>
    <dgm:pt modelId="{6D7696D3-D45A-440A-9FB9-D26718ECE92A}" type="sibTrans" cxnId="{BFADE8D2-949C-49A1-8523-2233AF6C473E}">
      <dgm:prSet/>
      <dgm:spPr/>
      <dgm:t>
        <a:bodyPr/>
        <a:lstStyle/>
        <a:p>
          <a:endParaRPr lang="en-US"/>
        </a:p>
      </dgm:t>
    </dgm:pt>
    <dgm:pt modelId="{6161DB2E-F86C-413C-B458-EEEBD0FB4672}" type="pres">
      <dgm:prSet presAssocID="{2F8A5C64-BF61-454C-AC90-5ABCE7577A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978586-C424-41BF-8092-53021F7AD130}" type="pres">
      <dgm:prSet presAssocID="{86DCC260-C997-4B73-8CF9-259EC5A894C0}" presName="parentText" presStyleLbl="node1" presStyleIdx="0" presStyleCnt="1" custLinFactNeighborY="-90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9CD71-9031-4065-80AA-B88D897187A4}" type="pres">
      <dgm:prSet presAssocID="{86DCC260-C997-4B73-8CF9-259EC5A894C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EE5B31-27C9-4B52-A701-516EFDADBFCA}" type="presOf" srcId="{C833268F-6A06-4B52-BB4E-1778E185E9FE}" destId="{2FB9CD71-9031-4065-80AA-B88D897187A4}" srcOrd="0" destOrd="6" presId="urn:microsoft.com/office/officeart/2005/8/layout/vList2"/>
    <dgm:cxn modelId="{B40CAFA0-C50D-4588-BAFA-1237CBD1FDA9}" type="presOf" srcId="{2F8A5C64-BF61-454C-AC90-5ABCE7577A63}" destId="{6161DB2E-F86C-413C-B458-EEEBD0FB4672}" srcOrd="0" destOrd="0" presId="urn:microsoft.com/office/officeart/2005/8/layout/vList2"/>
    <dgm:cxn modelId="{90E7B4A9-48C3-40AF-A3C5-21A7480CAE2C}" srcId="{86DCC260-C997-4B73-8CF9-259EC5A894C0}" destId="{54CADD5B-1B47-4D4B-BB6A-F1BBDC884AE3}" srcOrd="1" destOrd="0" parTransId="{06A13F8D-2511-4745-A45E-1D3EE5A34A06}" sibTransId="{6E37FCE9-EA65-4977-9390-B720C1897D3E}"/>
    <dgm:cxn modelId="{D22328AD-6538-4BEE-A266-7E594EAB7DE4}" type="presOf" srcId="{396258E3-1739-42E2-8555-A7C8B5F2F660}" destId="{2FB9CD71-9031-4065-80AA-B88D897187A4}" srcOrd="0" destOrd="5" presId="urn:microsoft.com/office/officeart/2005/8/layout/vList2"/>
    <dgm:cxn modelId="{01CEE85E-A86D-4424-9CE5-FADE7FCF54CF}" type="presOf" srcId="{54CADD5B-1B47-4D4B-BB6A-F1BBDC884AE3}" destId="{2FB9CD71-9031-4065-80AA-B88D897187A4}" srcOrd="0" destOrd="1" presId="urn:microsoft.com/office/officeart/2005/8/layout/vList2"/>
    <dgm:cxn modelId="{1E813EFF-752F-4E17-95BB-0DEEA0E91B14}" type="presOf" srcId="{BA83863C-572B-48AF-84D1-979178C64375}" destId="{2FB9CD71-9031-4065-80AA-B88D897187A4}" srcOrd="0" destOrd="0" presId="urn:microsoft.com/office/officeart/2005/8/layout/vList2"/>
    <dgm:cxn modelId="{97411BF8-8693-4752-8147-ABE4E7243D18}" srcId="{86DCC260-C997-4B73-8CF9-259EC5A894C0}" destId="{BA83863C-572B-48AF-84D1-979178C64375}" srcOrd="0" destOrd="0" parTransId="{2D3AA74F-5D3C-49B6-9396-57A21F9C70D7}" sibTransId="{68FB0BAA-26D2-48AA-A362-3C13E39C252D}"/>
    <dgm:cxn modelId="{189A2FA5-6F48-4E3D-9BB6-43ACF9D901E2}" type="presOf" srcId="{9E102FF3-4179-43AF-B222-81C0291158F7}" destId="{2FB9CD71-9031-4065-80AA-B88D897187A4}" srcOrd="0" destOrd="3" presId="urn:microsoft.com/office/officeart/2005/8/layout/vList2"/>
    <dgm:cxn modelId="{83D53395-8895-4A00-9C99-CCE5ADA3B302}" srcId="{86DCC260-C997-4B73-8CF9-259EC5A894C0}" destId="{CBD0C487-0F9F-49E4-9BB0-C292922EF3A0}" srcOrd="2" destOrd="0" parTransId="{583BF3F3-0753-4ED3-81EC-F3B8F0D35132}" sibTransId="{B9BD3716-F393-4102-A727-45A265BD935E}"/>
    <dgm:cxn modelId="{2E32ED15-2997-45FE-B828-8CB2C43C605D}" type="presOf" srcId="{C23F6165-8202-4FE6-BEC9-272862109719}" destId="{2FB9CD71-9031-4065-80AA-B88D897187A4}" srcOrd="0" destOrd="4" presId="urn:microsoft.com/office/officeart/2005/8/layout/vList2"/>
    <dgm:cxn modelId="{C948B3F1-2D70-4361-9489-0E1AE890781E}" srcId="{86DCC260-C997-4B73-8CF9-259EC5A894C0}" destId="{396258E3-1739-42E2-8555-A7C8B5F2F660}" srcOrd="5" destOrd="0" parTransId="{A0ECDAD6-1EF3-458B-A2F6-ACB05F1FD320}" sibTransId="{DC0F0119-F435-476A-93E3-2F686376080E}"/>
    <dgm:cxn modelId="{6F1C8070-865C-4A55-9008-2250BB407950}" srcId="{86DCC260-C997-4B73-8CF9-259EC5A894C0}" destId="{C23F6165-8202-4FE6-BEC9-272862109719}" srcOrd="4" destOrd="0" parTransId="{58F13AEB-F464-4B59-B353-EE0A2F3E435F}" sibTransId="{7D42C3FB-D212-4BC7-A6FE-D9AB18227D39}"/>
    <dgm:cxn modelId="{DFC82AC0-975A-43F3-8A05-E39D5E708EB4}" type="presOf" srcId="{86DCC260-C997-4B73-8CF9-259EC5A894C0}" destId="{D4978586-C424-41BF-8092-53021F7AD130}" srcOrd="0" destOrd="0" presId="urn:microsoft.com/office/officeart/2005/8/layout/vList2"/>
    <dgm:cxn modelId="{BFADE8D2-949C-49A1-8523-2233AF6C473E}" srcId="{86DCC260-C997-4B73-8CF9-259EC5A894C0}" destId="{C833268F-6A06-4B52-BB4E-1778E185E9FE}" srcOrd="6" destOrd="0" parTransId="{F60E0744-29A4-471E-8A38-96EFE2C76C4B}" sibTransId="{6D7696D3-D45A-440A-9FB9-D26718ECE92A}"/>
    <dgm:cxn modelId="{B1582D98-150C-4E19-916E-EAD8D47BEF10}" type="presOf" srcId="{CBD0C487-0F9F-49E4-9BB0-C292922EF3A0}" destId="{2FB9CD71-9031-4065-80AA-B88D897187A4}" srcOrd="0" destOrd="2" presId="urn:microsoft.com/office/officeart/2005/8/layout/vList2"/>
    <dgm:cxn modelId="{50235741-5479-4C6B-A36A-EB19E14D2B1F}" srcId="{2F8A5C64-BF61-454C-AC90-5ABCE7577A63}" destId="{86DCC260-C997-4B73-8CF9-259EC5A894C0}" srcOrd="0" destOrd="0" parTransId="{AB4F1AC6-D4BB-4EFF-AA51-037C1155F024}" sibTransId="{896EC2BC-C2ED-4629-A746-EEDAA92EC8BE}"/>
    <dgm:cxn modelId="{C2DA9E02-4844-47A6-ADA4-392F0CA8C7CA}" srcId="{86DCC260-C997-4B73-8CF9-259EC5A894C0}" destId="{9E102FF3-4179-43AF-B222-81C0291158F7}" srcOrd="3" destOrd="0" parTransId="{D2856E5C-66DF-46F7-A8A9-3B8EBB0DC2CF}" sibTransId="{0711823F-6487-4A23-9438-13703199584E}"/>
    <dgm:cxn modelId="{1B55D0BE-AADE-4F50-82E7-61CAADAEDFA3}" type="presParOf" srcId="{6161DB2E-F86C-413C-B458-EEEBD0FB4672}" destId="{D4978586-C424-41BF-8092-53021F7AD130}" srcOrd="0" destOrd="0" presId="urn:microsoft.com/office/officeart/2005/8/layout/vList2"/>
    <dgm:cxn modelId="{64090F99-4BEE-4F9B-AD31-6A0AFEB727E3}" type="presParOf" srcId="{6161DB2E-F86C-413C-B458-EEEBD0FB4672}" destId="{2FB9CD71-9031-4065-80AA-B88D897187A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978586-C424-41BF-8092-53021F7AD130}">
      <dsp:nvSpPr>
        <dsp:cNvPr id="0" name=""/>
        <dsp:cNvSpPr/>
      </dsp:nvSpPr>
      <dsp:spPr>
        <a:xfrm>
          <a:off x="0" y="0"/>
          <a:ext cx="91440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kern="1200"/>
            <a:t>Reasons of poor reading</a:t>
          </a:r>
          <a:endParaRPr lang="en-US" sz="3900" kern="1200"/>
        </a:p>
      </dsp:txBody>
      <dsp:txXfrm>
        <a:off x="45663" y="45663"/>
        <a:ext cx="9052674" cy="844089"/>
      </dsp:txXfrm>
    </dsp:sp>
    <dsp:sp modelId="{2FB9CD71-9031-4065-80AA-B88D897187A4}">
      <dsp:nvSpPr>
        <dsp:cNvPr id="0" name=""/>
        <dsp:cNvSpPr/>
      </dsp:nvSpPr>
      <dsp:spPr>
        <a:xfrm>
          <a:off x="0" y="1121867"/>
          <a:ext cx="9144000" cy="3632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49530" rIns="277368" bIns="4953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000" kern="1200"/>
            <a:t>Insufficient reading ability of reader</a:t>
          </a:r>
          <a:endParaRPr lang="en-US" sz="3000" kern="120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000" kern="1200"/>
            <a:t>Low/no interest</a:t>
          </a:r>
          <a:endParaRPr lang="en-US" sz="3000" kern="120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000" kern="1200" dirty="0"/>
            <a:t>Message is against readers’ predispositions</a:t>
          </a:r>
          <a:endParaRPr lang="en-US" sz="3000" kern="1200" dirty="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000" kern="1200"/>
            <a:t>Poor vocabulary  </a:t>
          </a:r>
          <a:endParaRPr lang="en-US" sz="3000" kern="120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000" kern="1200"/>
            <a:t>Inadequate flow  for reader</a:t>
          </a:r>
          <a:endParaRPr lang="en-US" sz="3000" kern="120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000" kern="1200"/>
            <a:t>Message has no sense for reader/no logical sequence</a:t>
          </a:r>
          <a:endParaRPr lang="en-US" sz="3000" kern="120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000" kern="1200"/>
            <a:t>Poor/no paragraphing</a:t>
          </a:r>
          <a:endParaRPr lang="en-US" sz="3000" kern="1200"/>
        </a:p>
      </dsp:txBody>
      <dsp:txXfrm>
        <a:off x="0" y="1121867"/>
        <a:ext cx="9144000" cy="3632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7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1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4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6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3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6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9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5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4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6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7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36EDB-88F5-4D4B-85E7-58C1135491A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12C69-C1D5-4C7D-A07D-96FB012B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7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"/>
            <a:ext cx="9144000" cy="1916831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GB" sz="6000" b="1" dirty="0"/>
              <a:t>Effective reading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24000" y="1916832"/>
          <a:ext cx="9144000" cy="4941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5878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"/>
            <a:ext cx="7886700" cy="6176963"/>
          </a:xfrm>
        </p:spPr>
        <p:txBody>
          <a:bodyPr/>
          <a:lstStyle/>
          <a:p>
            <a:pPr marL="0" indent="0">
              <a:buNone/>
            </a:pPr>
            <a:r>
              <a:rPr lang="en-GB" sz="3200" dirty="0"/>
              <a:t>8.</a:t>
            </a:r>
            <a:r>
              <a:rPr lang="en-GB" dirty="0"/>
              <a:t> </a:t>
            </a:r>
            <a:r>
              <a:rPr lang="en-GB" sz="3600" dirty="0"/>
              <a:t>Selective reading habit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9. Difficult/new subject matter for reader</a:t>
            </a:r>
          </a:p>
        </p:txBody>
      </p:sp>
    </p:spTree>
    <p:extLst>
      <p:ext uri="{BB962C8B-B14F-4D97-AF65-F5344CB8AC3E}">
        <p14:creationId xmlns:p14="http://schemas.microsoft.com/office/powerpoint/2010/main" val="373169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Tips for improving reading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GB" dirty="0"/>
              <a:t>Increase vocabulary</a:t>
            </a:r>
          </a:p>
          <a:p>
            <a:r>
              <a:rPr lang="en-GB" dirty="0"/>
              <a:t>Carefully read</a:t>
            </a:r>
          </a:p>
          <a:p>
            <a:r>
              <a:rPr lang="en-GB" dirty="0"/>
              <a:t>Look for contextual clues</a:t>
            </a:r>
          </a:p>
          <a:p>
            <a:r>
              <a:rPr lang="en-GB" dirty="0"/>
              <a:t>Learn grammatical functions</a:t>
            </a:r>
          </a:p>
          <a:p>
            <a:r>
              <a:rPr lang="en-GB" dirty="0"/>
              <a:t>Do not waste time to figure out the meaning</a:t>
            </a:r>
          </a:p>
          <a:p>
            <a:r>
              <a:rPr lang="en-GB" dirty="0"/>
              <a:t>Recognise the reference words</a:t>
            </a:r>
          </a:p>
          <a:p>
            <a:r>
              <a:rPr lang="en-GB" dirty="0"/>
              <a:t>Read for meaning</a:t>
            </a:r>
          </a:p>
          <a:p>
            <a:r>
              <a:rPr lang="en-GB" dirty="0"/>
              <a:t>Observe the flow of ideas</a:t>
            </a:r>
          </a:p>
          <a:p>
            <a:r>
              <a:rPr lang="en-GB" dirty="0"/>
              <a:t>Draw logical inference</a:t>
            </a:r>
          </a:p>
          <a:p>
            <a:r>
              <a:rPr lang="en-GB" dirty="0"/>
              <a:t>Understanding should be there </a:t>
            </a:r>
          </a:p>
          <a:p>
            <a:r>
              <a:rPr lang="en-GB" dirty="0"/>
              <a:t>Inferential skill</a:t>
            </a:r>
          </a:p>
          <a:p>
            <a:r>
              <a:rPr lang="en-GB" dirty="0"/>
              <a:t>Make reading a regular feature of your life</a:t>
            </a:r>
          </a:p>
        </p:txBody>
      </p:sp>
    </p:spTree>
    <p:extLst>
      <p:ext uri="{BB962C8B-B14F-4D97-AF65-F5344CB8AC3E}">
        <p14:creationId xmlns:p14="http://schemas.microsoft.com/office/powerpoint/2010/main" val="158717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Effective reading</vt:lpstr>
      <vt:lpstr>PowerPoint Presentation</vt:lpstr>
      <vt:lpstr>Tips for improving reading skills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reading</dc:title>
  <dc:creator>Saima</dc:creator>
  <cp:lastModifiedBy>Saima</cp:lastModifiedBy>
  <cp:revision>1</cp:revision>
  <dcterms:created xsi:type="dcterms:W3CDTF">2020-05-02T19:02:14Z</dcterms:created>
  <dcterms:modified xsi:type="dcterms:W3CDTF">2020-05-02T19:02:29Z</dcterms:modified>
</cp:coreProperties>
</file>