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57" r:id="rId5"/>
    <p:sldId id="262" r:id="rId6"/>
    <p:sldId id="259" r:id="rId7"/>
    <p:sldId id="258" r:id="rId8"/>
    <p:sldId id="261" r:id="rId9"/>
    <p:sldId id="260" r:id="rId10"/>
    <p:sldId id="265" r:id="rId11"/>
    <p:sldId id="266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4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4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3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9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42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2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9039-6A54-4F57-97B3-B5F7108DAF5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BA85-67FE-43B6-BDBE-723C723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1275"/>
            <a:ext cx="9144001" cy="17907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Concept of Addition and Subtraction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Education-V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(EDU-511)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5065567"/>
            <a:ext cx="6858000" cy="70138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5" y="3143194"/>
            <a:ext cx="1774247" cy="17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Properties :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36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57114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9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Addition 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   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2209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5113"/>
            <a:ext cx="403860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6069"/>
            <a:ext cx="3333750" cy="24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6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Borrow in subtraction: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Borrowing is a two-step process: 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Subtract 1 from the top number in the column directly to the left.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Cross out the number you're borrowing from, subtract 1, and write the answer above the number you crossed out.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715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7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85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0"/>
            <a:ext cx="5715000" cy="1219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Concept of Addition and Subtraction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1"/>
            <a:ext cx="8153400" cy="5257800"/>
          </a:xfrm>
        </p:spPr>
        <p:txBody>
          <a:bodyPr>
            <a:normAutofit fontScale="62500" lnSpcReduction="20000"/>
          </a:bodyPr>
          <a:lstStyle/>
          <a:p>
            <a:endParaRPr lang="en-US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Areeba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Zulfiqar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(BEUD18M030)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Teaching of  Mathematics (EDU-511)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BS Education (semester 5)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en-US" sz="36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6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Department of Education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University of Sargodha , 40100 Sargodha , Pakistan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October 2020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2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Concept of Addition and Subtraction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Addition :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Addition is the "putting together" of two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groups of objects.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Finding how many in all.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Subtraction :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Subtraction tells "how many are left“.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how many are left.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math, to subtract means to take away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from a group or a number of things.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81150"/>
            <a:ext cx="3581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5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0" y="0"/>
            <a:ext cx="91973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1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6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20574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Importance of Addition: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 matter what your age, but addition is and will always be a part of your life.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Shopping.  (Going shopping means that you are going to spend some         money, we need to use addition to get right amount)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Ordering. (no of stock we need)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Computers &amp; Calculators.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in math we put two numbers  together to find out that how many are they all ?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2+2 = 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Arithmetic. (adding something to our daily routine)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literature and daily living. ( no of books 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Building a family.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Birthdays and events.</a:t>
            </a:r>
            <a:endParaRPr lang="en-US" sz="2000" dirty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533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3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Properties of addition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There are three properties of addition: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Commutative property of addition: 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Changing the order of things or numbers does not  change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Associative property of addition: </a:t>
            </a:r>
          </a:p>
          <a:p>
            <a:pPr marL="0" indent="0"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Changing the grouping  does not change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Identity property of addition:</a:t>
            </a:r>
          </a:p>
          <a:p>
            <a:pPr marL="0" indent="0"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of 0 and any number is that number.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* 2+0 or  0+2  is equal to 2.</a:t>
            </a:r>
          </a:p>
        </p:txBody>
      </p:sp>
    </p:spTree>
    <p:extLst>
      <p:ext uri="{BB962C8B-B14F-4D97-AF65-F5344CB8AC3E}">
        <p14:creationId xmlns:p14="http://schemas.microsoft.com/office/powerpoint/2010/main" val="105139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781800" cy="28495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Importance of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Subtraction is an important tool we use to help us find out what is left ,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when taking one number away from another.</a:t>
            </a:r>
          </a:p>
          <a:p>
            <a:pPr marL="0" indent="0"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example :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If Lauren has Rs.23 and spends Rs.12 on a new shirt, we                                               can use subtraction to find out how much money Lauren has left.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 , here are some reasons that why is subtraction important in our lives.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Career choices.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Teamwork. ( take players off the field 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49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0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76600" cy="102076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Continue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Balance.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Brain storming. ( foundation of ideas )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Dentist and teeth. ( subtraction of extra tooth )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Knowledge. </a:t>
            </a:r>
          </a:p>
          <a:p>
            <a:pPr marL="0" indent="0"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Gardening.( subtraction of plants 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4876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9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309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Concept of Addition and Subtraction  BS Education-V Teaching Mathematics (EDU-511)</vt:lpstr>
      <vt:lpstr>      Concept of Addition and Subtraction     </vt:lpstr>
      <vt:lpstr>Concept of Addition and Subtraction </vt:lpstr>
      <vt:lpstr>PowerPoint Presentation</vt:lpstr>
      <vt:lpstr>PowerPoint Presentation</vt:lpstr>
      <vt:lpstr>    Importance of Addition: </vt:lpstr>
      <vt:lpstr>Properties of addition :</vt:lpstr>
      <vt:lpstr>   Importance of Subtraction</vt:lpstr>
      <vt:lpstr>Continue :</vt:lpstr>
      <vt:lpstr>Properties :</vt:lpstr>
      <vt:lpstr>Examples:</vt:lpstr>
      <vt:lpstr>Borrow in subtraction: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BS . Education ( 5th )</dc:title>
  <dc:creator>haseeb malik</dc:creator>
  <cp:lastModifiedBy>ABC</cp:lastModifiedBy>
  <cp:revision>24</cp:revision>
  <dcterms:created xsi:type="dcterms:W3CDTF">2020-10-22T18:20:42Z</dcterms:created>
  <dcterms:modified xsi:type="dcterms:W3CDTF">2020-12-11T17:55:24Z</dcterms:modified>
</cp:coreProperties>
</file>