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A59076-548B-4358-8668-17DBD865788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E49BD97-AC29-42B3-AB04-C817E36E51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3</a:t>
            </a:r>
          </a:p>
          <a:p>
            <a:r>
              <a:rPr lang="en-US" dirty="0" smtClean="0"/>
              <a:t>Course Instructor: Ms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Development </a:t>
            </a:r>
            <a:r>
              <a:rPr smtClean="0"/>
              <a:t>Support </a:t>
            </a:r>
            <a:r>
              <a:rPr smtClean="0"/>
              <a:t>Communication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Pakistan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enter </a:t>
            </a:r>
            <a:r>
              <a:rPr lang="en-US" dirty="0" smtClean="0"/>
              <a:t>for Communication Programs-IP </a:t>
            </a:r>
            <a:r>
              <a:rPr lang="en-US" dirty="0" err="1" smtClean="0"/>
              <a:t>Comm</a:t>
            </a:r>
            <a:endParaRPr lang="en-US" dirty="0" smtClean="0"/>
          </a:p>
          <a:p>
            <a:pPr lvl="1"/>
            <a:r>
              <a:rPr lang="en-US" dirty="0" smtClean="0"/>
              <a:t>jazz-CSR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1950s</a:t>
            </a:r>
          </a:p>
          <a:p>
            <a:endParaRPr lang="en-US" dirty="0" smtClean="0"/>
          </a:p>
          <a:p>
            <a:r>
              <a:rPr lang="en-US" dirty="0" smtClean="0"/>
              <a:t> World bank, UN, NGOs</a:t>
            </a:r>
          </a:p>
          <a:p>
            <a:pPr lvl="1"/>
            <a:r>
              <a:rPr lang="en-US" dirty="0" smtClean="0"/>
              <a:t>loans taken</a:t>
            </a:r>
          </a:p>
          <a:p>
            <a:pPr lvl="1"/>
            <a:r>
              <a:rPr lang="en-US" dirty="0" smtClean="0"/>
              <a:t>development </a:t>
            </a:r>
          </a:p>
          <a:p>
            <a:pPr lvl="1"/>
            <a:r>
              <a:rPr lang="en-US" dirty="0" smtClean="0"/>
              <a:t>not much improvement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Plans failed</a:t>
            </a:r>
          </a:p>
          <a:p>
            <a:pPr lvl="1"/>
            <a:r>
              <a:rPr lang="en-US" dirty="0" smtClean="0"/>
              <a:t> places vary</a:t>
            </a:r>
          </a:p>
          <a:p>
            <a:pPr lvl="2"/>
            <a:r>
              <a:rPr lang="en-US" dirty="0" smtClean="0"/>
              <a:t> climate</a:t>
            </a:r>
          </a:p>
          <a:p>
            <a:pPr lvl="2"/>
            <a:r>
              <a:rPr lang="en-US" dirty="0" smtClean="0"/>
              <a:t> environment</a:t>
            </a:r>
          </a:p>
          <a:p>
            <a:pPr lvl="2"/>
            <a:r>
              <a:rPr lang="en-US" dirty="0" smtClean="0"/>
              <a:t> thinking concept</a:t>
            </a:r>
          </a:p>
          <a:p>
            <a:pPr lvl="2"/>
            <a:r>
              <a:rPr lang="en-US" dirty="0" smtClean="0"/>
              <a:t> culture</a:t>
            </a:r>
          </a:p>
          <a:p>
            <a:pPr lvl="2"/>
            <a:r>
              <a:rPr lang="en-US" dirty="0" smtClean="0"/>
              <a:t> traditions</a:t>
            </a:r>
          </a:p>
          <a:p>
            <a:pPr lvl="2"/>
            <a:r>
              <a:rPr lang="en-US" dirty="0" smtClean="0"/>
              <a:t> education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				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dirty="0" smtClean="0"/>
              <a:t>Strategies </a:t>
            </a:r>
            <a:r>
              <a:rPr lang="en-US" dirty="0" smtClean="0"/>
              <a:t>reorganized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4076700" y="4229100"/>
            <a:ext cx="1143000" cy="609600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1960s</a:t>
            </a:r>
          </a:p>
          <a:p>
            <a:endParaRPr lang="en-US" dirty="0" smtClean="0"/>
          </a:p>
          <a:p>
            <a:r>
              <a:rPr lang="en-US" dirty="0" smtClean="0"/>
              <a:t> DSC</a:t>
            </a:r>
          </a:p>
          <a:p>
            <a:pPr lvl="1" algn="just"/>
            <a:r>
              <a:rPr lang="en-US" dirty="0" smtClean="0"/>
              <a:t> Erskine Childers-Info Officer at UNDP</a:t>
            </a:r>
          </a:p>
          <a:p>
            <a:pPr lvl="1" algn="just"/>
            <a:r>
              <a:rPr lang="en-US" dirty="0" smtClean="0"/>
              <a:t> Developers and programmers cannot enforce change. It is the person who knows the art of communication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“Development Support Communication (DSC) is specifically designed communication strategies which support of particular development program.”</a:t>
            </a:r>
          </a:p>
          <a:p>
            <a:pPr algn="r">
              <a:buNone/>
            </a:pPr>
            <a:r>
              <a:rPr lang="en-US" dirty="0" smtClean="0"/>
              <a:t>Erskine Childers</a:t>
            </a:r>
          </a:p>
          <a:p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 “Development Communication refers to the uses of which communication is put in order to further development. Such applications are intended to either further development in a general way, such as by increasing the level of the mass media exposure among nation's citizens, in order to create a favorable climate for development, or to support a specific program or project, this type of development communication is often termed as development support communication.”</a:t>
            </a:r>
          </a:p>
          <a:p>
            <a:pPr algn="just">
              <a:buNone/>
            </a:pPr>
            <a:r>
              <a:rPr lang="en-US" dirty="0" smtClean="0"/>
              <a:t>								Rogers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 of DSC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Ideas defining philosophy of DSC</a:t>
            </a:r>
          </a:p>
          <a:p>
            <a:pPr lvl="1"/>
            <a:r>
              <a:rPr lang="en-US" dirty="0" smtClean="0"/>
              <a:t> message exchange</a:t>
            </a:r>
          </a:p>
          <a:p>
            <a:pPr lvl="1"/>
            <a:r>
              <a:rPr lang="en-US" dirty="0" smtClean="0"/>
              <a:t> need and importance of message</a:t>
            </a:r>
          </a:p>
          <a:p>
            <a:pPr lvl="1"/>
            <a:r>
              <a:rPr lang="en-US" dirty="0" smtClean="0"/>
              <a:t> specifically designed communication strategies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Limited Universe- micro level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Goal oriented and concerned with effects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Message oriented- carefully designed content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Cultural based means of communication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Interactive and participatory</a:t>
            </a:r>
          </a:p>
          <a:p>
            <a:endParaRPr lang="en-US" dirty="0" smtClean="0"/>
          </a:p>
          <a:p>
            <a:r>
              <a:rPr lang="en-US" dirty="0" smtClean="0"/>
              <a:t> variables can be isolated-research is easy</a:t>
            </a:r>
          </a:p>
          <a:p>
            <a:endParaRPr lang="en-US" dirty="0" smtClean="0"/>
          </a:p>
          <a:p>
            <a:r>
              <a:rPr lang="en-US" dirty="0" smtClean="0"/>
              <a:t> gained credibility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</TotalTime>
  <Words>258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Development Support Communication</vt:lpstr>
      <vt:lpstr>Background</vt:lpstr>
      <vt:lpstr>Continued…</vt:lpstr>
      <vt:lpstr>Continued…</vt:lpstr>
      <vt:lpstr>Definition</vt:lpstr>
      <vt:lpstr>Continued…</vt:lpstr>
      <vt:lpstr>Philosophy of DSC</vt:lpstr>
      <vt:lpstr>Characteristics</vt:lpstr>
      <vt:lpstr>Continued…</vt:lpstr>
      <vt:lpstr>Examples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Suppot Communication</dc:title>
  <dc:creator>Olive</dc:creator>
  <cp:lastModifiedBy>Olive</cp:lastModifiedBy>
  <cp:revision>22</cp:revision>
  <dcterms:created xsi:type="dcterms:W3CDTF">2020-10-08T06:01:13Z</dcterms:created>
  <dcterms:modified xsi:type="dcterms:W3CDTF">2020-10-19T07:32:06Z</dcterms:modified>
</cp:coreProperties>
</file>