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7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C193-D30F-4B7A-8956-32E4F6D9D2C9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8B1-B6D3-4578-932F-6AE7124E5E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B528-7684-4A37-99F6-46340DCC2B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9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1DAB-B868-4EEB-BD54-B9BAB6F58361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674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85763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20059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05458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86961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2906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6332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64383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62426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237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 noProof="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1469-2D5F-4CF6-9A65-876A4BCDDACA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08521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553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221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637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1167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000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164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139DA8-D636-4336-B416-25DD0050B639}" type="datetime8">
              <a:rPr lang="en-US" noProof="0" smtClean="0"/>
              <a:t>3/16/2020 5:01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noProof="0" smtClean="0"/>
              <a:t>Add a footer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19ED-7CFA-4AF2-BE7E-6017F4B12C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7119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673" r:id="rId18"/>
    <p:sldLayoutId id="2147483677" r:id="rId19"/>
    <p:sldLayoutId id="2147483674" r:id="rId20"/>
    <p:sldLayoutId id="2147483679" r:id="rId21"/>
    <p:sldLayoutId id="2147483678" r:id="rId22"/>
    <p:sldLayoutId id="2147483676" r:id="rId23"/>
    <p:sldLayoutId id="2147483675" r:id="rId24"/>
    <p:sldLayoutId id="2147483682" r:id="rId25"/>
    <p:sldLayoutId id="2147483681" r:id="rId26"/>
    <p:sldLayoutId id="2147483680" r:id="rId2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cher">
            <a:extLst>
              <a:ext uri="{FF2B5EF4-FFF2-40B4-BE49-F238E27FC236}">
                <a16:creationId xmlns=""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Welcome to </a:t>
            </a:r>
            <a:br>
              <a:rPr lang="en-US" sz="8000" dirty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MATH-434</a:t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SPECIAL FUNCTION</a:t>
            </a:r>
            <a:endParaRPr lang="en-US" sz="800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endParaRPr lang="en-US" sz="3200" dirty="0" smtClean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800" dirty="0" smtClean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128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Teacher : Nida Ibrar </a:t>
            </a:r>
          </a:p>
          <a:p>
            <a:pPr>
              <a:lnSpc>
                <a:spcPct val="100000"/>
              </a:lnSpc>
            </a:pPr>
            <a:r>
              <a:rPr lang="en-US" sz="128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Department of Mathematics</a:t>
            </a:r>
          </a:p>
          <a:p>
            <a:pPr>
              <a:lnSpc>
                <a:spcPct val="100000"/>
              </a:lnSpc>
            </a:pPr>
            <a:r>
              <a:rPr lang="en-US" sz="12800" b="1" dirty="0" smtClean="0">
                <a:solidFill>
                  <a:schemeClr val="tx1"/>
                </a:solidFill>
                <a:cs typeface="Segoe UI" panose="020B0502040204020203" pitchFamily="34" charset="0"/>
              </a:rPr>
              <a:t>University of Sargodha</a:t>
            </a:r>
            <a:endParaRPr lang="en-US" sz="12800" b="1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=""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98C1723-6BE3-4292-90F2-43C7A22F5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311215" y="914400"/>
            <a:ext cx="9879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Home Task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5203" y="1610551"/>
                <a:ext cx="7672420" cy="627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−)−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3" y="1610551"/>
                <a:ext cx="7672420" cy="6272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miley Face 7"/>
          <p:cNvSpPr/>
          <p:nvPr/>
        </p:nvSpPr>
        <p:spPr>
          <a:xfrm>
            <a:off x="4175186" y="4641011"/>
            <a:ext cx="1777041" cy="17425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427" y="4727275"/>
            <a:ext cx="8825658" cy="17080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CONTIGUOUS FUNCTION</a:t>
            </a:r>
            <a:br>
              <a:rPr lang="en-US" sz="2400" b="1" dirty="0" smtClean="0"/>
            </a:br>
            <a:r>
              <a:rPr lang="en-US" sz="2400" b="1" dirty="0" smtClean="0"/>
              <a:t>DEF:-</a:t>
            </a:r>
            <a:br>
              <a:rPr lang="en-US" sz="2400" b="1" dirty="0" smtClean="0"/>
            </a:br>
            <a:r>
              <a:rPr lang="en-US" sz="2400" b="1" dirty="0" smtClean="0"/>
              <a:t>A Function is said to be Contiguous function F(a, b;c;z),  if it is obtained  by increasing and decreasing  one of the three parameter functions (a,b,c) by unity, there are six contiguous  functions to F</a:t>
            </a:r>
            <a:br>
              <a:rPr lang="en-US" sz="2400" b="1" dirty="0" smtClean="0"/>
            </a:br>
            <a:r>
              <a:rPr lang="en-US" sz="2400" b="1" dirty="0" smtClean="0"/>
              <a:t>F(a+) , F(a-), F(b+), F(b-), F(c+), F(c-) these contiguous function defined by Guass.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CONTIGUOUS FUNCTION RELATION</a:t>
            </a:r>
            <a:br>
              <a:rPr lang="en-US" sz="2400" b="1" dirty="0" smtClean="0"/>
            </a:br>
            <a:r>
              <a:rPr lang="en-US" sz="2400" b="1" dirty="0" smtClean="0"/>
              <a:t>The combination  of F and two contiguous function is call contiguous relation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427" y="295729"/>
            <a:ext cx="8825658" cy="8614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SPECIAL FUNCTION         CONTIGUOUS FUNCTIONS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8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r>
              <a:rPr lang="en-US" dirty="0"/>
              <a:t>CONTIGUOUS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295351"/>
              </p:ext>
            </p:extLst>
          </p:nvPr>
        </p:nvGraphicFramePr>
        <p:xfrm>
          <a:off x="1328738" y="1098550"/>
          <a:ext cx="80391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2082600" imgH="1218960" progId="Equation.DSMT4">
                  <p:embed/>
                </p:oleObj>
              </mc:Choice>
              <mc:Fallback>
                <p:oleObj name="Equation" r:id="rId3" imgW="20826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738" y="1098550"/>
                        <a:ext cx="8039100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5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4</a:t>
            </a:fld>
            <a:endParaRPr lang="en-US" noProof="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13946"/>
              </p:ext>
            </p:extLst>
          </p:nvPr>
        </p:nvGraphicFramePr>
        <p:xfrm>
          <a:off x="423375" y="571860"/>
          <a:ext cx="5821363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282680" imgH="1168200" progId="Equation.DSMT4">
                  <p:embed/>
                </p:oleObj>
              </mc:Choice>
              <mc:Fallback>
                <p:oleObj name="Equation" r:id="rId4" imgW="12826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375" y="571860"/>
                        <a:ext cx="5821363" cy="253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2657" y="679572"/>
            <a:ext cx="588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is complete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53606" y="3103923"/>
                <a:ext cx="3407799" cy="1073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06" y="3103923"/>
                <a:ext cx="3407799" cy="10733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83989" y="4811939"/>
                <a:ext cx="36810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89" y="4811939"/>
                <a:ext cx="368109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16393" r="-332" b="-18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193749" y="4442303"/>
                <a:ext cx="2582309" cy="1073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49" y="4442303"/>
                <a:ext cx="2582309" cy="1073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249278" y="4661016"/>
                <a:ext cx="2498659" cy="635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278" y="4661016"/>
                <a:ext cx="2498659" cy="635880"/>
              </a:xfrm>
              <a:prstGeom prst="rect">
                <a:avLst/>
              </a:prstGeom>
              <a:blipFill rotWithShape="0">
                <a:blip r:embed="rId9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1162" y="5872280"/>
            <a:ext cx="519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Similarly to find the  F(b+),  F(c-)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18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5</a:t>
            </a:fld>
            <a:endParaRPr lang="en-US" noProof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01099"/>
              </p:ext>
            </p:extLst>
          </p:nvPr>
        </p:nvGraphicFramePr>
        <p:xfrm>
          <a:off x="7634739" y="1197735"/>
          <a:ext cx="4303975" cy="549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717640" imgH="4368600" progId="Equation.DSMT4">
                  <p:embed/>
                </p:oleObj>
              </mc:Choice>
              <mc:Fallback>
                <p:oleObj name="Equation" r:id="rId3" imgW="2717640" imgH="436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4739" y="1197735"/>
                        <a:ext cx="4303975" cy="549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0332" y="295728"/>
                <a:ext cx="34160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32" y="295728"/>
                <a:ext cx="341606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8333" r="-4464" b="-1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74942" y="295728"/>
                <a:ext cx="3137269" cy="3114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end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−)=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−1+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nary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942" y="295728"/>
                <a:ext cx="3137269" cy="31148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6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310551" y="586596"/>
            <a:ext cx="971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Contiguous Function Relations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0550" y="1547268"/>
                <a:ext cx="6349041" cy="328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(+)−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endChr m:val="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d>
                                      <m:dPr>
                                        <m:end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+)−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0" y="1547268"/>
                <a:ext cx="6349041" cy="32803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8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7</a:t>
            </a:fld>
            <a:endParaRPr lang="en-US" noProof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270048"/>
              </p:ext>
            </p:extLst>
          </p:nvPr>
        </p:nvGraphicFramePr>
        <p:xfrm>
          <a:off x="2768600" y="2081213"/>
          <a:ext cx="416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4165560" imgH="761760" progId="Equation.DSMT4">
                  <p:embed/>
                </p:oleObj>
              </mc:Choice>
              <mc:Fallback>
                <p:oleObj name="Equation" r:id="rId3" imgW="41655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8600" y="2081213"/>
                        <a:ext cx="4165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2991" y="679572"/>
                <a:ext cx="4565609" cy="549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+1)=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(+)−(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d>
                                      <m:dPr>
                                        <m:end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−1)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+)−(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1" y="679572"/>
                <a:ext cx="4565609" cy="54939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0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8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7202" y="0"/>
                <a:ext cx="7771423" cy="7424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end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+)−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−1)!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end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begChr m:val="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)(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nary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)(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nary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2" y="0"/>
                <a:ext cx="7771423" cy="74240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0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803927"/>
              </p:ext>
            </p:extLst>
          </p:nvPr>
        </p:nvGraphicFramePr>
        <p:xfrm>
          <a:off x="2768600" y="360363"/>
          <a:ext cx="41656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4165560" imgH="4203360" progId="Equation.DSMT4">
                  <p:embed/>
                </p:oleObj>
              </mc:Choice>
              <mc:Fallback>
                <p:oleObj name="Equation" r:id="rId3" imgW="4165560" imgH="420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8600" y="360363"/>
                        <a:ext cx="41656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4277" y="295729"/>
                <a:ext cx="6654194" cy="2409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grow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num>
                              <m:den>
                                <m:d>
                                  <m:dPr>
                                    <m:end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77" y="295729"/>
                <a:ext cx="6654194" cy="24091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018867"/>
                <a:ext cx="9765102" cy="188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+)=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+)−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18867"/>
                <a:ext cx="9765102" cy="18899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5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6DFB17-E262-4301-8AA5-FCE7109ED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6B2BE6-8FE9-4318-AA40-8F70CEED6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39AE0-32C9-4F1D-B08C-0B8B9BAFC18D}">
  <ds:schemaRefs>
    <ds:schemaRef ds:uri="http://purl.org/dc/dcmitype/"/>
    <ds:schemaRef ds:uri="http://purl.org/dc/elements/1.1/"/>
    <ds:schemaRef ds:uri="71af3243-3dd4-4a8d-8c0d-dd76da1f02a5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68</Words>
  <Application>Microsoft Office PowerPoint</Application>
  <PresentationFormat>Widescreen</PresentationFormat>
  <Paragraphs>36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Segoe UI</vt:lpstr>
      <vt:lpstr>Times New Roman</vt:lpstr>
      <vt:lpstr>Wingdings</vt:lpstr>
      <vt:lpstr>Wingdings 3</vt:lpstr>
      <vt:lpstr>Ion</vt:lpstr>
      <vt:lpstr>Equation</vt:lpstr>
      <vt:lpstr>Welcome to  MATH-434 SPECIAL FUNCTION</vt:lpstr>
      <vt:lpstr>CONTIGUOUS FUNCTION DEF:- A Function is said to be Contiguous function F(a, b;c;z),  if it is obtained  by increasing and decreasing  one of the three parameter functions (a,b,c) by unity, there are six contiguous  functions to F F(a+) , F(a-), F(b+), F(b-), F(c+), F(c-) these contiguous function defined by Guass.  CONTIGUOUS FUNCTION RELATION The combination  of F and two contiguous function is call contiguous relation  </vt:lpstr>
      <vt:lpstr>CONTIGUOUS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CONTIGUOUS FUNCTIONS</dc:title>
  <dc:creator/>
  <cp:lastModifiedBy/>
  <cp:revision>1</cp:revision>
  <dcterms:created xsi:type="dcterms:W3CDTF">2020-03-16T09:48:32Z</dcterms:created>
  <dcterms:modified xsi:type="dcterms:W3CDTF">2020-03-16T12:13:46Z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