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1" r:id="rId2"/>
    <p:sldId id="270" r:id="rId3"/>
    <p:sldId id="256" r:id="rId4"/>
    <p:sldId id="257" r:id="rId5"/>
    <p:sldId id="272" r:id="rId6"/>
    <p:sldId id="273" r:id="rId7"/>
    <p:sldId id="274" r:id="rId8"/>
    <p:sldId id="258" r:id="rId9"/>
    <p:sldId id="259" r:id="rId10"/>
    <p:sldId id="260" r:id="rId11"/>
    <p:sldId id="261" r:id="rId12"/>
    <p:sldId id="262" r:id="rId13"/>
    <p:sldId id="263" r:id="rId14"/>
    <p:sldId id="275" r:id="rId15"/>
    <p:sldId id="264" r:id="rId16"/>
    <p:sldId id="265" r:id="rId17"/>
    <p:sldId id="266" r:id="rId18"/>
    <p:sldId id="267" r:id="rId19"/>
    <p:sldId id="269" r:id="rId20"/>
    <p:sldId id="26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5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BB77273-9298-4A7A-AA12-3B5914B4257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93EC381-02C1-4D04-8B04-639870997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5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7273-9298-4A7A-AA12-3B5914B4257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C381-02C1-4D04-8B04-639870997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1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7273-9298-4A7A-AA12-3B5914B4257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C381-02C1-4D04-8B04-639870997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18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7273-9298-4A7A-AA12-3B5914B4257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C381-02C1-4D04-8B04-639870997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21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7273-9298-4A7A-AA12-3B5914B4257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C381-02C1-4D04-8B04-639870997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10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7273-9298-4A7A-AA12-3B5914B4257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C381-02C1-4D04-8B04-639870997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50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7273-9298-4A7A-AA12-3B5914B4257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C381-02C1-4D04-8B04-639870997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18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BB77273-9298-4A7A-AA12-3B5914B4257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C381-02C1-4D04-8B04-639870997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1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BB77273-9298-4A7A-AA12-3B5914B4257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C381-02C1-4D04-8B04-639870997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9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7273-9298-4A7A-AA12-3B5914B4257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C381-02C1-4D04-8B04-639870997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3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7273-9298-4A7A-AA12-3B5914B4257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C381-02C1-4D04-8B04-639870997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9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7273-9298-4A7A-AA12-3B5914B4257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C381-02C1-4D04-8B04-639870997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0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7273-9298-4A7A-AA12-3B5914B4257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C381-02C1-4D04-8B04-639870997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3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7273-9298-4A7A-AA12-3B5914B4257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C381-02C1-4D04-8B04-639870997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8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7273-9298-4A7A-AA12-3B5914B4257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C381-02C1-4D04-8B04-639870997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5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7273-9298-4A7A-AA12-3B5914B4257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C381-02C1-4D04-8B04-639870997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4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7273-9298-4A7A-AA12-3B5914B4257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C381-02C1-4D04-8B04-639870997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1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BB77273-9298-4A7A-AA12-3B5914B42576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93EC381-02C1-4D04-8B04-639870997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3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1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6254"/>
            <a:ext cx="12192000" cy="669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2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67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982"/>
            <a:ext cx="12192000" cy="67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7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linical Assessment&#10; A detailed bowel history is&#10;needed:&#10;1) Age of the child at toilet&#10;training.&#10;2) Frequency of bowel&#10;mo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64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713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82" y="96982"/>
            <a:ext cx="12095018" cy="67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2" y="0"/>
            <a:ext cx="11984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3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22868"/>
            <a:ext cx="11707091" cy="66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3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7818"/>
            <a:ext cx="11845636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6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66254"/>
            <a:ext cx="12025745" cy="669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5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2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0836"/>
            <a:ext cx="12025745" cy="674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8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544"/>
            <a:ext cx="11353800" cy="67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1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0837"/>
            <a:ext cx="12192000" cy="676101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982"/>
            <a:ext cx="12192000" cy="67610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84" y="110838"/>
            <a:ext cx="12083716" cy="674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2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 Anatomical factors:&#10;1) Hirschsprung`s disease.&#10;2) Anal stenosis.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015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982" y="250236"/>
            <a:ext cx="12095018" cy="666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6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256" y="0"/>
            <a:ext cx="119149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8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21</cp:revision>
  <dcterms:created xsi:type="dcterms:W3CDTF">2020-07-22T02:16:01Z</dcterms:created>
  <dcterms:modified xsi:type="dcterms:W3CDTF">2020-07-29T05:51:46Z</dcterms:modified>
</cp:coreProperties>
</file>