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26-Apr-20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26-Apr-20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26-Apr-20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26-Apr-20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26-Apr-20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26-Apr-20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26-Apr-20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26-Apr-20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26-Apr-20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alancesmb.com/the-7-best-places-to-find-clients-2948330" TargetMode="External"/><Relationship Id="rId2" Type="http://schemas.openxmlformats.org/officeDocument/2006/relationships/hyperlink" Target="https://www.thebalancesmb.com/rules-for-good-customer-service-294807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balancesmb.com/successful-selling-294835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ADVERTISING-II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00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between Selling Concepts and Marketing Concepts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" t="25667" r="1188" b="11971"/>
          <a:stretch/>
        </p:blipFill>
        <p:spPr>
          <a:xfrm>
            <a:off x="1545465" y="2936383"/>
            <a:ext cx="7366715" cy="2616558"/>
          </a:xfrm>
        </p:spPr>
      </p:pic>
    </p:spTree>
    <p:extLst>
      <p:ext uri="{BB962C8B-B14F-4D97-AF65-F5344CB8AC3E}">
        <p14:creationId xmlns:p14="http://schemas.microsoft.com/office/powerpoint/2010/main" val="654971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Societal Marketing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societal marketing concept holds “marketing strategy should deliver value to customers in a way that maintains or improves both the consumer’s and society’s well-being”.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0" b="8586"/>
          <a:stretch/>
        </p:blipFill>
        <p:spPr>
          <a:xfrm>
            <a:off x="1656982" y="3296992"/>
            <a:ext cx="3868055" cy="2395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86"/>
          <a:stretch/>
        </p:blipFill>
        <p:spPr>
          <a:xfrm>
            <a:off x="5795493" y="3296993"/>
            <a:ext cx="3902299" cy="239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88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Companies don’t follow a single marketing concept rigidly. They usually use a mix of marketing concepts or change it depending on the market situation, competition and sales numbers.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2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Marketing</a:t>
            </a:r>
            <a:r>
              <a:rPr lang="en-US" dirty="0"/>
              <a:t> refers to activities a company undertakes to promote the buying or selling of a product or service. </a:t>
            </a:r>
            <a:r>
              <a:rPr lang="en-US" b="1" dirty="0"/>
              <a:t>Marketing</a:t>
            </a:r>
            <a:r>
              <a:rPr lang="en-US" dirty="0"/>
              <a:t> includes advertising, selling, and delivering products to consumers or other businesses.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07" y="3284113"/>
            <a:ext cx="5130651" cy="29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9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Marketing is the process of interesting potential </a:t>
            </a:r>
            <a:r>
              <a:rPr lang="en-US" dirty="0">
                <a:hlinkClick r:id="rId2"/>
              </a:rPr>
              <a:t>customers</a:t>
            </a:r>
            <a:r>
              <a:rPr lang="en-US" dirty="0"/>
              <a:t> and </a:t>
            </a:r>
            <a:r>
              <a:rPr lang="en-US" dirty="0">
                <a:hlinkClick r:id="rId3"/>
              </a:rPr>
              <a:t>client</a:t>
            </a:r>
            <a:r>
              <a:rPr lang="en-US" u="sng" dirty="0">
                <a:hlinkClick r:id="rId3"/>
              </a:rPr>
              <a:t>s</a:t>
            </a:r>
            <a:r>
              <a:rPr lang="en-US" dirty="0"/>
              <a:t> in your products and/or services. The key word in this marketing definition is "process"; marketing involves researching, promoting, </a:t>
            </a:r>
            <a:r>
              <a:rPr lang="en-US" dirty="0">
                <a:hlinkClick r:id="rId4"/>
              </a:rPr>
              <a:t>selling</a:t>
            </a:r>
            <a:r>
              <a:rPr lang="en-US" dirty="0"/>
              <a:t>, and distributing your products or services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42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five alternative concepts under which organizations design and carry out their marketing strategies</a:t>
            </a:r>
            <a:r>
              <a:rPr lang="en-US" dirty="0" smtClean="0"/>
              <a:t>.</a:t>
            </a:r>
          </a:p>
          <a:p>
            <a:r>
              <a:rPr lang="en-US" b="1" dirty="0"/>
              <a:t>5 Marketing Concepts are;</a:t>
            </a:r>
          </a:p>
          <a:p>
            <a:r>
              <a:rPr lang="en-US" dirty="0"/>
              <a:t>Production Concept,</a:t>
            </a:r>
          </a:p>
          <a:p>
            <a:r>
              <a:rPr lang="en-US" dirty="0"/>
              <a:t>Product Concept,</a:t>
            </a:r>
          </a:p>
          <a:p>
            <a:r>
              <a:rPr lang="en-US" dirty="0"/>
              <a:t>Selling Concept,</a:t>
            </a:r>
          </a:p>
          <a:p>
            <a:r>
              <a:rPr lang="en-US" dirty="0"/>
              <a:t>Marketing Concept,</a:t>
            </a:r>
          </a:p>
          <a:p>
            <a:r>
              <a:rPr lang="en-US" dirty="0"/>
              <a:t>Societal Marketing Concept.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9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Concepts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2" t="1775" r="562" b="15669"/>
          <a:stretch/>
        </p:blipFill>
        <p:spPr>
          <a:xfrm>
            <a:off x="2138620" y="2052638"/>
            <a:ext cx="6876536" cy="4195762"/>
          </a:xfrm>
        </p:spPr>
      </p:pic>
    </p:spTree>
    <p:extLst>
      <p:ext uri="{BB962C8B-B14F-4D97-AF65-F5344CB8AC3E}">
        <p14:creationId xmlns:p14="http://schemas.microsoft.com/office/powerpoint/2010/main" val="4130713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idea of production concept – “Consumers will favor products that are available and highly affordable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0"/>
          <a:stretch/>
        </p:blipFill>
        <p:spPr>
          <a:xfrm>
            <a:off x="3078051" y="3052293"/>
            <a:ext cx="7906018" cy="305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3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product concept holds that the consumers will favor products that offer the most in quality, performance and innovative features.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4" t="-11541" r="37602" b="11541"/>
          <a:stretch/>
        </p:blipFill>
        <p:spPr>
          <a:xfrm>
            <a:off x="3786390" y="3012180"/>
            <a:ext cx="5602310" cy="32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8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selling concept holds the idea- “consumers will not buy enough of the firm’s products unless it undertakes a large-scale selling and promotion effort”.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9"/>
          <a:stretch/>
        </p:blipFill>
        <p:spPr>
          <a:xfrm>
            <a:off x="2717443" y="3155324"/>
            <a:ext cx="6769994" cy="285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16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marketing concept holds- “achieving organizational goals depends on knowing the needs and wants of target markets and delivering the desired satisfactions better than competitors do”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9"/>
          <a:stretch/>
        </p:blipFill>
        <p:spPr>
          <a:xfrm>
            <a:off x="3928055" y="3193960"/>
            <a:ext cx="5454915" cy="306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56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</TotalTime>
  <Words>224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 Marketing</vt:lpstr>
      <vt:lpstr>Marketing</vt:lpstr>
      <vt:lpstr>Marketing </vt:lpstr>
      <vt:lpstr>Marketing Concepts</vt:lpstr>
      <vt:lpstr>Marketing Concepts</vt:lpstr>
      <vt:lpstr>Production concept</vt:lpstr>
      <vt:lpstr>Product concept</vt:lpstr>
      <vt:lpstr>Selling Concept</vt:lpstr>
      <vt:lpstr>Marketing Concepts</vt:lpstr>
      <vt:lpstr>Difference between Selling Concepts and Marketing Concepts</vt:lpstr>
      <vt:lpstr>Societal Marketing Concepts</vt:lpstr>
      <vt:lpstr>Conclusion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Marketing</dc:title>
  <dc:creator>zunaira awan</dc:creator>
  <cp:lastModifiedBy>zunaira awan</cp:lastModifiedBy>
  <cp:revision>5</cp:revision>
  <dcterms:created xsi:type="dcterms:W3CDTF">2020-04-26T18:59:27Z</dcterms:created>
  <dcterms:modified xsi:type="dcterms:W3CDTF">2020-04-26T19:34:37Z</dcterms:modified>
</cp:coreProperties>
</file>