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0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18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3838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38096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7707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0813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5122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123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55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474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979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02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25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646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671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331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46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1C97CF4-2627-4BEB-A6C6-AB46E374499F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87A5B-C5A8-48B6-8194-2E14880FC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33371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89709"/>
            <a:ext cx="9144000" cy="2720254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Service-Oriented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906000" cy="286803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 is a structure that allows services to communicate with each other across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platforms and languages by implementing.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way of organizing software so that companies can respond quickly to the changing requirements of the marketplace.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 separates functions into distinct units, or services</a:t>
            </a:r>
          </a:p>
        </p:txBody>
      </p:sp>
    </p:spTree>
    <p:extLst>
      <p:ext uri="{BB962C8B-B14F-4D97-AF65-F5344CB8AC3E}">
        <p14:creationId xmlns:p14="http://schemas.microsoft.com/office/powerpoint/2010/main" xmlns="" val="148834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PATCH: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Idempotent command to replace an entity.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POST: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create a new entity or update an existing one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DELETE: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Idempotent command to immediately or asynchronously remove an 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413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industry standards relating to the exact composition of a service-oriented architecture, although many industry sources have published their own principles.</a:t>
            </a:r>
          </a:p>
        </p:txBody>
      </p:sp>
    </p:spTree>
    <p:extLst>
      <p:ext uri="{BB962C8B-B14F-4D97-AF65-F5344CB8AC3E}">
        <p14:creationId xmlns:p14="http://schemas.microsoft.com/office/powerpoint/2010/main" xmlns="" val="1876215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abstraction: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services act as black boxes, that is their inner logic is hidden from the consumers.</a:t>
            </a:r>
          </a:p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Composability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Services break big problems into little problems. One should never embed all functionality of an application into one single service but instead, break the service down into modules each with a separate business functionality..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686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 Service Contract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adhere to a service description. A service must have some sort of description which describes what the service is about. This makes it easier for client applications to understand what the service does.</a:t>
            </a: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granularity: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principle to ensure services have an adequate size and scope. The functionality provided by the service to the user must be relevant.</a:t>
            </a:r>
          </a:p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normalization</a:t>
            </a: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are decomposed or consolidated (normalized) to minimize redundancy. In some, this may not be done, These are the cases where performance optimization, access, and aggregation are required.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973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541690" y="2318197"/>
            <a:ext cx="4288665" cy="3026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Thankyou</a:t>
            </a:r>
          </a:p>
        </p:txBody>
      </p:sp>
    </p:spTree>
    <p:extLst>
      <p:ext uri="{BB962C8B-B14F-4D97-AF65-F5344CB8AC3E}">
        <p14:creationId xmlns:p14="http://schemas.microsoft.com/office/powerpoint/2010/main" xmlns="" val="72033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SOA?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(SOA) “is a design paradigm and discipline that helps IT meet business demands.”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service design is contextualized and further based on business processes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Relies on reuse of existing infrastructure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interaction models including resource-oriented, method-oriented, or event driven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638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What is Service??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service is a function that is well-defined, self-contained, and does not depend on the context or state of other services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service can be loosely defined and has a range of capabilities specific to the intended function of the software service Remains independent of other software. In other words, it is commonly self-contained or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Responds to another service using runtime technology to access a web application.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63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Roles within Service-oriented Architecture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provider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service provider is the maintainer of the service and the organization that 	makes available one or more services for others to use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consumer: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consumer can locate the service metadata in the registry and develop the required 	client components to bind and use the service</a:t>
            </a:r>
          </a:p>
        </p:txBody>
      </p:sp>
    </p:spTree>
    <p:extLst>
      <p:ext uri="{BB962C8B-B14F-4D97-AF65-F5344CB8AC3E}">
        <p14:creationId xmlns:p14="http://schemas.microsoft.com/office/powerpoint/2010/main" xmlns="" val="21905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SOA: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reusability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In SOA, applications are made from existing services. Thus, services can be 	reused to make many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maintenance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services are independent of each other they can be updated and modified 	easily without affecting other services.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Platform independent: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 allows making a complex application by combining services picked from different sources, independent of the platform.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68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 facilities are easily available to anyone on request.</a:t>
            </a:r>
          </a:p>
          <a:p>
            <a:pPr lvl="0" fontAlgn="base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Reliability: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SOA applications are more reliable because it is easy to debug small services rather than huge codes</a:t>
            </a:r>
          </a:p>
          <a:p>
            <a:pPr lvl="0" fontAlgn="base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Scalability:</a:t>
            </a:r>
          </a:p>
          <a:p>
            <a:pPr lvl="0" fontAlgn="base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can run on different servers within an environment, this increases scalability</a:t>
            </a:r>
          </a:p>
        </p:txBody>
      </p:sp>
    </p:spTree>
    <p:extLst>
      <p:ext uri="{BB962C8B-B14F-4D97-AF65-F5344CB8AC3E}">
        <p14:creationId xmlns:p14="http://schemas.microsoft.com/office/powerpoint/2010/main" xmlns="" val="205342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implement SOA: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options for service-oriented architecture implementation that rely on 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internet protocols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programming languages, and existing systems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SOAP (Simple Object Access Protocol)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SOAP, which stands for Simple Object Access Protocol.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SOAP is a protocol that provides an outlet for systems to communicate with one another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XML-based, and in addition to supporting HTTP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Transfer Protocol), it also has built-in standards for FTP (File Transfer Protocol)</a:t>
            </a:r>
          </a:p>
        </p:txBody>
      </p:sp>
    </p:spTree>
    <p:extLst>
      <p:ext uri="{BB962C8B-B14F-4D97-AF65-F5344CB8AC3E}">
        <p14:creationId xmlns:p14="http://schemas.microsoft.com/office/powerpoint/2010/main" xmlns="" val="334696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most common web-architecture service, REST.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 stands for Representational State Transfer.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 implementations have been called less restrictive forms of SOA than SOAP.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 is known for its simplistic nature, and also uses interactions to communicate via HTTP.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APIs (set of routines and protocol) 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APIs defined by REST architecture are referred to as 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RESTful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9637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are five HTTP commands typical of RESTful APIs: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9713"/>
            <a:ext cx="10515600" cy="4159876"/>
          </a:xfrm>
        </p:spPr>
        <p:txBody>
          <a:bodyPr>
            <a:norm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GET: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Nullipotent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(Describing an action which has no side effect. Queries are typically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nullipotent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they return useful data, but do not change the data structure queried.)command to safely retrieve information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PUT: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Idempotent(Describing an action which, when performed multiple times, has no further effect on its subject after the first time it is performed) command to create, update or replace an entity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97953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702</TotalTime>
  <Words>501</Words>
  <Application>Microsoft Office PowerPoint</Application>
  <PresentationFormat>Custom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</vt:lpstr>
      <vt:lpstr>Service-Oriented Architecture</vt:lpstr>
      <vt:lpstr>                      What is SOA?</vt:lpstr>
      <vt:lpstr>                   What is Service??</vt:lpstr>
      <vt:lpstr>Roles within Service-oriented Architecture:</vt:lpstr>
      <vt:lpstr>Advantages of SOA:</vt:lpstr>
      <vt:lpstr>CONTINUED</vt:lpstr>
      <vt:lpstr>How to implement SOA:</vt:lpstr>
      <vt:lpstr>REST:</vt:lpstr>
      <vt:lpstr>APIs There are five HTTP commands typical of RESTful APIs:</vt:lpstr>
      <vt:lpstr>Continued:</vt:lpstr>
      <vt:lpstr>Principles </vt:lpstr>
      <vt:lpstr>Principles</vt:lpstr>
      <vt:lpstr>Principles: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Service-Oriented Architecture</dc:title>
  <dc:creator>Munna</dc:creator>
  <cp:lastModifiedBy>Windows User</cp:lastModifiedBy>
  <cp:revision>14</cp:revision>
  <dcterms:created xsi:type="dcterms:W3CDTF">2019-05-12T14:39:40Z</dcterms:created>
  <dcterms:modified xsi:type="dcterms:W3CDTF">2020-05-02T12:00:37Z</dcterms:modified>
</cp:coreProperties>
</file>