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70098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3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8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96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2651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4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00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59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0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206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982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D38BB53-F8BB-42A4-AECF-7B8D397C83CE}" type="datetimeFigureOut">
              <a:rPr lang="en-US" smtClean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4701FF6-2F56-49A5-B7F9-F4B918977B5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905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09D38-1BE8-4D40-BA52-EEE547B620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 of library and internet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AB0E1D-2D12-45E2-A38C-D9DC64A927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 Skills</a:t>
            </a:r>
          </a:p>
        </p:txBody>
      </p:sp>
    </p:spTree>
    <p:extLst>
      <p:ext uri="{BB962C8B-B14F-4D97-AF65-F5344CB8AC3E}">
        <p14:creationId xmlns:p14="http://schemas.microsoft.com/office/powerpoint/2010/main" val="426010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61C26-6881-4661-8C64-B7BD8E419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237956"/>
            <a:ext cx="9601200" cy="933743"/>
          </a:xfrm>
        </p:spPr>
        <p:txBody>
          <a:bodyPr/>
          <a:lstStyle/>
          <a:p>
            <a:pPr algn="ctr"/>
            <a:r>
              <a:rPr lang="en-US" dirty="0"/>
              <a:t>What  is Library?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AC510-FCB8-4FD3-9109-D99786FD9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library is a collection of sources of information and similar resources, made accessible to a defined community for reference or borrowing.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4400" dirty="0"/>
              <a:t>What is Internet?</a:t>
            </a:r>
          </a:p>
          <a:p>
            <a:r>
              <a:rPr lang="en-US" dirty="0"/>
              <a:t>A global computer network providing a variety of information and communication facilities, consisting of interconnected networks using standardized communication protocols.</a:t>
            </a:r>
          </a:p>
        </p:txBody>
      </p:sp>
    </p:spTree>
    <p:extLst>
      <p:ext uri="{BB962C8B-B14F-4D97-AF65-F5344CB8AC3E}">
        <p14:creationId xmlns:p14="http://schemas.microsoft.com/office/powerpoint/2010/main" val="1374303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972AA-2DBA-4808-8D20-8BFB5DB54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9782"/>
          </a:xfrm>
        </p:spPr>
        <p:txBody>
          <a:bodyPr>
            <a:normAutofit fontScale="90000"/>
          </a:bodyPr>
          <a:lstStyle/>
          <a:p>
            <a:r>
              <a:rPr lang="en-US" dirty="0"/>
              <a:t>How we use Library?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6F6FC-5F01-42C5-9749-2131AA604B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575583"/>
            <a:ext cx="4447786" cy="429181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USERS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Researchers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Teachers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Students</a:t>
            </a:r>
          </a:p>
          <a:p>
            <a:r>
              <a:rPr lang="en-US" b="1" dirty="0"/>
              <a:t>USES</a:t>
            </a:r>
          </a:p>
          <a:p>
            <a:r>
              <a:rPr lang="en-US" dirty="0"/>
              <a:t>Borrowing Books and Journals.</a:t>
            </a:r>
          </a:p>
          <a:p>
            <a:r>
              <a:rPr lang="en-US" dirty="0"/>
              <a:t>Using Reading room and Working spaces.</a:t>
            </a:r>
          </a:p>
          <a:p>
            <a:r>
              <a:rPr lang="en-US" dirty="0"/>
              <a:t>Using catalogues and other library specific online services.</a:t>
            </a:r>
          </a:p>
          <a:p>
            <a:r>
              <a:rPr lang="en-US" dirty="0"/>
              <a:t>Using E-learning services run by the Library.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905B1E-242B-4A49-844C-27A4762FB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1575583"/>
            <a:ext cx="4447786" cy="429181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Types of Users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 aware users.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Direct Non aware users(e.g. accessing e-journals without noticing intermediary role of Library)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Indirect users(dependent on information from direct users e</a:t>
            </a:r>
            <a:r>
              <a:rPr lang="en-US"/>
              <a:t>.g. </a:t>
            </a:r>
            <a:r>
              <a:rPr lang="en-US" dirty="0"/>
              <a:t>decision makers).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69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D226167-A567-40F2-A79B-A1D4C15B8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355774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Uses of Library</a:t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6719E-A587-4FF3-9BAC-88250DED3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841674"/>
            <a:ext cx="9601200" cy="3025726"/>
          </a:xfrm>
        </p:spPr>
        <p:txBody>
          <a:bodyPr/>
          <a:lstStyle/>
          <a:p>
            <a:r>
              <a:rPr lang="en-US" dirty="0"/>
              <a:t>For getting Knowledge and Information</a:t>
            </a:r>
          </a:p>
          <a:p>
            <a:r>
              <a:rPr lang="en-US" dirty="0"/>
              <a:t>Different Types of Books are available</a:t>
            </a:r>
          </a:p>
          <a:p>
            <a:r>
              <a:rPr lang="en-US" dirty="0"/>
              <a:t>Borrow Books on Low Cost</a:t>
            </a:r>
          </a:p>
          <a:p>
            <a:r>
              <a:rPr lang="en-US" dirty="0"/>
              <a:t>Provide a great Environment</a:t>
            </a:r>
          </a:p>
        </p:txBody>
      </p:sp>
    </p:spTree>
    <p:extLst>
      <p:ext uri="{BB962C8B-B14F-4D97-AF65-F5344CB8AC3E}">
        <p14:creationId xmlns:p14="http://schemas.microsoft.com/office/powerpoint/2010/main" val="2321930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BAC77-FB43-445C-AD0A-0E1155BC3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Uses of Internet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83E1E-D94E-449B-9CA6-932388CC9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Email</a:t>
            </a:r>
          </a:p>
          <a:p>
            <a:r>
              <a:rPr lang="en-US" dirty="0"/>
              <a:t>Internet Searching</a:t>
            </a:r>
          </a:p>
          <a:p>
            <a:r>
              <a:rPr lang="en-US" dirty="0"/>
              <a:t>E-Book</a:t>
            </a:r>
          </a:p>
          <a:p>
            <a:r>
              <a:rPr lang="en-US" dirty="0"/>
              <a:t>E-Commerce</a:t>
            </a:r>
          </a:p>
          <a:p>
            <a:r>
              <a:rPr lang="en-US" dirty="0"/>
              <a:t>M-Commerce</a:t>
            </a:r>
          </a:p>
          <a:p>
            <a:r>
              <a:rPr lang="en-US" dirty="0"/>
              <a:t>Social Media</a:t>
            </a:r>
          </a:p>
        </p:txBody>
      </p:sp>
    </p:spTree>
    <p:extLst>
      <p:ext uri="{BB962C8B-B14F-4D97-AF65-F5344CB8AC3E}">
        <p14:creationId xmlns:p14="http://schemas.microsoft.com/office/powerpoint/2010/main" val="1036335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CDACF-A51E-4123-9CE5-784E5FE8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Advantages of Internet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C4231-F6F5-414F-A43C-3C3671512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Unlimited Communication</a:t>
            </a:r>
          </a:p>
          <a:p>
            <a:r>
              <a:rPr lang="en-US" dirty="0"/>
              <a:t>Abundant Information and Resources</a:t>
            </a:r>
          </a:p>
          <a:p>
            <a:r>
              <a:rPr lang="en-US" dirty="0"/>
              <a:t>Easy Sharing</a:t>
            </a:r>
          </a:p>
          <a:p>
            <a:r>
              <a:rPr lang="en-US" dirty="0"/>
              <a:t>Online Services </a:t>
            </a:r>
          </a:p>
          <a:p>
            <a:r>
              <a:rPr lang="en-US" dirty="0"/>
              <a:t>Entertainment</a:t>
            </a:r>
          </a:p>
        </p:txBody>
      </p:sp>
    </p:spTree>
    <p:extLst>
      <p:ext uri="{BB962C8B-B14F-4D97-AF65-F5344CB8AC3E}">
        <p14:creationId xmlns:p14="http://schemas.microsoft.com/office/powerpoint/2010/main" val="666270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C79BE-1959-4372-A16B-FA367B91F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Advantages of Libraries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5F3FA-5DA8-4103-A249-74F34B03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best place to get Learning. </a:t>
            </a:r>
          </a:p>
          <a:p>
            <a:r>
              <a:rPr lang="en-US" dirty="0"/>
              <a:t>To keep Yourself safe from Bad habits.</a:t>
            </a:r>
          </a:p>
          <a:p>
            <a:r>
              <a:rPr lang="en-US" dirty="0"/>
              <a:t>For getting Oceans of Knowledge</a:t>
            </a:r>
          </a:p>
        </p:txBody>
      </p:sp>
    </p:spTree>
    <p:extLst>
      <p:ext uri="{BB962C8B-B14F-4D97-AF65-F5344CB8AC3E}">
        <p14:creationId xmlns:p14="http://schemas.microsoft.com/office/powerpoint/2010/main" val="3235894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2568-C64C-41F2-BBEE-3C31E544C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Disadvantages Of Library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1F725-5AB0-4506-9CBF-A8E099438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near to it can only access it.</a:t>
            </a:r>
          </a:p>
          <a:p>
            <a:r>
              <a:rPr lang="en-US" dirty="0"/>
              <a:t>Limited numbers of Books are available.</a:t>
            </a:r>
          </a:p>
          <a:p>
            <a:r>
              <a:rPr lang="en-US" dirty="0"/>
              <a:t>It is costly to build a Library.</a:t>
            </a:r>
          </a:p>
          <a:p>
            <a:r>
              <a:rPr lang="en-US" dirty="0"/>
              <a:t>People got addicted to it Waste a Lot of Time in reading and give major part of time to it.</a:t>
            </a:r>
          </a:p>
        </p:txBody>
      </p:sp>
    </p:spTree>
    <p:extLst>
      <p:ext uri="{BB962C8B-B14F-4D97-AF65-F5344CB8AC3E}">
        <p14:creationId xmlns:p14="http://schemas.microsoft.com/office/powerpoint/2010/main" val="1517563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30FD5-E976-415F-87F9-B18B3719F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Disadvantages Of Internet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8BFE5-49A2-413C-B628-F0D793EA4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Spam Mail</a:t>
            </a:r>
          </a:p>
          <a:p>
            <a:r>
              <a:rPr lang="en-US" dirty="0"/>
              <a:t>Waste of Time</a:t>
            </a:r>
          </a:p>
          <a:p>
            <a:r>
              <a:rPr lang="en-US" dirty="0"/>
              <a:t>Access use of Social Websites</a:t>
            </a:r>
          </a:p>
          <a:p>
            <a:r>
              <a:rPr lang="en-US" dirty="0"/>
              <a:t>Negative effect on family communication</a:t>
            </a:r>
          </a:p>
          <a:p>
            <a:r>
              <a:rPr lang="en-US" dirty="0"/>
              <a:t>Conflict Information</a:t>
            </a:r>
          </a:p>
        </p:txBody>
      </p:sp>
    </p:spTree>
    <p:extLst>
      <p:ext uri="{BB962C8B-B14F-4D97-AF65-F5344CB8AC3E}">
        <p14:creationId xmlns:p14="http://schemas.microsoft.com/office/powerpoint/2010/main" val="273119367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</TotalTime>
  <Words>287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Franklin Gothic Book</vt:lpstr>
      <vt:lpstr>Crop</vt:lpstr>
      <vt:lpstr>Use of library and internet</vt:lpstr>
      <vt:lpstr>What  is Library? </vt:lpstr>
      <vt:lpstr>How we use Library? </vt:lpstr>
      <vt:lpstr>Uses of Library </vt:lpstr>
      <vt:lpstr>Uses of Internet </vt:lpstr>
      <vt:lpstr>Advantages of Internet </vt:lpstr>
      <vt:lpstr>Advantages of Libraries </vt:lpstr>
      <vt:lpstr>Disadvantages Of Library </vt:lpstr>
      <vt:lpstr>Disadvantages Of Internet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library and internet</dc:title>
  <dc:creator>Hassaan</dc:creator>
  <cp:lastModifiedBy>Hassaan</cp:lastModifiedBy>
  <cp:revision>14</cp:revision>
  <dcterms:created xsi:type="dcterms:W3CDTF">2020-05-05T18:55:31Z</dcterms:created>
  <dcterms:modified xsi:type="dcterms:W3CDTF">2020-05-05T19:28:40Z</dcterms:modified>
</cp:coreProperties>
</file>