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1" r:id="rId4"/>
    <p:sldId id="270" r:id="rId5"/>
    <p:sldId id="269" r:id="rId6"/>
    <p:sldId id="268" r:id="rId7"/>
    <p:sldId id="267" r:id="rId8"/>
    <p:sldId id="266" r:id="rId9"/>
    <p:sldId id="265" r:id="rId10"/>
    <p:sldId id="264" r:id="rId11"/>
    <p:sldId id="263" r:id="rId12"/>
    <p:sldId id="262" r:id="rId13"/>
    <p:sldId id="261" r:id="rId14"/>
    <p:sldId id="260" r:id="rId15"/>
    <p:sldId id="259" r:id="rId16"/>
    <p:sldId id="258" r:id="rId17"/>
    <p:sldId id="257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7E42-AC05-4365-B8C7-AEB4E0B61C6E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72D3A-F390-4A59-BF7E-39ACE4B49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68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7E42-AC05-4365-B8C7-AEB4E0B61C6E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72D3A-F390-4A59-BF7E-39ACE4B49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6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7E42-AC05-4365-B8C7-AEB4E0B61C6E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72D3A-F390-4A59-BF7E-39ACE4B49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55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7E42-AC05-4365-B8C7-AEB4E0B61C6E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72D3A-F390-4A59-BF7E-39ACE4B49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94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7E42-AC05-4365-B8C7-AEB4E0B61C6E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72D3A-F390-4A59-BF7E-39ACE4B49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36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7E42-AC05-4365-B8C7-AEB4E0B61C6E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72D3A-F390-4A59-BF7E-39ACE4B49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7E42-AC05-4365-B8C7-AEB4E0B61C6E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72D3A-F390-4A59-BF7E-39ACE4B49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50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7E42-AC05-4365-B8C7-AEB4E0B61C6E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72D3A-F390-4A59-BF7E-39ACE4B49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50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7E42-AC05-4365-B8C7-AEB4E0B61C6E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72D3A-F390-4A59-BF7E-39ACE4B49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9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7E42-AC05-4365-B8C7-AEB4E0B61C6E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72D3A-F390-4A59-BF7E-39ACE4B49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92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7E42-AC05-4365-B8C7-AEB4E0B61C6E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72D3A-F390-4A59-BF7E-39ACE4B49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99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07E42-AC05-4365-B8C7-AEB4E0B61C6E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72D3A-F390-4A59-BF7E-39ACE4B49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64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neral concept of total revenue, average revenue and&#10;marginal revenue.&#10;Derivation of TR, AR and MR under perfect competi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657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Units of&#10;Output (Q)&#10;Per Unit Price&#10;(P)&#10;Total Revenue&#10;(TR) = P × Q&#10;Average&#10;Revenue&#10;(AR) = TR/Q&#10;Marginal&#10;Revenue&#10;(MR) = ΔTR/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961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R&#10;OutputO&#10;64 5321&#10;40&#10;20&#10;30&#10;50&#10;10 MR&#10;Graphically,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335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onopoly Market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083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R, TR &amp; MR Under Monopoly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935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ELATIONSHIP BETWEEN AR AND MR&#10;CURVES &amp; PRICE ELASTICITY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482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Quantity&#10;Q&#10;AR&#10;=AR curve&#10;MR&#10;curve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Quantity&#10;Q&#10;AR&#10;=AR curve&#10;MR&#10;curve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270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883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What we covered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937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onclusion !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174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HANK YOU&#10;!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679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. Total Revenue (TR):&#10;Formula: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069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. Average Revenue (AR):&#10;Formula: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923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. Marginal Revenue&#10;(MR):&#10;Formula: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376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LLUSTRATION&#10;QTY 1 2 3 4 5 6 7 8&#10;PRICE 12 11 10 9 8 7 6 5&#10;Output Price TR AR MR&#10;1 12 12 12 -&#10;2 11 22 11 10&#10;3 10 30 3 8&#10;4 9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228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otal Revenue Under Perfect Competition&#10;Units of Output (Q) Per Unit Price (P) Total Revenue (TR)&#10;0 10 0&#10;1 10 10&#10;2 10 20&#10;3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787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R&#10;OutputO&#10;64 5321&#10;40&#10;TR&#10;20&#10;30&#10;50&#10;10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271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VERAGE REVENUE UNDER PERFECT&#10;COMPETITION&#10;Units of&#10;Output (Q)&#10;Per Unit Price&#10;(P)&#10;Total Revenue&#10;(TR)&#10;Average Revenue&#10;(AR) =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186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• Graphically,&#10;AR&#10;OutputO&#10;64 5321&#10;40&#10;20&#10;30&#10;50&#10;10 AR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832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UOS Sub-Campus Bhakkar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Saeed Ahmad</dc:creator>
  <cp:lastModifiedBy>Saeed Ahmad</cp:lastModifiedBy>
  <cp:revision>3</cp:revision>
  <dcterms:created xsi:type="dcterms:W3CDTF">2020-06-01T12:35:07Z</dcterms:created>
  <dcterms:modified xsi:type="dcterms:W3CDTF">2020-06-01T12:48:36Z</dcterms:modified>
</cp:coreProperties>
</file>