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74E4-C329-4C92-A34E-1298C3584BFD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04277-C2E4-4CBE-9170-D504C1D15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3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74E4-C329-4C92-A34E-1298C3584BFD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04277-C2E4-4CBE-9170-D504C1D15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05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74E4-C329-4C92-A34E-1298C3584BFD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04277-C2E4-4CBE-9170-D504C1D15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09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74E4-C329-4C92-A34E-1298C3584BFD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04277-C2E4-4CBE-9170-D504C1D15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6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74E4-C329-4C92-A34E-1298C3584BFD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04277-C2E4-4CBE-9170-D504C1D15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10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74E4-C329-4C92-A34E-1298C3584BFD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04277-C2E4-4CBE-9170-D504C1D15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73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74E4-C329-4C92-A34E-1298C3584BFD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04277-C2E4-4CBE-9170-D504C1D15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01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74E4-C329-4C92-A34E-1298C3584BFD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04277-C2E4-4CBE-9170-D504C1D15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73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74E4-C329-4C92-A34E-1298C3584BFD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04277-C2E4-4CBE-9170-D504C1D15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93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74E4-C329-4C92-A34E-1298C3584BFD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04277-C2E4-4CBE-9170-D504C1D15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47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74E4-C329-4C92-A34E-1298C3584BFD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04277-C2E4-4CBE-9170-D504C1D15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12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E74E4-C329-4C92-A34E-1298C3584BFD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04277-C2E4-4CBE-9170-D504C1D15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5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64695"/>
            <a:ext cx="12007516" cy="632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663" y="216568"/>
            <a:ext cx="11598442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6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946" y="0"/>
            <a:ext cx="116946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7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Detailed CNS examination</a:t>
            </a:r>
          </a:p>
          <a:p>
            <a:r>
              <a:rPr lang="en-US" dirty="0" smtClean="0"/>
              <a:t>Cranial nerve examination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31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10" y="0"/>
            <a:ext cx="11345779" cy="639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57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22" y="505326"/>
            <a:ext cx="11165304" cy="582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6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57" y="96253"/>
            <a:ext cx="11393905" cy="691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10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346"/>
            <a:ext cx="11766884" cy="672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0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41" y="0"/>
            <a:ext cx="11911263" cy="661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61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47" y="0"/>
            <a:ext cx="12059653" cy="673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87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3611" y="120316"/>
            <a:ext cx="11201400" cy="64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5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1263" y="433137"/>
            <a:ext cx="11273589" cy="613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0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442" y="120316"/>
            <a:ext cx="11490158" cy="661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59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 Vasculitis &amp;Vasculopathies&#10; Infectious/ Immune/ Iatrogenic vasculitis&#10; Migraine&#10; Hypertensive encephalopathy&#10; Moya m..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6726"/>
            <a:ext cx="11117179" cy="64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76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62" y="144380"/>
            <a:ext cx="11710737" cy="6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8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42" y="120316"/>
            <a:ext cx="11634537" cy="605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2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05" y="0"/>
            <a:ext cx="11490158" cy="636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10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1262" y="365125"/>
            <a:ext cx="10539663" cy="605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3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253" y="96252"/>
            <a:ext cx="11730789" cy="664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11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8284"/>
            <a:ext cx="12103768" cy="659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31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</Words>
  <Application>Microsoft Office PowerPoint</Application>
  <PresentationFormat>Widescreen</PresentationFormat>
  <Paragraphs>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1</cp:revision>
  <dcterms:created xsi:type="dcterms:W3CDTF">2020-05-10T18:06:54Z</dcterms:created>
  <dcterms:modified xsi:type="dcterms:W3CDTF">2020-05-10T18:11:25Z</dcterms:modified>
</cp:coreProperties>
</file>