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LOGISTIC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FAIZA SAMI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8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The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Logit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second step involves taking the natural logarithm of the odds ratio, calculating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8363" y="3884200"/>
            <a:ext cx="2804142" cy="94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37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The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Logit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Using this in a linear regression we obtain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model as:</a:t>
            </a:r>
          </a:p>
          <a:p>
            <a:pPr algn="ctr">
              <a:buNone/>
            </a:pPr>
            <a:r>
              <a:rPr lang="it-IT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it-IT" i="1" baseline="-250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= β</a:t>
            </a:r>
            <a:r>
              <a:rPr lang="it-IT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 + β</a:t>
            </a:r>
            <a:r>
              <a:rPr lang="it-IT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it-IT" i="1" baseline="-25000" dirty="0">
                <a:latin typeface="Times New Roman" pitchFamily="18" charset="0"/>
                <a:cs typeface="Times New Roman" pitchFamily="18" charset="0"/>
              </a:rPr>
              <a:t>2i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n-NO" i="1" dirty="0">
                <a:latin typeface="Times New Roman" pitchFamily="18" charset="0"/>
                <a:cs typeface="Times New Roman" pitchFamily="18" charset="0"/>
              </a:rPr>
              <a:t>+ β</a:t>
            </a:r>
            <a:r>
              <a:rPr lang="nn-NO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n-NO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nn-NO" i="1" baseline="-25000" dirty="0">
                <a:latin typeface="Times New Roman" pitchFamily="18" charset="0"/>
                <a:cs typeface="Times New Roman" pitchFamily="18" charset="0"/>
              </a:rPr>
              <a:t>3i 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it-IT" i="1" baseline="-25000" dirty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It is easy to see that this model (which is linear to both the explanatory variable and the parameters) can be extended to more than one explanatory variable, so as to obtain:</a:t>
            </a:r>
          </a:p>
          <a:p>
            <a:pPr algn="ctr">
              <a:buNone/>
            </a:pPr>
            <a:r>
              <a:rPr lang="it-IT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it-IT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 = β</a:t>
            </a:r>
            <a:r>
              <a:rPr lang="it-IT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 + β</a:t>
            </a:r>
            <a:r>
              <a:rPr lang="it-IT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it-IT" i="1" baseline="-25000" dirty="0">
                <a:latin typeface="Times New Roman" pitchFamily="18" charset="0"/>
                <a:cs typeface="Times New Roman" pitchFamily="18" charset="0"/>
              </a:rPr>
              <a:t>2i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 + β</a:t>
            </a:r>
            <a:r>
              <a:rPr lang="it-IT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it-IT" i="1" baseline="-25000" dirty="0">
                <a:latin typeface="Times New Roman" pitchFamily="18" charset="0"/>
                <a:cs typeface="Times New Roman" pitchFamily="18" charset="0"/>
              </a:rPr>
              <a:t>3i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 +· · ·+β</a:t>
            </a:r>
            <a:r>
              <a:rPr lang="it-IT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it-IT" i="1" baseline="-25000" dirty="0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 + u</a:t>
            </a:r>
            <a:r>
              <a:rPr lang="it-IT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2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The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Logit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Notice that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model resolves the 0,1 boundary condition problem because: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(a) As the probability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approaches 0 the odds approach zero and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(0))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approaches −∞.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(b) As the probability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approaches 1 the odds approach +∞ and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(1))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approaches +∞.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6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The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Logit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Interpretation of the estimates in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logit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models</a:t>
            </a:r>
          </a:p>
          <a:p>
            <a:pPr>
              <a:buNone/>
            </a:pP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arenBoth"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Calculate the change in average D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marL="514350" indent="-514350">
              <a:buAutoNum type="alphaLcParenBoth"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Take the partial derivative</a:t>
            </a:r>
          </a:p>
          <a:p>
            <a:pPr marL="514350" indent="-514350">
              <a:buAutoNum type="alphaLcParenBoth"/>
            </a:pP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arenBoth"/>
            </a:pP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arenBoth"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Multiply the obtained β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coefficients by 0.25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3434" y="4385501"/>
            <a:ext cx="3225130" cy="67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91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Goodness of Fit in the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Logit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Model</a:t>
            </a:r>
            <a:r>
              <a: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5084" y="3129566"/>
            <a:ext cx="4575316" cy="135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432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here are frequently cases in which the dependent variable is of a qualitative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nature and therefore a dummy is being used in the left-hand side of the regression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model. Assume, for example,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Yi </a:t>
            </a:r>
            <a:r>
              <a:rPr lang="en-US" dirty="0"/>
              <a:t>Farmer adoption decision which takes the value of 1 if he is adopting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{</a:t>
            </a:r>
            <a:r>
              <a:rPr lang="en-US" dirty="0" smtClean="0"/>
              <a:t> </a:t>
            </a:r>
            <a:r>
              <a:rPr lang="en-US" dirty="0"/>
              <a:t>0, otherwise.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we want to use this variable as the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dependent variable.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83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The Linear Probability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08349"/>
            <a:ext cx="9601196" cy="378638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itchFamily="18" charset="0"/>
              </a:rPr>
              <a:t>We begin with an examination of the simplest possible model, which has a dichotomous dummy variable as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the dependent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variable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we assume that the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dummy dependent variable is explained by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variable Age (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X1)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of the farmer, measured in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year. Farm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(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X2)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 size represented by pond area, measured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hectare </a:t>
            </a:r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The Linear Probability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model is:</a:t>
            </a:r>
          </a:p>
          <a:p>
            <a:pPr algn="ctr">
              <a:buNone/>
            </a:pPr>
            <a:r>
              <a:rPr lang="nn-NO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nn-NO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n-NO" i="1" dirty="0">
                <a:latin typeface="Times New Roman" pitchFamily="18" charset="0"/>
                <a:cs typeface="Times New Roman" pitchFamily="18" charset="0"/>
              </a:rPr>
              <a:t> = β</a:t>
            </a:r>
            <a:r>
              <a:rPr lang="nn-NO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n-NO" i="1" dirty="0">
                <a:latin typeface="Times New Roman" pitchFamily="18" charset="0"/>
                <a:cs typeface="Times New Roman" pitchFamily="18" charset="0"/>
              </a:rPr>
              <a:t> + β</a:t>
            </a:r>
            <a:r>
              <a:rPr lang="nn-NO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n-NO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nn-NO" i="1" baseline="-25000" dirty="0">
                <a:latin typeface="Times New Roman" pitchFamily="18" charset="0"/>
                <a:cs typeface="Times New Roman" pitchFamily="18" charset="0"/>
              </a:rPr>
              <a:t>2i</a:t>
            </a:r>
            <a:r>
              <a:rPr lang="nn-NO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n-NO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nn-NO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n-NO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nn-NO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n-NO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nn-NO" i="1" baseline="-25000" dirty="0" smtClean="0">
                <a:latin typeface="Times New Roman" pitchFamily="18" charset="0"/>
                <a:cs typeface="Times New Roman" pitchFamily="18" charset="0"/>
              </a:rPr>
              <a:t>3i </a:t>
            </a:r>
            <a:r>
              <a:rPr lang="nn-NO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n-NO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nn-NO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n-NO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But since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a dummy variable, we can rewrite the model as:</a:t>
            </a:r>
          </a:p>
          <a:p>
            <a:pPr algn="ctr">
              <a:buNone/>
            </a:pPr>
            <a:r>
              <a:rPr lang="it-IT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it-IT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 = β</a:t>
            </a:r>
            <a:r>
              <a:rPr lang="it-IT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 + β</a:t>
            </a:r>
            <a:r>
              <a:rPr lang="it-IT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it-IT" i="1" baseline="-25000" dirty="0">
                <a:latin typeface="Times New Roman" pitchFamily="18" charset="0"/>
                <a:cs typeface="Times New Roman" pitchFamily="18" charset="0"/>
              </a:rPr>
              <a:t>2i </a:t>
            </a:r>
            <a:r>
              <a:rPr lang="nn-NO" i="1" dirty="0">
                <a:latin typeface="Times New Roman" pitchFamily="18" charset="0"/>
                <a:cs typeface="Times New Roman" pitchFamily="18" charset="0"/>
              </a:rPr>
              <a:t>+ β</a:t>
            </a:r>
            <a:r>
              <a:rPr lang="nn-NO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n-NO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nn-NO" i="1" baseline="-25000" dirty="0">
                <a:latin typeface="Times New Roman" pitchFamily="18" charset="0"/>
                <a:cs typeface="Times New Roman" pitchFamily="18" charset="0"/>
              </a:rPr>
              <a:t>3i 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it-IT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variable Age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X2)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of the farmer, measured in year. Farm size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X3)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 size represented by pond area, measured  in hectare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55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The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Logit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However, since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of a qualitative nature, here the interpretation is different.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Let us define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as the probability of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= 1(P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(D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= 1));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Therefore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1−Pi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the probability of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= 0</a:t>
            </a:r>
          </a:p>
          <a:p>
            <a:pPr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		(1 − P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(D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= 0)).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2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The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Logit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put it mathematically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1723" y="3441488"/>
            <a:ext cx="4968552" cy="154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34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The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Logit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Problems with the linear probability model</a:t>
            </a:r>
          </a:p>
          <a:p>
            <a:pPr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not bounded by the (0,1) range</a:t>
            </a:r>
          </a:p>
          <a:p>
            <a:pPr>
              <a:buNone/>
            </a:pP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Non-normality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heteroskedasticity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the disturbances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coefficient of determination as a measure of overall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37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The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Logit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 the linear probability model, we saw that the dependent variable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on the left-hand side, which reflects the probability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can take any real value and is not limited to being in the correct range of probabilities – the (0,1) 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4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The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Logit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 simple way to resolve this problem involves the following two steps. First, transform the dependent variable,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as follows, introducing the concept of odds: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1127" y="3951973"/>
            <a:ext cx="2325452" cy="98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65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119</TotalTime>
  <Words>556</Words>
  <Application>Microsoft Office PowerPoint</Application>
  <PresentationFormat>Widescreen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Garamond</vt:lpstr>
      <vt:lpstr>Times New Roman</vt:lpstr>
      <vt:lpstr>Organic</vt:lpstr>
      <vt:lpstr>LOGISTIC MODEL</vt:lpstr>
      <vt:lpstr>INTRODUCTION</vt:lpstr>
      <vt:lpstr>The Linear Probability Model</vt:lpstr>
      <vt:lpstr>The Linear Probability Model</vt:lpstr>
      <vt:lpstr>The Logit Model</vt:lpstr>
      <vt:lpstr>The Logit Model</vt:lpstr>
      <vt:lpstr>The Logit Model</vt:lpstr>
      <vt:lpstr>The Logit Model</vt:lpstr>
      <vt:lpstr>The Logit Model</vt:lpstr>
      <vt:lpstr>The Logit Model</vt:lpstr>
      <vt:lpstr>The Logit Model</vt:lpstr>
      <vt:lpstr>The Logit Model</vt:lpstr>
      <vt:lpstr>The Logit Model</vt:lpstr>
      <vt:lpstr>Goodness of Fit in the Logit Model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23</cp:revision>
  <dcterms:created xsi:type="dcterms:W3CDTF">2020-05-01T02:38:13Z</dcterms:created>
  <dcterms:modified xsi:type="dcterms:W3CDTF">2020-05-01T16:33:56Z</dcterms:modified>
</cp:coreProperties>
</file>