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A974-F77D-4826-ACC9-5FA8B54A0E7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481A-06E8-4FA4-A78C-F0EA5C51B7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423863"/>
            <a:ext cx="81629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18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1</cp:revision>
  <dcterms:created xsi:type="dcterms:W3CDTF">2020-04-29T08:19:17Z</dcterms:created>
  <dcterms:modified xsi:type="dcterms:W3CDTF">2020-04-29T08:24:56Z</dcterms:modified>
</cp:coreProperties>
</file>