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6"/>
  </p:notesMasterIdLst>
  <p:sldIdLst>
    <p:sldId id="263" r:id="rId2"/>
    <p:sldId id="264" r:id="rId3"/>
    <p:sldId id="273" r:id="rId4"/>
    <p:sldId id="280" r:id="rId5"/>
    <p:sldId id="278" r:id="rId6"/>
    <p:sldId id="279" r:id="rId7"/>
    <p:sldId id="274" r:id="rId8"/>
    <p:sldId id="282" r:id="rId9"/>
    <p:sldId id="275" r:id="rId10"/>
    <p:sldId id="283" r:id="rId11"/>
    <p:sldId id="284" r:id="rId12"/>
    <p:sldId id="285" r:id="rId13"/>
    <p:sldId id="286" r:id="rId14"/>
    <p:sldId id="287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47" autoAdjust="0"/>
    <p:restoredTop sz="94660"/>
  </p:normalViewPr>
  <p:slideViewPr>
    <p:cSldViewPr>
      <p:cViewPr varScale="1">
        <p:scale>
          <a:sx n="69" d="100"/>
          <a:sy n="69" d="100"/>
        </p:scale>
        <p:origin x="-143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A8702-47E1-47FA-AD80-4AB6CA64A3A9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491435-6816-457D-A0C4-7B02A3627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179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8153400" cy="46021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</a:p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ART </a:t>
            </a:r>
          </a:p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OF ILLUMINATION</a:t>
            </a:r>
            <a:endParaRPr lang="en-US" sz="6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70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077200" cy="48895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Islamic Geometric Art (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Patterns)</a:t>
            </a:r>
            <a:endParaRPr lang="en-US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0"/>
            <a:ext cx="40386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0" t="16909" r="11713" b="15818"/>
          <a:stretch/>
        </p:blipFill>
        <p:spPr bwMode="auto">
          <a:xfrm>
            <a:off x="4495800" y="782782"/>
            <a:ext cx="4419600" cy="5846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7080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868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86200"/>
            <a:ext cx="86868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9833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3810330" cy="3785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5523" y="3438671"/>
            <a:ext cx="269615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52400"/>
            <a:ext cx="4724400" cy="3733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009448"/>
            <a:ext cx="4724400" cy="2696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1454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40386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52400"/>
            <a:ext cx="44958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57600"/>
            <a:ext cx="40386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657600"/>
            <a:ext cx="44958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98471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9668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6" r="361" b="14814"/>
          <a:stretch/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512309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Islamic Art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>
            <a:no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Islamic art encompasses the visual arts produced from the seventh century onward by both Muslims and </a:t>
            </a:r>
            <a:r>
              <a:rPr lang="en-US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non-Muslims. Islamic </a:t>
            </a:r>
            <a:r>
              <a:rPr lang="en-US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art covers a range of artistic fields including architecture, calligraphy, painting, glass, </a:t>
            </a:r>
            <a:r>
              <a:rPr lang="en-US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illumination, ceramics</a:t>
            </a:r>
            <a:r>
              <a:rPr lang="en-US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and textiles, among others. Calligraphy and </a:t>
            </a:r>
            <a:r>
              <a:rPr lang="en-US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 decoration </a:t>
            </a:r>
            <a:r>
              <a:rPr lang="en-US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of manuscript </a:t>
            </a:r>
            <a:r>
              <a:rPr lang="en-US" sz="1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Qu’rans</a:t>
            </a:r>
            <a:r>
              <a:rPr lang="en-US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is an important aspect of Islamic art as the word takes on religious and artistic significance.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838200"/>
            <a:ext cx="5029200" cy="5223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3341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077" y="3103418"/>
            <a:ext cx="3419523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00400"/>
            <a:ext cx="3126750" cy="3560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7819"/>
            <a:ext cx="3098849" cy="2992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49" y="207819"/>
            <a:ext cx="3454351" cy="2992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382" y="207817"/>
            <a:ext cx="2265218" cy="2992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041" y="3200400"/>
            <a:ext cx="2247900" cy="3560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0421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9" y="190500"/>
            <a:ext cx="4200615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90500"/>
            <a:ext cx="3733801" cy="369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4191000"/>
            <a:ext cx="8696415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2377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4191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2400"/>
            <a:ext cx="42672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4" t="1263" r="12095" b="3620"/>
          <a:stretch/>
        </p:blipFill>
        <p:spPr bwMode="auto">
          <a:xfrm rot="5400000">
            <a:off x="3543300" y="1257301"/>
            <a:ext cx="2057398" cy="883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4449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Themes of Islamic Art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There are repeating elements in Islamic art, such as the use of stylized , geometrical floral or vegetal designs in a repetition known as the arabesque . Islamic art has focused on the depiction of patterns and Arabic calligraphy, rather than human or animal 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figures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533401"/>
            <a:ext cx="534035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733800" y="5867400"/>
            <a:ext cx="5029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Arabesque inlays at the Mughal Agra Fort, India: Geometrical designs in repetition, know as Arabesque, are used in Islamic art to symbolize the transcendent, indivisible, and infinite nature of God.</a:t>
            </a:r>
          </a:p>
        </p:txBody>
      </p:sp>
    </p:spTree>
    <p:extLst>
      <p:ext uri="{BB962C8B-B14F-4D97-AF65-F5344CB8AC3E}">
        <p14:creationId xmlns:p14="http://schemas.microsoft.com/office/powerpoint/2010/main" val="3006864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2895601"/>
            <a:ext cx="365760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80338" y="6400249"/>
            <a:ext cx="16017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vegetal designs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8599" y="225147"/>
            <a:ext cx="48006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Vegetal patterns 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employed alone or in combination with the other major types of ornament—calligraphy, geometric pattern, and figural representation—adorn a vast number of buildings, manuscripts, objects, and textiles produced throughout the Islamic world. Unlike calligraphy, whose increasingly popular use as ornament in the early 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Islamic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97437"/>
            <a:ext cx="3090668" cy="4261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886200" y="2785731"/>
            <a:ext cx="1905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Arab lands represented a new development, vegetal patterns and the motifs they incorporate were drawn from existing traditions of Byzantine culture in the eastern Mediterranean and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Sasanian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Iran.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727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Islamic patterns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5105400"/>
          </a:xfrm>
        </p:spPr>
        <p:txBody>
          <a:bodyPr>
            <a:normAutofit lnSpcReduction="10000"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Islamic patterns consists of four units: geometric, vegetal, animal based and </a:t>
            </a: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calligraphy.   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Islamic 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patterns are divided into two main types: </a:t>
            </a:r>
            <a:r>
              <a:rPr lang="en-US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geometric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biomorphic</a:t>
            </a: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Islamic geometric </a:t>
            </a:r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patterns: </a:t>
            </a: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are 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very logical, mathematical and fit in perfectly on a plane. </a:t>
            </a: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They always 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start from a circle and are traditionally made with a compass and straight edge</a:t>
            </a: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Islamic biomorphic </a:t>
            </a:r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patterns: 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are the vegetal patterns that are either used as a filler for the geometric patterns or used on their own as the main focus. </a:t>
            </a:r>
            <a:endParaRPr lang="en-US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Biomorphic patterns have a number of names that are more common like Arabesque, </a:t>
            </a:r>
            <a:r>
              <a:rPr lang="en-US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nbati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islimi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rumi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khatei</a:t>
            </a: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228600"/>
            <a:ext cx="5340350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563116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807</TotalTime>
  <Words>371</Words>
  <Application>Microsoft Office PowerPoint</Application>
  <PresentationFormat>On-screen Show (4:3)</PresentationFormat>
  <Paragraphs>18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Apex</vt:lpstr>
      <vt:lpstr>PowerPoint Presentation</vt:lpstr>
      <vt:lpstr>PowerPoint Presentation</vt:lpstr>
      <vt:lpstr>Islamic Art</vt:lpstr>
      <vt:lpstr>PowerPoint Presentation</vt:lpstr>
      <vt:lpstr>PowerPoint Presentation</vt:lpstr>
      <vt:lpstr>PowerPoint Presentation</vt:lpstr>
      <vt:lpstr>Themes of Islamic Art</vt:lpstr>
      <vt:lpstr>PowerPoint Presentation</vt:lpstr>
      <vt:lpstr>Islamic patterns </vt:lpstr>
      <vt:lpstr> Islamic Geometric Art (Patterns)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Conceptual art</dc:title>
  <dc:creator>madam frostier</dc:creator>
  <cp:lastModifiedBy>Windows User</cp:lastModifiedBy>
  <cp:revision>102</cp:revision>
  <dcterms:created xsi:type="dcterms:W3CDTF">2006-08-16T00:00:00Z</dcterms:created>
  <dcterms:modified xsi:type="dcterms:W3CDTF">2020-05-05T09:34:00Z</dcterms:modified>
</cp:coreProperties>
</file>