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2D044-4F5E-4C18-8D68-7B3C447C2653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E1169-F075-435C-A8AF-1EA5D606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Cables and IP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Farooq\My Documents\My Pictures\crossOverCableDiagra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4488" y="1211263"/>
            <a:ext cx="5915025" cy="4435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0"/>
            <a:ext cx="777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thepicky.com/images/2011/02/Differences-between-IPv4-and-IPv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84582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Cables and IP</vt:lpstr>
      <vt:lpstr>PowerPoint Presentation</vt:lpstr>
      <vt:lpstr>PowerPoint Presentation</vt:lpstr>
      <vt:lpstr>PowerPoint Presentation</vt:lpstr>
    </vt:vector>
  </TitlesOfParts>
  <Company>Das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Cables and IP</dc:title>
  <dc:creator>Farooq</dc:creator>
  <cp:lastModifiedBy>MyUserName</cp:lastModifiedBy>
  <cp:revision>3</cp:revision>
  <dcterms:created xsi:type="dcterms:W3CDTF">2010-10-12T02:54:12Z</dcterms:created>
  <dcterms:modified xsi:type="dcterms:W3CDTF">2020-05-01T21:47:00Z</dcterms:modified>
</cp:coreProperties>
</file>