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8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2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8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0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4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1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4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64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8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0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5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6A858-E9E3-424D-9B89-331B90CAE543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8CED3-E685-4D68-9685-EA07B9910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4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8340" y="1613683"/>
            <a:ext cx="9144000" cy="2387600"/>
          </a:xfrm>
        </p:spPr>
        <p:txBody>
          <a:bodyPr>
            <a:noAutofit/>
          </a:bodyPr>
          <a:lstStyle/>
          <a:p>
            <a:r>
              <a:rPr lang="en-US" sz="11500" b="1" u="sng" dirty="0" smtClean="0"/>
              <a:t>Business Plan</a:t>
            </a:r>
            <a:endParaRPr lang="en-US" sz="6600" b="1" u="sng" dirty="0"/>
          </a:p>
        </p:txBody>
      </p:sp>
    </p:spTree>
    <p:extLst>
      <p:ext uri="{BB962C8B-B14F-4D97-AF65-F5344CB8AC3E}">
        <p14:creationId xmlns:p14="http://schemas.microsoft.com/office/powerpoint/2010/main" val="310313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53" y="57843"/>
            <a:ext cx="8911989" cy="669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698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241" y="95534"/>
            <a:ext cx="8821379" cy="664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350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183" y="126063"/>
            <a:ext cx="8898342" cy="668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736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241" y="109227"/>
            <a:ext cx="8925637" cy="670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9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32" y="1"/>
            <a:ext cx="9107169" cy="6858000"/>
          </a:xfrm>
        </p:spPr>
      </p:pic>
    </p:spTree>
    <p:extLst>
      <p:ext uri="{BB962C8B-B14F-4D97-AF65-F5344CB8AC3E}">
        <p14:creationId xmlns:p14="http://schemas.microsoft.com/office/powerpoint/2010/main" val="3970790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11" y="0"/>
            <a:ext cx="9134453" cy="6858000"/>
          </a:xfrm>
        </p:spPr>
      </p:pic>
    </p:spTree>
    <p:extLst>
      <p:ext uri="{BB962C8B-B14F-4D97-AF65-F5344CB8AC3E}">
        <p14:creationId xmlns:p14="http://schemas.microsoft.com/office/powerpoint/2010/main" val="3985076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11" y="0"/>
            <a:ext cx="9196355" cy="6858000"/>
          </a:xfrm>
        </p:spPr>
      </p:pic>
    </p:spTree>
    <p:extLst>
      <p:ext uri="{BB962C8B-B14F-4D97-AF65-F5344CB8AC3E}">
        <p14:creationId xmlns:p14="http://schemas.microsoft.com/office/powerpoint/2010/main" val="1520360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80" y="74804"/>
            <a:ext cx="8966578" cy="6731963"/>
          </a:xfrm>
        </p:spPr>
      </p:pic>
    </p:spTree>
    <p:extLst>
      <p:ext uri="{BB962C8B-B14F-4D97-AF65-F5344CB8AC3E}">
        <p14:creationId xmlns:p14="http://schemas.microsoft.com/office/powerpoint/2010/main" val="253860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13" y="61331"/>
            <a:ext cx="8816453" cy="661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190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041" y="109182"/>
            <a:ext cx="8852696" cy="664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06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09182"/>
            <a:ext cx="8871046" cy="666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5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536" y="136478"/>
            <a:ext cx="8798161" cy="660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45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</Words>
  <Application>Microsoft Office PowerPoint</Application>
  <PresentationFormat>Widescreen</PresentationFormat>
  <Paragraphs>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Business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Muhammad Mohsin Sardar</dc:creator>
  <cp:lastModifiedBy>Muhammad Mohsin Sardar</cp:lastModifiedBy>
  <cp:revision>3</cp:revision>
  <dcterms:created xsi:type="dcterms:W3CDTF">2020-04-23T08:21:06Z</dcterms:created>
  <dcterms:modified xsi:type="dcterms:W3CDTF">2020-04-23T08:39:20Z</dcterms:modified>
</cp:coreProperties>
</file>